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6" r:id="rId5"/>
    <p:sldId id="2196" r:id="rId6"/>
    <p:sldId id="270" r:id="rId7"/>
    <p:sldId id="3271" r:id="rId8"/>
    <p:sldId id="288" r:id="rId9"/>
    <p:sldId id="273" r:id="rId10"/>
    <p:sldId id="2411" r:id="rId11"/>
    <p:sldId id="2400" r:id="rId12"/>
    <p:sldId id="2413" r:id="rId13"/>
    <p:sldId id="2412" r:id="rId14"/>
    <p:sldId id="2402" r:id="rId15"/>
    <p:sldId id="26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D4D6FEF0-BB6F-4A99-B381-85C221FBC0C2}">
          <p14:sldIdLst>
            <p14:sldId id="286"/>
            <p14:sldId id="2196"/>
            <p14:sldId id="270"/>
            <p14:sldId id="3271"/>
            <p14:sldId id="288"/>
            <p14:sldId id="273"/>
            <p14:sldId id="2411"/>
            <p14:sldId id="2400"/>
            <p14:sldId id="2413"/>
            <p14:sldId id="2412"/>
            <p14:sldId id="240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da Robbe" initials="FR" lastIdx="12" clrIdx="0">
    <p:extLst>
      <p:ext uri="{19B8F6BF-5375-455C-9EA6-DF929625EA0E}">
        <p15:presenceInfo xmlns:p15="http://schemas.microsoft.com/office/powerpoint/2012/main" userId="S::frida.robbe@arcoma.se::72f0732f-a50c-4560-87ee-eb9f51080847" providerId="AD"/>
      </p:ext>
    </p:extLst>
  </p:cmAuthor>
  <p:cmAuthor id="2" name="Jesper Söderqvist" initials="JS" lastIdx="4" clrIdx="1">
    <p:extLst>
      <p:ext uri="{19B8F6BF-5375-455C-9EA6-DF929625EA0E}">
        <p15:presenceInfo xmlns:p15="http://schemas.microsoft.com/office/powerpoint/2012/main" userId="S::jesper.soderqvist@arcoma.se::f103901e-e1d2-42c1-9d9e-770f1101a2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67C"/>
    <a:srgbClr val="FFFFFF"/>
    <a:srgbClr val="8A8700"/>
    <a:srgbClr val="E6E6E6"/>
    <a:srgbClr val="767171"/>
    <a:srgbClr val="D9D9D9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54D3F-37A6-4FA5-A197-AE73F465F230}" v="123" dt="2024-05-15T08:02:51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4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Robbe" userId="72f0732f-a50c-4560-87ee-eb9f51080847" providerId="ADAL" clId="{42254D3F-37A6-4FA5-A197-AE73F465F230}"/>
    <pc:docChg chg="undo custSel addSld delSld modSld sldOrd modSection">
      <pc:chgData name="Frida Robbe" userId="72f0732f-a50c-4560-87ee-eb9f51080847" providerId="ADAL" clId="{42254D3F-37A6-4FA5-A197-AE73F465F230}" dt="2024-05-15T08:02:51.274" v="122" actId="1036"/>
      <pc:docMkLst>
        <pc:docMk/>
      </pc:docMkLst>
      <pc:sldChg chg="modSp mod">
        <pc:chgData name="Frida Robbe" userId="72f0732f-a50c-4560-87ee-eb9f51080847" providerId="ADAL" clId="{42254D3F-37A6-4FA5-A197-AE73F465F230}" dt="2024-05-15T07:58:30.228" v="17" actId="20577"/>
        <pc:sldMkLst>
          <pc:docMk/>
          <pc:sldMk cId="2975028503" sldId="270"/>
        </pc:sldMkLst>
        <pc:spChg chg="mod">
          <ac:chgData name="Frida Robbe" userId="72f0732f-a50c-4560-87ee-eb9f51080847" providerId="ADAL" clId="{42254D3F-37A6-4FA5-A197-AE73F465F230}" dt="2024-05-15T07:58:30.228" v="17" actId="20577"/>
          <ac:spMkLst>
            <pc:docMk/>
            <pc:sldMk cId="2975028503" sldId="270"/>
            <ac:spMk id="6" creationId="{AB58700A-93B9-4AD5-8289-70128BA4D55C}"/>
          </ac:spMkLst>
        </pc:spChg>
      </pc:sldChg>
      <pc:sldChg chg="del">
        <pc:chgData name="Frida Robbe" userId="72f0732f-a50c-4560-87ee-eb9f51080847" providerId="ADAL" clId="{42254D3F-37A6-4FA5-A197-AE73F465F230}" dt="2024-05-15T07:58:09.604" v="15" actId="47"/>
        <pc:sldMkLst>
          <pc:docMk/>
          <pc:sldMk cId="1159452061" sldId="271"/>
        </pc:sldMkLst>
      </pc:sldChg>
      <pc:sldChg chg="addSp delSp modSp mod">
        <pc:chgData name="Frida Robbe" userId="72f0732f-a50c-4560-87ee-eb9f51080847" providerId="ADAL" clId="{42254D3F-37A6-4FA5-A197-AE73F465F230}" dt="2024-05-15T07:57:01.525" v="11" actId="20577"/>
        <pc:sldMkLst>
          <pc:docMk/>
          <pc:sldMk cId="2969714224" sldId="2400"/>
        </pc:sldMkLst>
        <pc:spChg chg="mod">
          <ac:chgData name="Frida Robbe" userId="72f0732f-a50c-4560-87ee-eb9f51080847" providerId="ADAL" clId="{42254D3F-37A6-4FA5-A197-AE73F465F230}" dt="2024-05-15T07:56:57.918" v="8" actId="20577"/>
          <ac:spMkLst>
            <pc:docMk/>
            <pc:sldMk cId="2969714224" sldId="2400"/>
            <ac:spMk id="32" creationId="{00000000-0000-0000-0000-000000000000}"/>
          </ac:spMkLst>
        </pc:spChg>
        <pc:spChg chg="mod">
          <ac:chgData name="Frida Robbe" userId="72f0732f-a50c-4560-87ee-eb9f51080847" providerId="ADAL" clId="{42254D3F-37A6-4FA5-A197-AE73F465F230}" dt="2024-05-15T07:57:01.525" v="11" actId="20577"/>
          <ac:spMkLst>
            <pc:docMk/>
            <pc:sldMk cId="2969714224" sldId="2400"/>
            <ac:spMk id="35" creationId="{00000000-0000-0000-0000-000000000000}"/>
          </ac:spMkLst>
        </pc:spChg>
        <pc:picChg chg="add mod ord modCrop">
          <ac:chgData name="Frida Robbe" userId="72f0732f-a50c-4560-87ee-eb9f51080847" providerId="ADAL" clId="{42254D3F-37A6-4FA5-A197-AE73F465F230}" dt="2024-05-15T07:56:49.685" v="4" actId="167"/>
          <ac:picMkLst>
            <pc:docMk/>
            <pc:sldMk cId="2969714224" sldId="2400"/>
            <ac:picMk id="3" creationId="{CF0C2BA8-06A1-76C1-C5B0-914EA870C0C3}"/>
          </ac:picMkLst>
        </pc:picChg>
        <pc:picChg chg="del">
          <ac:chgData name="Frida Robbe" userId="72f0732f-a50c-4560-87ee-eb9f51080847" providerId="ADAL" clId="{42254D3F-37A6-4FA5-A197-AE73F465F230}" dt="2024-05-15T07:56:51.419" v="5" actId="478"/>
          <ac:picMkLst>
            <pc:docMk/>
            <pc:sldMk cId="2969714224" sldId="2400"/>
            <ac:picMk id="4" creationId="{916E3BA0-1836-4850-B0B7-70EE60676FA5}"/>
          </ac:picMkLst>
        </pc:picChg>
      </pc:sldChg>
      <pc:sldChg chg="addSp delSp modSp mod ord">
        <pc:chgData name="Frida Robbe" userId="72f0732f-a50c-4560-87ee-eb9f51080847" providerId="ADAL" clId="{42254D3F-37A6-4FA5-A197-AE73F465F230}" dt="2024-05-15T08:02:51.274" v="122" actId="1036"/>
        <pc:sldMkLst>
          <pc:docMk/>
          <pc:sldMk cId="184188094" sldId="2402"/>
        </pc:sldMkLst>
        <pc:picChg chg="add del mod">
          <ac:chgData name="Frida Robbe" userId="72f0732f-a50c-4560-87ee-eb9f51080847" providerId="ADAL" clId="{42254D3F-37A6-4FA5-A197-AE73F465F230}" dt="2024-05-15T08:01:50.208" v="101" actId="478"/>
          <ac:picMkLst>
            <pc:docMk/>
            <pc:sldMk cId="184188094" sldId="2402"/>
            <ac:picMk id="3" creationId="{1D13A89F-F1EA-F926-5987-53A61B417865}"/>
          </ac:picMkLst>
        </pc:picChg>
        <pc:picChg chg="add mod ord modCrop">
          <ac:chgData name="Frida Robbe" userId="72f0732f-a50c-4560-87ee-eb9f51080847" providerId="ADAL" clId="{42254D3F-37A6-4FA5-A197-AE73F465F230}" dt="2024-05-15T08:02:51.274" v="122" actId="1036"/>
          <ac:picMkLst>
            <pc:docMk/>
            <pc:sldMk cId="184188094" sldId="2402"/>
            <ac:picMk id="5" creationId="{1754A6AC-C872-FA9B-9CD4-BB4689E582AA}"/>
          </ac:picMkLst>
        </pc:picChg>
        <pc:picChg chg="del">
          <ac:chgData name="Frida Robbe" userId="72f0732f-a50c-4560-87ee-eb9f51080847" providerId="ADAL" clId="{42254D3F-37A6-4FA5-A197-AE73F465F230}" dt="2024-05-15T08:02:24.490" v="108" actId="478"/>
          <ac:picMkLst>
            <pc:docMk/>
            <pc:sldMk cId="184188094" sldId="2402"/>
            <ac:picMk id="21" creationId="{1C6AE9D5-C703-4CAE-AA2D-39788BD1BE71}"/>
          </ac:picMkLst>
        </pc:picChg>
      </pc:sldChg>
      <pc:sldChg chg="modSp mod">
        <pc:chgData name="Frida Robbe" userId="72f0732f-a50c-4560-87ee-eb9f51080847" providerId="ADAL" clId="{42254D3F-37A6-4FA5-A197-AE73F465F230}" dt="2024-05-15T08:01:01.972" v="96" actId="20577"/>
        <pc:sldMkLst>
          <pc:docMk/>
          <pc:sldMk cId="1537161527" sldId="2412"/>
        </pc:sldMkLst>
        <pc:spChg chg="mod">
          <ac:chgData name="Frida Robbe" userId="72f0732f-a50c-4560-87ee-eb9f51080847" providerId="ADAL" clId="{42254D3F-37A6-4FA5-A197-AE73F465F230}" dt="2024-05-15T08:01:01.972" v="96" actId="20577"/>
          <ac:spMkLst>
            <pc:docMk/>
            <pc:sldMk cId="1537161527" sldId="2412"/>
            <ac:spMk id="22" creationId="{65BFEDFB-C0BF-439E-A322-8CC955A59FCB}"/>
          </ac:spMkLst>
        </pc:spChg>
      </pc:sldChg>
      <pc:sldChg chg="addSp delSp modSp mod">
        <pc:chgData name="Frida Robbe" userId="72f0732f-a50c-4560-87ee-eb9f51080847" providerId="ADAL" clId="{42254D3F-37A6-4FA5-A197-AE73F465F230}" dt="2024-05-15T08:00:55.082" v="92" actId="1076"/>
        <pc:sldMkLst>
          <pc:docMk/>
          <pc:sldMk cId="541321596" sldId="2413"/>
        </pc:sldMkLst>
        <pc:spChg chg="add mod">
          <ac:chgData name="Frida Robbe" userId="72f0732f-a50c-4560-87ee-eb9f51080847" providerId="ADAL" clId="{42254D3F-37A6-4FA5-A197-AE73F465F230}" dt="2024-05-15T07:59:12.380" v="18"/>
          <ac:spMkLst>
            <pc:docMk/>
            <pc:sldMk cId="541321596" sldId="2413"/>
            <ac:spMk id="2" creationId="{0686D35F-6034-C68E-5FCB-773936F9FE3B}"/>
          </ac:spMkLst>
        </pc:spChg>
        <pc:spChg chg="add del mod">
          <ac:chgData name="Frida Robbe" userId="72f0732f-a50c-4560-87ee-eb9f51080847" providerId="ADAL" clId="{42254D3F-37A6-4FA5-A197-AE73F465F230}" dt="2024-05-15T07:59:17.302" v="21" actId="478"/>
          <ac:spMkLst>
            <pc:docMk/>
            <pc:sldMk cId="541321596" sldId="2413"/>
            <ac:spMk id="4" creationId="{099A473A-BA05-9557-89C3-056067334290}"/>
          </ac:spMkLst>
        </pc:spChg>
        <pc:spChg chg="mod">
          <ac:chgData name="Frida Robbe" userId="72f0732f-a50c-4560-87ee-eb9f51080847" providerId="ADAL" clId="{42254D3F-37A6-4FA5-A197-AE73F465F230}" dt="2024-05-15T08:00:07.130" v="88" actId="20577"/>
          <ac:spMkLst>
            <pc:docMk/>
            <pc:sldMk cId="541321596" sldId="2413"/>
            <ac:spMk id="26" creationId="{FF7D7AE8-8A7C-4433-8A53-C0D283AF4463}"/>
          </ac:spMkLst>
        </pc:spChg>
        <pc:picChg chg="add mod">
          <ac:chgData name="Frida Robbe" userId="72f0732f-a50c-4560-87ee-eb9f51080847" providerId="ADAL" clId="{42254D3F-37A6-4FA5-A197-AE73F465F230}" dt="2024-05-15T08:00:55.082" v="92" actId="1076"/>
          <ac:picMkLst>
            <pc:docMk/>
            <pc:sldMk cId="541321596" sldId="2413"/>
            <ac:picMk id="7" creationId="{DF78860E-91DA-F829-816A-E3952B43AE5F}"/>
          </ac:picMkLst>
        </pc:picChg>
      </pc:sldChg>
      <pc:sldChg chg="del">
        <pc:chgData name="Frida Robbe" userId="72f0732f-a50c-4560-87ee-eb9f51080847" providerId="ADAL" clId="{42254D3F-37A6-4FA5-A197-AE73F465F230}" dt="2024-05-15T07:57:10.414" v="12" actId="47"/>
        <pc:sldMkLst>
          <pc:docMk/>
          <pc:sldMk cId="2951518803" sldId="2415"/>
        </pc:sldMkLst>
      </pc:sldChg>
      <pc:sldChg chg="addSp modSp add">
        <pc:chgData name="Frida Robbe" userId="72f0732f-a50c-4560-87ee-eb9f51080847" providerId="ADAL" clId="{42254D3F-37A6-4FA5-A197-AE73F465F230}" dt="2024-05-15T07:58:04.711" v="14"/>
        <pc:sldMkLst>
          <pc:docMk/>
          <pc:sldMk cId="244968538" sldId="3271"/>
        </pc:sldMkLst>
        <pc:spChg chg="add mod">
          <ac:chgData name="Frida Robbe" userId="72f0732f-a50c-4560-87ee-eb9f51080847" providerId="ADAL" clId="{42254D3F-37A6-4FA5-A197-AE73F465F230}" dt="2024-05-15T07:58:04.711" v="14"/>
          <ac:spMkLst>
            <pc:docMk/>
            <pc:sldMk cId="244968538" sldId="3271"/>
            <ac:spMk id="2" creationId="{8F06A67F-F4CE-DAC9-2E99-C45F9C4ED9E3}"/>
          </ac:spMkLst>
        </pc:spChg>
        <pc:spChg chg="add mod">
          <ac:chgData name="Frida Robbe" userId="72f0732f-a50c-4560-87ee-eb9f51080847" providerId="ADAL" clId="{42254D3F-37A6-4FA5-A197-AE73F465F230}" dt="2024-05-15T07:58:04.711" v="14"/>
          <ac:spMkLst>
            <pc:docMk/>
            <pc:sldMk cId="244968538" sldId="3271"/>
            <ac:spMk id="3" creationId="{B8CAD659-F3CB-6DB1-7A8B-B49C20A7AC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16D3-8C64-438B-8D5D-16524D3F893E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8A926-6071-45AF-B20F-CEF2F81CE2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3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8A926-6071-45AF-B20F-CEF2F81CE29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62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>
                <a:solidFill>
                  <a:schemeClr val="bg1"/>
                </a:solidFill>
              </a:rPr>
              <a:t>https://www.istockphoto.com/se/foto/osk%C3%A4rpa-bildbakgrund-av-korridor-i-sjukhus-eller-klinik-bild-gm974363768-265081917</a:t>
            </a:r>
          </a:p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28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37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6FB2A-6357-4078-BF44-56E4588BB36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1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/>
              <a:t>https://www.istockphoto.com/se/foto/patienten-gubbe-h%C3%A5ller-hj%C3%A4rta-f%C3%B6r-hj%C3%A4rtinfarkt-koncept-gm1049772140-280738636</a:t>
            </a:r>
          </a:p>
          <a:p>
            <a:pPr marL="171450" indent="-171450">
              <a:buFontTx/>
              <a:buChar char="-"/>
            </a:pPr>
            <a:r>
              <a:rPr lang="sv-SE"/>
              <a:t>https://www.istockphoto.com/se/foto/sjukgymnaster-anv%C3%A4nder-h%C3%A4nderna-f%C3%B6r-att-greppa-patientens-l%C3%A5r-f%C3%B6r-att-kontrol-lera-gm1147201070-309365276</a:t>
            </a:r>
          </a:p>
          <a:p>
            <a:pPr marL="171450" indent="-171450">
              <a:buFontTx/>
              <a:buChar char="-"/>
            </a:pPr>
            <a:r>
              <a:rPr lang="sv-SE"/>
              <a:t>https://www.istockphoto.com/se/foto/l%C3%A4kare-att-unders%C3%B6ka-patientens-medicinska-journaler-gm902231646-248883193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32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>
                <a:solidFill>
                  <a:schemeClr val="bg1"/>
                </a:solidFill>
              </a:rPr>
              <a:t>https://www.istockphoto.com/se/foto/osk%C3%A4rpa-bildbakgrund-av-korridor-i-sjukhus-eller-klinik-bild-gm974363768-265081917</a:t>
            </a:r>
          </a:p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54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change the</a:t>
            </a:r>
            <a:r>
              <a:rPr lang="en-US" baseline="0"/>
              <a:t> image behind</a:t>
            </a:r>
            <a:r>
              <a:rPr lang="en-US"/>
              <a:t> the Mock up.</a:t>
            </a:r>
          </a:p>
          <a:p>
            <a:r>
              <a:rPr lang="en-US"/>
              <a:t>Select the layer - &gt; Right</a:t>
            </a:r>
            <a:r>
              <a:rPr lang="en-US" baseline="0"/>
              <a:t> Click -&gt; Send to Back -&gt; Delete the image -&gt; Drag &amp; Drop your Own Picture -&gt; Send to Back (again)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0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>
                <a:solidFill>
                  <a:schemeClr val="bg1"/>
                </a:solidFill>
              </a:rPr>
              <a:t>https://www.istockphoto.com/se/foto/osk%C3%A4rpa-bildbakgrund-av-korridor-i-sjukhus-eller-klinik-bild-gm974363768-265081917</a:t>
            </a:r>
          </a:p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53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>
                <a:solidFill>
                  <a:schemeClr val="bg1"/>
                </a:solidFill>
              </a:rPr>
              <a:t>https://www.istockphoto.com/se/foto/osk%C3%A4rpa-bildbakgrund-av-korridor-i-sjukhus-eller-klinik-bild-gm974363768-265081917</a:t>
            </a:r>
          </a:p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2E71-B74D-4E1C-8996-E6B2DFF0D73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31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CFCA3D-7212-4CDB-B306-E723EDE1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447C329-34E6-4F8D-B6D3-E1DD3E800EF8}"/>
              </a:ext>
            </a:extLst>
          </p:cNvPr>
          <p:cNvSpPr/>
          <p:nvPr userDrawn="1"/>
        </p:nvSpPr>
        <p:spPr>
          <a:xfrm>
            <a:off x="0" y="3260558"/>
            <a:ext cx="12192000" cy="2418347"/>
          </a:xfrm>
          <a:prstGeom prst="rect">
            <a:avLst/>
          </a:prstGeom>
          <a:solidFill>
            <a:srgbClr val="88567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B1EB89-2C05-4C01-A044-F574B9A62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062" y="3490934"/>
            <a:ext cx="10515600" cy="773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93A392B-7D4C-45B5-9D36-C827BC015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6062" y="4300751"/>
            <a:ext cx="9144000" cy="60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/Presenter/Date or </a:t>
            </a:r>
            <a:r>
              <a:rPr lang="sv-SE" err="1"/>
              <a:t>similar</a:t>
            </a:r>
            <a:endParaRPr lang="sv-SE"/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4F9A7181-7230-415C-83CD-D9B182F1B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5077329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4059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642104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2470076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906300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8715101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err="1"/>
              <a:t>Tables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designed</a:t>
            </a:r>
            <a:r>
              <a:rPr lang="sv-SE"/>
              <a:t> </a:t>
            </a:r>
            <a:r>
              <a:rPr lang="sv-SE" err="1"/>
              <a:t>preferably</a:t>
            </a:r>
            <a:r>
              <a:rPr lang="sv-SE"/>
              <a:t> in </a:t>
            </a:r>
            <a:r>
              <a:rPr lang="sv-SE" err="1"/>
              <a:t>theese</a:t>
            </a:r>
            <a:r>
              <a:rPr lang="sv-SE"/>
              <a:t> </a:t>
            </a:r>
            <a:r>
              <a:rPr lang="sv-SE" err="1"/>
              <a:t>colours</a:t>
            </a:r>
            <a:r>
              <a:rPr lang="sv-SE"/>
              <a:t>.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cannot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in </a:t>
            </a:r>
            <a:r>
              <a:rPr lang="sv-SE" err="1"/>
              <a:t>these</a:t>
            </a:r>
            <a:r>
              <a:rPr lang="sv-SE"/>
              <a:t> </a:t>
            </a:r>
            <a:r>
              <a:rPr lang="sv-SE" err="1"/>
              <a:t>tables</a:t>
            </a:r>
            <a:r>
              <a:rPr lang="sv-SE"/>
              <a:t> so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new </a:t>
            </a:r>
            <a:r>
              <a:rPr lang="sv-SE" err="1"/>
              <a:t>ones</a:t>
            </a:r>
            <a:r>
              <a:rPr lang="sv-SE"/>
              <a:t> and </a:t>
            </a:r>
            <a:r>
              <a:rPr lang="sv-SE" err="1"/>
              <a:t>select</a:t>
            </a:r>
            <a:r>
              <a:rPr lang="sv-SE"/>
              <a:t> </a:t>
            </a:r>
            <a:r>
              <a:rPr lang="sv-SE" err="1"/>
              <a:t>colour</a:t>
            </a:r>
            <a:r>
              <a:rPr lang="sv-S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241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60A90EB-0CC8-486D-A2D8-55152C956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766313" cy="6858000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D228F04D-BE39-4DAC-A282-7F686A32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811" y="2766218"/>
            <a:ext cx="6549188" cy="725520"/>
          </a:xfrm>
          <a:prstGeom prst="rect">
            <a:avLst/>
          </a:prstGeom>
        </p:spPr>
        <p:txBody>
          <a:bodyPr/>
          <a:lstStyle>
            <a:lvl1pPr algn="ctr">
              <a:defRPr sz="4400" i="1">
                <a:latin typeface="+mj-lt"/>
              </a:defRPr>
            </a:lvl1pPr>
          </a:lstStyle>
          <a:p>
            <a:r>
              <a:rPr lang="sv-SE" err="1"/>
              <a:t>Thank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AD9A1-9C81-42B4-A3E3-F45A6BE27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7CA6D-4ECB-4C25-8C0D-8C13A87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3F861-971C-41DB-B03E-DD632835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5BF2A-5240-47ED-AD95-76182736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B2D-2162-490C-A450-46B0E7AEC5E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C0E81-B8FC-4723-B947-4991A9F8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769618-12FF-4DC2-A6A3-421AE7F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B91A-4A2E-40A2-A827-53CF7E7DF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8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230088" y="1"/>
            <a:ext cx="4961912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68611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3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err="1"/>
              <a:t>Contents</a:t>
            </a:r>
            <a:endParaRPr lang="sv-SE"/>
          </a:p>
        </p:txBody>
      </p:sp>
      <p:pic>
        <p:nvPicPr>
          <p:cNvPr id="16" name="Bildobjekt 15" descr="En bild som visar objekt&#10;&#10;Automatiskt genererad beskrivning">
            <a:extLst>
              <a:ext uri="{FF2B5EF4-FFF2-40B4-BE49-F238E27FC236}">
                <a16:creationId xmlns:a16="http://schemas.microsoft.com/office/drawing/2014/main" id="{141B4AE4-9424-40A0-8B4D-D27BA8625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content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36927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B58A053-E2A1-4840-B526-4EE6855D5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1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7C7AC678-3F99-4F71-84E5-DD18D23DF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57CC981-91A6-4180-A815-AAB85C5D7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2</a:t>
            </a:r>
          </a:p>
        </p:txBody>
      </p:sp>
      <p:pic>
        <p:nvPicPr>
          <p:cNvPr id="10" name="Bildobjekt 9" descr="En bild som visar objekt&#10;&#10;Automatiskt genererad beskrivning">
            <a:extLst>
              <a:ext uri="{FF2B5EF4-FFF2-40B4-BE49-F238E27FC236}">
                <a16:creationId xmlns:a16="http://schemas.microsoft.com/office/drawing/2014/main" id="{91054507-E87C-454A-B5C5-93F2C4ECC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608186-052A-4300-AA65-6FB7F2566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F80712A6-A952-41F5-B919-0BBA2FE2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63D365D-7986-4786-B665-87B94D46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3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31CF7B83-F88B-45B8-B427-2BAD21398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6309040"/>
            <a:ext cx="1796906" cy="3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232716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</p:spTree>
    <p:extLst>
      <p:ext uri="{BB962C8B-B14F-4D97-AF65-F5344CB8AC3E}">
        <p14:creationId xmlns:p14="http://schemas.microsoft.com/office/powerpoint/2010/main" val="87884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6886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0" r:id="rId3"/>
    <p:sldLayoutId id="2147483671" r:id="rId4"/>
    <p:sldLayoutId id="2147483672" r:id="rId5"/>
    <p:sldLayoutId id="2147483674" r:id="rId6"/>
    <p:sldLayoutId id="2147483650" r:id="rId7"/>
    <p:sldLayoutId id="2147483667" r:id="rId8"/>
    <p:sldLayoutId id="2147483652" r:id="rId9"/>
    <p:sldLayoutId id="2147483653" r:id="rId10"/>
    <p:sldLayoutId id="2147483668" r:id="rId11"/>
    <p:sldLayoutId id="2147483649" r:id="rId12"/>
    <p:sldLayoutId id="2147483676" r:id="rId13"/>
    <p:sldLayoutId id="2147483678" r:id="rId14"/>
    <p:sldLayoutId id="2147483679" r:id="rId15"/>
    <p:sldLayoutId id="2147483680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8A6E3DB-18E7-47ED-B223-EF80F395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19" y="2618131"/>
            <a:ext cx="5034162" cy="1056276"/>
          </a:xfrm>
          <a:prstGeom prst="rect">
            <a:avLst/>
          </a:prstGeom>
        </p:spPr>
      </p:pic>
      <p:sp>
        <p:nvSpPr>
          <p:cNvPr id="7" name="Underrubrik 5">
            <a:extLst>
              <a:ext uri="{FF2B5EF4-FFF2-40B4-BE49-F238E27FC236}">
                <a16:creationId xmlns:a16="http://schemas.microsoft.com/office/drawing/2014/main" id="{DBAF6A57-9E7A-4A07-A29D-7594EFE7AA60}"/>
              </a:ext>
            </a:extLst>
          </p:cNvPr>
          <p:cNvSpPr txBox="1">
            <a:spLocks/>
          </p:cNvSpPr>
          <p:nvPr/>
        </p:nvSpPr>
        <p:spPr>
          <a:xfrm>
            <a:off x="0" y="3983195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</p:spTree>
    <p:extLst>
      <p:ext uri="{BB962C8B-B14F-4D97-AF65-F5344CB8AC3E}">
        <p14:creationId xmlns:p14="http://schemas.microsoft.com/office/powerpoint/2010/main" val="27399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52711-DAAE-4E12-ABB2-B13D1C29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4" y="2663042"/>
            <a:ext cx="2550693" cy="1949009"/>
          </a:xfrm>
        </p:spPr>
        <p:txBody>
          <a:bodyPr anchor="ctr">
            <a:noAutofit/>
          </a:bodyPr>
          <a:lstStyle/>
          <a:p>
            <a:r>
              <a:rPr lang="en-US" sz="3200">
                <a:latin typeface="+mn-lt"/>
              </a:rPr>
              <a:t>EXCELLENT PRODUCTS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795DDB-5505-4E96-A27B-49808BDD4628}"/>
              </a:ext>
            </a:extLst>
          </p:cNvPr>
          <p:cNvSpPr txBox="1">
            <a:spLocks/>
          </p:cNvSpPr>
          <p:nvPr/>
        </p:nvSpPr>
        <p:spPr>
          <a:xfrm>
            <a:off x="285280" y="788617"/>
            <a:ext cx="1190671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WITH ARCOMA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BDF56E27-2692-459A-ACA9-6B215894D000}"/>
              </a:ext>
            </a:extLst>
          </p:cNvPr>
          <p:cNvCxnSpPr/>
          <p:nvPr/>
        </p:nvCxnSpPr>
        <p:spPr>
          <a:xfrm>
            <a:off x="2711118" y="2663042"/>
            <a:ext cx="0" cy="19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39BB3CC-1EAD-4E9D-A84F-8A25C4B7EC56}"/>
              </a:ext>
            </a:extLst>
          </p:cNvPr>
          <p:cNvCxnSpPr/>
          <p:nvPr/>
        </p:nvCxnSpPr>
        <p:spPr>
          <a:xfrm>
            <a:off x="6128086" y="2663041"/>
            <a:ext cx="0" cy="19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D1C42150-25F8-45AE-81A5-A7F2175F37F0}"/>
              </a:ext>
            </a:extLst>
          </p:cNvPr>
          <p:cNvSpPr txBox="1">
            <a:spLocks/>
          </p:cNvSpPr>
          <p:nvPr/>
        </p:nvSpPr>
        <p:spPr>
          <a:xfrm>
            <a:off x="2863721" y="2663041"/>
            <a:ext cx="3055814" cy="1949009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GLOBAL SALES CHANNELS AND PARTNERS</a:t>
            </a:r>
            <a:endParaRPr lang="en-US" sz="2000">
              <a:latin typeface="+mn-lt"/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686EB29E-17A2-4DD2-8F52-433BFF3C1ECE}"/>
              </a:ext>
            </a:extLst>
          </p:cNvPr>
          <p:cNvSpPr txBox="1">
            <a:spLocks/>
          </p:cNvSpPr>
          <p:nvPr/>
        </p:nvSpPr>
        <p:spPr>
          <a:xfrm>
            <a:off x="6312775" y="2663041"/>
            <a:ext cx="2614642" cy="1949009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LARGE AND GROWING MARKET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08140E58-A04C-4EA6-8FF6-85604E9E002B}"/>
              </a:ext>
            </a:extLst>
          </p:cNvPr>
          <p:cNvCxnSpPr/>
          <p:nvPr/>
        </p:nvCxnSpPr>
        <p:spPr>
          <a:xfrm>
            <a:off x="9087843" y="2663040"/>
            <a:ext cx="0" cy="19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ubrik 1">
            <a:extLst>
              <a:ext uri="{FF2B5EF4-FFF2-40B4-BE49-F238E27FC236}">
                <a16:creationId xmlns:a16="http://schemas.microsoft.com/office/drawing/2014/main" id="{65BFEDFB-C0BF-439E-A322-8CC955A59FCB}"/>
              </a:ext>
            </a:extLst>
          </p:cNvPr>
          <p:cNvSpPr txBox="1">
            <a:spLocks/>
          </p:cNvSpPr>
          <p:nvPr/>
        </p:nvSpPr>
        <p:spPr>
          <a:xfrm>
            <a:off x="9248469" y="2663040"/>
            <a:ext cx="2614639" cy="1949009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MORE THAN 30 YEARS OF EXPERIENCE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5791EBC-E9DD-4703-8531-DC0CCF7C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6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4A6AC-C872-FA9B-9CD4-BB4689E58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3261"/>
          <a:stretch/>
        </p:blipFill>
        <p:spPr>
          <a:xfrm>
            <a:off x="9327868" y="3507781"/>
            <a:ext cx="2616099" cy="326624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9795DDB-5505-4E96-A27B-49808BDD4628}"/>
              </a:ext>
            </a:extLst>
          </p:cNvPr>
          <p:cNvSpPr txBox="1">
            <a:spLocks/>
          </p:cNvSpPr>
          <p:nvPr/>
        </p:nvSpPr>
        <p:spPr>
          <a:xfrm>
            <a:off x="0" y="766800"/>
            <a:ext cx="9327868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OUR SUPPORT AND EDUCATION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C8F71C5-A7D9-43D6-A833-E06FCBF4EC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3175" r="4921"/>
          <a:stretch/>
        </p:blipFill>
        <p:spPr>
          <a:xfrm>
            <a:off x="9327869" y="162760"/>
            <a:ext cx="2616099" cy="3266240"/>
          </a:xfrm>
          <a:prstGeom prst="rect">
            <a:avLst/>
          </a:prstGeom>
        </p:spPr>
      </p:pic>
      <p:sp>
        <p:nvSpPr>
          <p:cNvPr id="27" name="Shape 2836">
            <a:extLst>
              <a:ext uri="{FF2B5EF4-FFF2-40B4-BE49-F238E27FC236}">
                <a16:creationId xmlns:a16="http://schemas.microsoft.com/office/drawing/2014/main" id="{232E1534-AAD7-4B92-A467-7C1DD5DA82AB}"/>
              </a:ext>
            </a:extLst>
          </p:cNvPr>
          <p:cNvSpPr/>
          <p:nvPr/>
        </p:nvSpPr>
        <p:spPr>
          <a:xfrm>
            <a:off x="2839832" y="4111544"/>
            <a:ext cx="483547" cy="351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3A6C3A65-6A98-4AB0-8EAA-F9E6EE0184A7}"/>
              </a:ext>
            </a:extLst>
          </p:cNvPr>
          <p:cNvSpPr txBox="1"/>
          <p:nvPr/>
        </p:nvSpPr>
        <p:spPr>
          <a:xfrm>
            <a:off x="2102925" y="2999090"/>
            <a:ext cx="20224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Sales support, product support, sales training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F771B032-3DB9-4497-ABF8-914EF4A59914}"/>
              </a:ext>
            </a:extLst>
          </p:cNvPr>
          <p:cNvSpPr/>
          <p:nvPr/>
        </p:nvSpPr>
        <p:spPr>
          <a:xfrm>
            <a:off x="2290479" y="2718396"/>
            <a:ext cx="16473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30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ARCOMA SALES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BD351C88-F876-48EC-844F-1E4DD9487CD4}"/>
              </a:ext>
            </a:extLst>
          </p:cNvPr>
          <p:cNvSpPr txBox="1"/>
          <p:nvPr/>
        </p:nvSpPr>
        <p:spPr>
          <a:xfrm>
            <a:off x="5331624" y="2999090"/>
            <a:ext cx="221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Marketing materials, Marketing support, Partner portal, image bank</a:t>
            </a: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2F4FB00-379F-4C1F-9470-1B0A1EB4AF42}"/>
              </a:ext>
            </a:extLst>
          </p:cNvPr>
          <p:cNvSpPr/>
          <p:nvPr/>
        </p:nvSpPr>
        <p:spPr>
          <a:xfrm>
            <a:off x="5331624" y="2718396"/>
            <a:ext cx="2218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30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ARCOMA MARKETING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E9D01146-68EA-4706-9295-46B4D1715045}"/>
              </a:ext>
            </a:extLst>
          </p:cNvPr>
          <p:cNvSpPr txBox="1"/>
          <p:nvPr/>
        </p:nvSpPr>
        <p:spPr>
          <a:xfrm>
            <a:off x="2119656" y="5014074"/>
            <a:ext cx="202247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Product support, service support, guidance, questions.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18D701C5-7579-4AAB-AD75-82172BD529D8}"/>
              </a:ext>
            </a:extLst>
          </p:cNvPr>
          <p:cNvSpPr/>
          <p:nvPr/>
        </p:nvSpPr>
        <p:spPr>
          <a:xfrm>
            <a:off x="1611512" y="4733380"/>
            <a:ext cx="3038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30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ARCOMA SUPPORT &amp; SERVICE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BDBB0B73-3450-451C-AED5-45414F838336}"/>
              </a:ext>
            </a:extLst>
          </p:cNvPr>
          <p:cNvSpPr txBox="1"/>
          <p:nvPr/>
        </p:nvSpPr>
        <p:spPr>
          <a:xfrm>
            <a:off x="5446198" y="5014074"/>
            <a:ext cx="2218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Service and installation training, application training, product training, guides. </a:t>
            </a: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4654FAF6-9048-40C0-9DA5-2FD9D71D99FC}"/>
              </a:ext>
            </a:extLst>
          </p:cNvPr>
          <p:cNvSpPr/>
          <p:nvPr/>
        </p:nvSpPr>
        <p:spPr>
          <a:xfrm>
            <a:off x="5455851" y="4733380"/>
            <a:ext cx="2003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30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ARCOMA ACADEMY</a:t>
            </a:r>
          </a:p>
        </p:txBody>
      </p:sp>
      <p:sp>
        <p:nvSpPr>
          <p:cNvPr id="25" name="Shape 2700">
            <a:extLst>
              <a:ext uri="{FF2B5EF4-FFF2-40B4-BE49-F238E27FC236}">
                <a16:creationId xmlns:a16="http://schemas.microsoft.com/office/drawing/2014/main" id="{0ADA7690-AD84-4BB7-B9D1-5A124358E677}"/>
              </a:ext>
            </a:extLst>
          </p:cNvPr>
          <p:cNvSpPr/>
          <p:nvPr/>
        </p:nvSpPr>
        <p:spPr>
          <a:xfrm>
            <a:off x="6213191" y="400557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2" name="Shape 2946">
            <a:extLst>
              <a:ext uri="{FF2B5EF4-FFF2-40B4-BE49-F238E27FC236}">
                <a16:creationId xmlns:a16="http://schemas.microsoft.com/office/drawing/2014/main" id="{AEECF7E8-EBA7-4F80-A9B7-7199093269CF}"/>
              </a:ext>
            </a:extLst>
          </p:cNvPr>
          <p:cNvSpPr/>
          <p:nvPr/>
        </p:nvSpPr>
        <p:spPr>
          <a:xfrm>
            <a:off x="2802277" y="1946729"/>
            <a:ext cx="558655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3" name="Shape 2708">
            <a:extLst>
              <a:ext uri="{FF2B5EF4-FFF2-40B4-BE49-F238E27FC236}">
                <a16:creationId xmlns:a16="http://schemas.microsoft.com/office/drawing/2014/main" id="{82347087-74F6-4909-8A88-852491964B31}"/>
              </a:ext>
            </a:extLst>
          </p:cNvPr>
          <p:cNvSpPr/>
          <p:nvPr/>
        </p:nvSpPr>
        <p:spPr>
          <a:xfrm>
            <a:off x="6213191" y="190702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8418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0A8A690-F3E1-43F4-90A7-DF910054310F}"/>
              </a:ext>
            </a:extLst>
          </p:cNvPr>
          <p:cNvSpPr txBox="1"/>
          <p:nvPr/>
        </p:nvSpPr>
        <p:spPr>
          <a:xfrm>
            <a:off x="0" y="30187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600">
              <a:latin typeface="Segoe UI" panose="020B0502040204020203" pitchFamily="34" charset="0"/>
              <a:ea typeface="Lato Light" charset="0"/>
              <a:cs typeface="Segoe UI" panose="020B0502040204020203" pitchFamily="34" charset="0"/>
            </a:endParaRPr>
          </a:p>
          <a:p>
            <a:pPr algn="ctr"/>
            <a:r>
              <a:rPr lang="en-US" sz="1200" b="1" err="1">
                <a:ea typeface="Lato Light" charset="0"/>
                <a:cs typeface="Segoe UI" panose="020B0502040204020203" pitchFamily="34" charset="0"/>
              </a:rPr>
              <a:t>Arcoma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AB | </a:t>
            </a:r>
            <a:r>
              <a:rPr lang="en-US" sz="1200" b="1" err="1">
                <a:ea typeface="Lato Light" charset="0"/>
                <a:cs typeface="Segoe UI" panose="020B0502040204020203" pitchFamily="34" charset="0"/>
              </a:rPr>
              <a:t>Annavägen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1 | </a:t>
            </a:r>
            <a:r>
              <a:rPr lang="sv-SE" sz="1200" b="1"/>
              <a:t>352 46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Växjö | Sweden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C7A3F83-8246-4074-8719-C54E5827C067}"/>
              </a:ext>
            </a:extLst>
          </p:cNvPr>
          <p:cNvSpPr txBox="1"/>
          <p:nvPr/>
        </p:nvSpPr>
        <p:spPr>
          <a:xfrm>
            <a:off x="2687757" y="535814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PHONE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FB183D7-968D-45A9-8ECE-E938EC7E68B8}"/>
              </a:ext>
            </a:extLst>
          </p:cNvPr>
          <p:cNvSpPr txBox="1"/>
          <p:nvPr/>
        </p:nvSpPr>
        <p:spPr>
          <a:xfrm>
            <a:off x="2088200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+46 470 70 69 00</a:t>
            </a:r>
            <a:endParaRPr lang="en-US" sz="1200">
              <a:ea typeface="Lato Light" charset="0"/>
              <a:cs typeface="Segoe UI" panose="020B0502040204020203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F5451D3-3392-4F6A-81F2-5F0B8C769FB4}"/>
              </a:ext>
            </a:extLst>
          </p:cNvPr>
          <p:cNvSpPr txBox="1"/>
          <p:nvPr/>
        </p:nvSpPr>
        <p:spPr>
          <a:xfrm>
            <a:off x="5655260" y="535814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EMAIL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AD23647-EE68-46DF-81D6-81A490A68D8F}"/>
              </a:ext>
            </a:extLst>
          </p:cNvPr>
          <p:cNvSpPr txBox="1"/>
          <p:nvPr/>
        </p:nvSpPr>
        <p:spPr>
          <a:xfrm>
            <a:off x="5022042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Lato Light" charset="0"/>
                <a:cs typeface="Segoe UI" panose="020B0502040204020203" pitchFamily="34" charset="0"/>
              </a:rPr>
              <a:t>service@arcoma.se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7EB53F9-A059-408C-976C-28FCDF2A4795}"/>
              </a:ext>
            </a:extLst>
          </p:cNvPr>
          <p:cNvSpPr txBox="1"/>
          <p:nvPr/>
        </p:nvSpPr>
        <p:spPr>
          <a:xfrm>
            <a:off x="8537787" y="535814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FC3739A-C1B6-408F-9D66-B89E7EEE242E}"/>
              </a:ext>
            </a:extLst>
          </p:cNvPr>
          <p:cNvSpPr txBox="1"/>
          <p:nvPr/>
        </p:nvSpPr>
        <p:spPr>
          <a:xfrm>
            <a:off x="8047237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Lato Light" charset="0"/>
                <a:cs typeface="Segoe UI" panose="020B0502040204020203" pitchFamily="34" charset="0"/>
              </a:rPr>
              <a:t>www.arcoma.se</a:t>
            </a:r>
          </a:p>
        </p:txBody>
      </p:sp>
      <p:sp>
        <p:nvSpPr>
          <p:cNvPr id="14" name="Shape 2643">
            <a:extLst>
              <a:ext uri="{FF2B5EF4-FFF2-40B4-BE49-F238E27FC236}">
                <a16:creationId xmlns:a16="http://schemas.microsoft.com/office/drawing/2014/main" id="{2A167D88-D6BE-467B-8E64-704D2C306C55}"/>
              </a:ext>
            </a:extLst>
          </p:cNvPr>
          <p:cNvSpPr/>
          <p:nvPr/>
        </p:nvSpPr>
        <p:spPr>
          <a:xfrm>
            <a:off x="3055822" y="4820934"/>
            <a:ext cx="253229" cy="464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2944">
            <a:extLst>
              <a:ext uri="{FF2B5EF4-FFF2-40B4-BE49-F238E27FC236}">
                <a16:creationId xmlns:a16="http://schemas.microsoft.com/office/drawing/2014/main" id="{D9E88472-CCA4-4893-B97B-698D4399DECF}"/>
              </a:ext>
            </a:extLst>
          </p:cNvPr>
          <p:cNvSpPr/>
          <p:nvPr/>
        </p:nvSpPr>
        <p:spPr>
          <a:xfrm>
            <a:off x="8973438" y="4888416"/>
            <a:ext cx="386463" cy="386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hape 2856">
            <a:extLst>
              <a:ext uri="{FF2B5EF4-FFF2-40B4-BE49-F238E27FC236}">
                <a16:creationId xmlns:a16="http://schemas.microsoft.com/office/drawing/2014/main" id="{4D4362F8-417B-4AD9-9310-BAF88ED68376}"/>
              </a:ext>
            </a:extLst>
          </p:cNvPr>
          <p:cNvSpPr/>
          <p:nvPr/>
        </p:nvSpPr>
        <p:spPr>
          <a:xfrm>
            <a:off x="5920680" y="4890803"/>
            <a:ext cx="350640" cy="35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2A7E79DD-D1A1-4B46-B974-94C5540B7532}"/>
              </a:ext>
            </a:extLst>
          </p:cNvPr>
          <p:cNvSpPr txBox="1"/>
          <p:nvPr/>
        </p:nvSpPr>
        <p:spPr>
          <a:xfrm>
            <a:off x="0" y="25171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40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THANK YOU</a:t>
            </a:r>
            <a:endParaRPr lang="en-US" sz="2400" spc="40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6ED5116D-99E8-4026-BA1D-C1B478757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B89E4D9-D4CF-4587-9E4C-32AF71433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59"/>
          <a:stretch/>
        </p:blipFill>
        <p:spPr>
          <a:xfrm>
            <a:off x="8242424" y="3789401"/>
            <a:ext cx="3949576" cy="30686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CF6145D-EF3D-4F1A-B497-8F1C852570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3617" r="5114"/>
          <a:stretch/>
        </p:blipFill>
        <p:spPr>
          <a:xfrm>
            <a:off x="4134863" y="3789401"/>
            <a:ext cx="3949572" cy="305528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268EBC1-A641-472B-83BA-FBED55A80E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597" r="3140" b="12386"/>
          <a:stretch/>
        </p:blipFill>
        <p:spPr>
          <a:xfrm>
            <a:off x="1" y="3789402"/>
            <a:ext cx="3949572" cy="30552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1894" y="1683603"/>
            <a:ext cx="8968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/>
              <a:t>Arcoma</a:t>
            </a:r>
            <a:r>
              <a:rPr lang="en-US" sz="2800"/>
              <a:t> develops, produces and provides complete radiology solutions worldwide with the mission to improve care for the patient and work environment for the user.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8DD6BB3-073C-4B79-BC69-165E38FA757A}"/>
              </a:ext>
            </a:extLst>
          </p:cNvPr>
          <p:cNvSpPr txBox="1">
            <a:spLocks/>
          </p:cNvSpPr>
          <p:nvPr/>
        </p:nvSpPr>
        <p:spPr>
          <a:xfrm>
            <a:off x="285280" y="788617"/>
            <a:ext cx="11906715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ABOUT US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9195DA1D-87EC-4243-9AD6-92BD77B33BB3}"/>
              </a:ext>
            </a:extLst>
          </p:cNvPr>
          <p:cNvSpPr/>
          <p:nvPr/>
        </p:nvSpPr>
        <p:spPr>
          <a:xfrm>
            <a:off x="2544605" y="5457029"/>
            <a:ext cx="1270325" cy="1224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/>
              <a:t>Reduce healthcare costs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81BC3124-314F-432A-9040-9DB93B2D09DB}"/>
              </a:ext>
            </a:extLst>
          </p:cNvPr>
          <p:cNvSpPr/>
          <p:nvPr/>
        </p:nvSpPr>
        <p:spPr>
          <a:xfrm>
            <a:off x="6628244" y="5457029"/>
            <a:ext cx="1268811" cy="1224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/>
              <a:t>Improve work environment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EC502B4E-4DC4-44CB-8F36-19257B6EA509}"/>
              </a:ext>
            </a:extLst>
          </p:cNvPr>
          <p:cNvSpPr/>
          <p:nvPr/>
        </p:nvSpPr>
        <p:spPr>
          <a:xfrm>
            <a:off x="10764928" y="5542092"/>
            <a:ext cx="1268811" cy="1224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/>
              <a:t>Improve patient care</a:t>
            </a:r>
          </a:p>
        </p:txBody>
      </p:sp>
    </p:spTree>
    <p:extLst>
      <p:ext uri="{BB962C8B-B14F-4D97-AF65-F5344CB8AC3E}">
        <p14:creationId xmlns:p14="http://schemas.microsoft.com/office/powerpoint/2010/main" val="158951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räd&#10;&#10;Automatiskt genererad beskrivning">
            <a:extLst>
              <a:ext uri="{FF2B5EF4-FFF2-40B4-BE49-F238E27FC236}">
                <a16:creationId xmlns:a16="http://schemas.microsoft.com/office/drawing/2014/main" id="{0A513057-B536-404F-B2AE-B2D09BE8B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t="5397" r="-297" b="5330"/>
          <a:stretch/>
        </p:blipFill>
        <p:spPr>
          <a:xfrm>
            <a:off x="185895" y="132347"/>
            <a:ext cx="11200226" cy="647449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B58700A-93B9-4AD5-8289-70128BA4D55C}"/>
              </a:ext>
            </a:extLst>
          </p:cNvPr>
          <p:cNvSpPr/>
          <p:nvPr/>
        </p:nvSpPr>
        <p:spPr>
          <a:xfrm>
            <a:off x="1551406" y="2684652"/>
            <a:ext cx="2893802" cy="202800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More than 30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years of experience</a:t>
            </a:r>
            <a:endParaRPr lang="sv-SE" sz="2400">
              <a:solidFill>
                <a:schemeClr val="tx1"/>
              </a:solidFill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5560D16-F97A-4443-9344-D969CCEF0E95}"/>
              </a:ext>
            </a:extLst>
          </p:cNvPr>
          <p:cNvSpPr txBox="1">
            <a:spLocks/>
          </p:cNvSpPr>
          <p:nvPr/>
        </p:nvSpPr>
        <p:spPr>
          <a:xfrm>
            <a:off x="3151012" y="4505130"/>
            <a:ext cx="5860881" cy="387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C0B75EE5-F12E-485B-B18E-A4D79CC0D1CC}"/>
              </a:ext>
            </a:extLst>
          </p:cNvPr>
          <p:cNvSpPr txBox="1">
            <a:spLocks/>
          </p:cNvSpPr>
          <p:nvPr/>
        </p:nvSpPr>
        <p:spPr>
          <a:xfrm>
            <a:off x="8419586" y="6486921"/>
            <a:ext cx="5860881" cy="387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>
                <a:solidFill>
                  <a:schemeClr val="bg2">
                    <a:lumMod val="25000"/>
                  </a:schemeClr>
                </a:solidFill>
              </a:rPr>
              <a:t>Listed at NASDAQ OMX First north, Sweden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21F11DD6-029C-41A2-A035-64925702AFEF}"/>
              </a:ext>
            </a:extLst>
          </p:cNvPr>
          <p:cNvSpPr txBox="1">
            <a:spLocks/>
          </p:cNvSpPr>
          <p:nvPr/>
        </p:nvSpPr>
        <p:spPr>
          <a:xfrm>
            <a:off x="453697" y="743172"/>
            <a:ext cx="11457566" cy="4114658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500" b="1" i="1">
                <a:solidFill>
                  <a:schemeClr val="accent1">
                    <a:lumMod val="75000"/>
                  </a:schemeClr>
                </a:solidFill>
                <a:latin typeface="+mn-lt"/>
              </a:rPr>
              <a:t>3500</a:t>
            </a:r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 SYSTEMS </a:t>
            </a:r>
          </a:p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INSTALLED GLOBALLY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861F547-2022-4D95-939C-25AF977FA101}"/>
              </a:ext>
            </a:extLst>
          </p:cNvPr>
          <p:cNvSpPr/>
          <p:nvPr/>
        </p:nvSpPr>
        <p:spPr>
          <a:xfrm>
            <a:off x="4490927" y="2684652"/>
            <a:ext cx="2966123" cy="202800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Trusted partner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with global reach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217C73F-F5C2-4DAC-9712-AA0D8710D165}"/>
              </a:ext>
            </a:extLst>
          </p:cNvPr>
          <p:cNvSpPr/>
          <p:nvPr/>
        </p:nvSpPr>
        <p:spPr>
          <a:xfrm>
            <a:off x="7457050" y="2684650"/>
            <a:ext cx="2959115" cy="202800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Swedish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development and manufacturing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ED27B55A-9F3D-49A6-8B85-18B5B5D12E6E}"/>
              </a:ext>
            </a:extLst>
          </p:cNvPr>
          <p:cNvSpPr/>
          <p:nvPr/>
        </p:nvSpPr>
        <p:spPr>
          <a:xfrm flipH="1">
            <a:off x="4445208" y="2684651"/>
            <a:ext cx="45719" cy="2043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168B99B6-723B-4964-87C2-75B4D5A53204}"/>
              </a:ext>
            </a:extLst>
          </p:cNvPr>
          <p:cNvSpPr/>
          <p:nvPr/>
        </p:nvSpPr>
        <p:spPr>
          <a:xfrm flipH="1">
            <a:off x="7457050" y="2676866"/>
            <a:ext cx="45719" cy="2043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81">
            <a:extLst>
              <a:ext uri="{FF2B5EF4-FFF2-40B4-BE49-F238E27FC236}">
                <a16:creationId xmlns:a16="http://schemas.microsoft.com/office/drawing/2014/main" id="{0D0A6A33-3EFA-D95A-3BD8-6949480F1A0C}"/>
              </a:ext>
            </a:extLst>
          </p:cNvPr>
          <p:cNvSpPr>
            <a:spLocks/>
          </p:cNvSpPr>
          <p:nvPr/>
        </p:nvSpPr>
        <p:spPr bwMode="auto">
          <a:xfrm>
            <a:off x="4445881" y="527106"/>
            <a:ext cx="53230" cy="27163"/>
          </a:xfrm>
          <a:custGeom>
            <a:avLst/>
            <a:gdLst>
              <a:gd name="T0" fmla="*/ 4 w 9"/>
              <a:gd name="T1" fmla="*/ 3 h 4"/>
              <a:gd name="T2" fmla="*/ 1 w 9"/>
              <a:gd name="T3" fmla="*/ 2 h 4"/>
              <a:gd name="T4" fmla="*/ 5 w 9"/>
              <a:gd name="T5" fmla="*/ 2 h 4"/>
              <a:gd name="T6" fmla="*/ 0 w 9"/>
              <a:gd name="T7" fmla="*/ 0 h 4"/>
              <a:gd name="T8" fmla="*/ 9 w 9"/>
              <a:gd name="T9" fmla="*/ 2 h 4"/>
              <a:gd name="T10" fmla="*/ 5 w 9"/>
              <a:gd name="T11" fmla="*/ 2 h 4"/>
              <a:gd name="T12" fmla="*/ 4 w 9"/>
              <a:gd name="T13" fmla="*/ 3 h 4"/>
              <a:gd name="T14" fmla="*/ 4 w 9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4">
                <a:moveTo>
                  <a:pt x="4" y="3"/>
                </a:moveTo>
                <a:cubicBezTo>
                  <a:pt x="4" y="3"/>
                  <a:pt x="1" y="2"/>
                  <a:pt x="1" y="2"/>
                </a:cubicBezTo>
                <a:cubicBezTo>
                  <a:pt x="1" y="2"/>
                  <a:pt x="4" y="2"/>
                  <a:pt x="5" y="2"/>
                </a:cubicBezTo>
                <a:cubicBezTo>
                  <a:pt x="3" y="1"/>
                  <a:pt x="1" y="2"/>
                  <a:pt x="0" y="0"/>
                </a:cubicBezTo>
                <a:cubicBezTo>
                  <a:pt x="1" y="1"/>
                  <a:pt x="8" y="0"/>
                  <a:pt x="9" y="2"/>
                </a:cubicBezTo>
                <a:cubicBezTo>
                  <a:pt x="9" y="2"/>
                  <a:pt x="6" y="2"/>
                  <a:pt x="5" y="2"/>
                </a:cubicBezTo>
                <a:cubicBezTo>
                  <a:pt x="5" y="2"/>
                  <a:pt x="7" y="4"/>
                  <a:pt x="4" y="3"/>
                </a:cubicBezTo>
                <a:cubicBezTo>
                  <a:pt x="3" y="3"/>
                  <a:pt x="6" y="4"/>
                  <a:pt x="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" name="Freeform 403">
            <a:extLst>
              <a:ext uri="{FF2B5EF4-FFF2-40B4-BE49-F238E27FC236}">
                <a16:creationId xmlns:a16="http://schemas.microsoft.com/office/drawing/2014/main" id="{B50A6AAC-2A17-5EB2-F46A-BD4C7A47B059}"/>
              </a:ext>
            </a:extLst>
          </p:cNvPr>
          <p:cNvSpPr>
            <a:spLocks/>
          </p:cNvSpPr>
          <p:nvPr/>
        </p:nvSpPr>
        <p:spPr bwMode="auto">
          <a:xfrm>
            <a:off x="8804781" y="4649063"/>
            <a:ext cx="1178933" cy="1011814"/>
          </a:xfrm>
          <a:custGeom>
            <a:avLst/>
            <a:gdLst>
              <a:gd name="T0" fmla="*/ 96 w 204"/>
              <a:gd name="T1" fmla="*/ 3 h 152"/>
              <a:gd name="T2" fmla="*/ 97 w 204"/>
              <a:gd name="T3" fmla="*/ 7 h 152"/>
              <a:gd name="T4" fmla="*/ 86 w 204"/>
              <a:gd name="T5" fmla="*/ 13 h 152"/>
              <a:gd name="T6" fmla="*/ 76 w 204"/>
              <a:gd name="T7" fmla="*/ 24 h 152"/>
              <a:gd name="T8" fmla="*/ 71 w 204"/>
              <a:gd name="T9" fmla="*/ 15 h 152"/>
              <a:gd name="T10" fmla="*/ 65 w 204"/>
              <a:gd name="T11" fmla="*/ 19 h 152"/>
              <a:gd name="T12" fmla="*/ 62 w 204"/>
              <a:gd name="T13" fmla="*/ 22 h 152"/>
              <a:gd name="T14" fmla="*/ 59 w 204"/>
              <a:gd name="T15" fmla="*/ 26 h 152"/>
              <a:gd name="T16" fmla="*/ 55 w 204"/>
              <a:gd name="T17" fmla="*/ 33 h 152"/>
              <a:gd name="T18" fmla="*/ 51 w 204"/>
              <a:gd name="T19" fmla="*/ 30 h 152"/>
              <a:gd name="T20" fmla="*/ 47 w 204"/>
              <a:gd name="T21" fmla="*/ 38 h 152"/>
              <a:gd name="T22" fmla="*/ 24 w 204"/>
              <a:gd name="T23" fmla="*/ 50 h 152"/>
              <a:gd name="T24" fmla="*/ 7 w 204"/>
              <a:gd name="T25" fmla="*/ 60 h 152"/>
              <a:gd name="T26" fmla="*/ 3 w 204"/>
              <a:gd name="T27" fmla="*/ 68 h 152"/>
              <a:gd name="T28" fmla="*/ 4 w 204"/>
              <a:gd name="T29" fmla="*/ 82 h 152"/>
              <a:gd name="T30" fmla="*/ 7 w 204"/>
              <a:gd name="T31" fmla="*/ 91 h 152"/>
              <a:gd name="T32" fmla="*/ 13 w 204"/>
              <a:gd name="T33" fmla="*/ 106 h 152"/>
              <a:gd name="T34" fmla="*/ 11 w 204"/>
              <a:gd name="T35" fmla="*/ 121 h 152"/>
              <a:gd name="T36" fmla="*/ 30 w 204"/>
              <a:gd name="T37" fmla="*/ 125 h 152"/>
              <a:gd name="T38" fmla="*/ 54 w 204"/>
              <a:gd name="T39" fmla="*/ 121 h 152"/>
              <a:gd name="T40" fmla="*/ 73 w 204"/>
              <a:gd name="T41" fmla="*/ 112 h 152"/>
              <a:gd name="T42" fmla="*/ 96 w 204"/>
              <a:gd name="T43" fmla="*/ 111 h 152"/>
              <a:gd name="T44" fmla="*/ 111 w 204"/>
              <a:gd name="T45" fmla="*/ 121 h 152"/>
              <a:gd name="T46" fmla="*/ 116 w 204"/>
              <a:gd name="T47" fmla="*/ 125 h 152"/>
              <a:gd name="T48" fmla="*/ 125 w 204"/>
              <a:gd name="T49" fmla="*/ 120 h 152"/>
              <a:gd name="T50" fmla="*/ 122 w 204"/>
              <a:gd name="T51" fmla="*/ 129 h 152"/>
              <a:gd name="T52" fmla="*/ 131 w 204"/>
              <a:gd name="T53" fmla="*/ 132 h 152"/>
              <a:gd name="T54" fmla="*/ 145 w 204"/>
              <a:gd name="T55" fmla="*/ 147 h 152"/>
              <a:gd name="T56" fmla="*/ 161 w 204"/>
              <a:gd name="T57" fmla="*/ 145 h 152"/>
              <a:gd name="T58" fmla="*/ 165 w 204"/>
              <a:gd name="T59" fmla="*/ 149 h 152"/>
              <a:gd name="T60" fmla="*/ 174 w 204"/>
              <a:gd name="T61" fmla="*/ 145 h 152"/>
              <a:gd name="T62" fmla="*/ 194 w 204"/>
              <a:gd name="T63" fmla="*/ 118 h 152"/>
              <a:gd name="T64" fmla="*/ 200 w 204"/>
              <a:gd name="T65" fmla="*/ 108 h 152"/>
              <a:gd name="T66" fmla="*/ 202 w 204"/>
              <a:gd name="T67" fmla="*/ 96 h 152"/>
              <a:gd name="T68" fmla="*/ 201 w 204"/>
              <a:gd name="T69" fmla="*/ 83 h 152"/>
              <a:gd name="T70" fmla="*/ 196 w 204"/>
              <a:gd name="T71" fmla="*/ 70 h 152"/>
              <a:gd name="T72" fmla="*/ 184 w 204"/>
              <a:gd name="T73" fmla="*/ 59 h 152"/>
              <a:gd name="T74" fmla="*/ 180 w 204"/>
              <a:gd name="T75" fmla="*/ 50 h 152"/>
              <a:gd name="T76" fmla="*/ 166 w 204"/>
              <a:gd name="T77" fmla="*/ 36 h 152"/>
              <a:gd name="T78" fmla="*/ 161 w 204"/>
              <a:gd name="T79" fmla="*/ 20 h 152"/>
              <a:gd name="T80" fmla="*/ 152 w 204"/>
              <a:gd name="T81" fmla="*/ 8 h 152"/>
              <a:gd name="T82" fmla="*/ 145 w 204"/>
              <a:gd name="T83" fmla="*/ 6 h 152"/>
              <a:gd name="T84" fmla="*/ 143 w 204"/>
              <a:gd name="T85" fmla="*/ 16 h 152"/>
              <a:gd name="T86" fmla="*/ 130 w 204"/>
              <a:gd name="T87" fmla="*/ 31 h 152"/>
              <a:gd name="T88" fmla="*/ 115 w 204"/>
              <a:gd name="T89" fmla="*/ 17 h 152"/>
              <a:gd name="T90" fmla="*/ 118 w 204"/>
              <a:gd name="T91" fmla="*/ 11 h 152"/>
              <a:gd name="T92" fmla="*/ 117 w 204"/>
              <a:gd name="T93" fmla="*/ 8 h 152"/>
              <a:gd name="T94" fmla="*/ 109 w 204"/>
              <a:gd name="T95" fmla="*/ 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52">
                <a:moveTo>
                  <a:pt x="101" y="4"/>
                </a:moveTo>
                <a:cubicBezTo>
                  <a:pt x="99" y="4"/>
                  <a:pt x="98" y="2"/>
                  <a:pt x="96" y="2"/>
                </a:cubicBezTo>
                <a:cubicBezTo>
                  <a:pt x="95" y="1"/>
                  <a:pt x="95" y="2"/>
                  <a:pt x="96" y="3"/>
                </a:cubicBezTo>
                <a:cubicBezTo>
                  <a:pt x="96" y="4"/>
                  <a:pt x="98" y="3"/>
                  <a:pt x="98" y="3"/>
                </a:cubicBezTo>
                <a:cubicBezTo>
                  <a:pt x="99" y="4"/>
                  <a:pt x="98" y="6"/>
                  <a:pt x="99" y="6"/>
                </a:cubicBezTo>
                <a:cubicBezTo>
                  <a:pt x="99" y="7"/>
                  <a:pt x="98" y="7"/>
                  <a:pt x="97" y="7"/>
                </a:cubicBezTo>
                <a:cubicBezTo>
                  <a:pt x="96" y="8"/>
                  <a:pt x="95" y="8"/>
                  <a:pt x="94" y="8"/>
                </a:cubicBezTo>
                <a:cubicBezTo>
                  <a:pt x="92" y="7"/>
                  <a:pt x="92" y="8"/>
                  <a:pt x="90" y="8"/>
                </a:cubicBezTo>
                <a:cubicBezTo>
                  <a:pt x="87" y="9"/>
                  <a:pt x="88" y="12"/>
                  <a:pt x="86" y="13"/>
                </a:cubicBezTo>
                <a:cubicBezTo>
                  <a:pt x="84" y="15"/>
                  <a:pt x="83" y="18"/>
                  <a:pt x="84" y="20"/>
                </a:cubicBezTo>
                <a:cubicBezTo>
                  <a:pt x="86" y="23"/>
                  <a:pt x="81" y="21"/>
                  <a:pt x="80" y="21"/>
                </a:cubicBezTo>
                <a:cubicBezTo>
                  <a:pt x="79" y="21"/>
                  <a:pt x="76" y="24"/>
                  <a:pt x="76" y="24"/>
                </a:cubicBezTo>
                <a:cubicBezTo>
                  <a:pt x="76" y="24"/>
                  <a:pt x="75" y="19"/>
                  <a:pt x="74" y="18"/>
                </a:cubicBezTo>
                <a:cubicBezTo>
                  <a:pt x="74" y="17"/>
                  <a:pt x="73" y="17"/>
                  <a:pt x="72" y="17"/>
                </a:cubicBezTo>
                <a:cubicBezTo>
                  <a:pt x="71" y="16"/>
                  <a:pt x="71" y="16"/>
                  <a:pt x="71" y="15"/>
                </a:cubicBezTo>
                <a:cubicBezTo>
                  <a:pt x="70" y="14"/>
                  <a:pt x="70" y="16"/>
                  <a:pt x="70" y="17"/>
                </a:cubicBezTo>
                <a:cubicBezTo>
                  <a:pt x="69" y="17"/>
                  <a:pt x="68" y="17"/>
                  <a:pt x="68" y="16"/>
                </a:cubicBezTo>
                <a:cubicBezTo>
                  <a:pt x="66" y="16"/>
                  <a:pt x="67" y="20"/>
                  <a:pt x="65" y="19"/>
                </a:cubicBezTo>
                <a:cubicBezTo>
                  <a:pt x="65" y="19"/>
                  <a:pt x="64" y="18"/>
                  <a:pt x="64" y="18"/>
                </a:cubicBezTo>
                <a:cubicBezTo>
                  <a:pt x="63" y="19"/>
                  <a:pt x="63" y="19"/>
                  <a:pt x="63" y="19"/>
                </a:cubicBezTo>
                <a:cubicBezTo>
                  <a:pt x="60" y="18"/>
                  <a:pt x="62" y="22"/>
                  <a:pt x="62" y="22"/>
                </a:cubicBezTo>
                <a:cubicBezTo>
                  <a:pt x="62" y="22"/>
                  <a:pt x="60" y="22"/>
                  <a:pt x="60" y="22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5"/>
                  <a:pt x="59" y="23"/>
                  <a:pt x="59" y="26"/>
                </a:cubicBezTo>
                <a:cubicBezTo>
                  <a:pt x="59" y="27"/>
                  <a:pt x="60" y="27"/>
                  <a:pt x="60" y="28"/>
                </a:cubicBezTo>
                <a:cubicBezTo>
                  <a:pt x="60" y="30"/>
                  <a:pt x="53" y="26"/>
                  <a:pt x="53" y="29"/>
                </a:cubicBezTo>
                <a:cubicBezTo>
                  <a:pt x="53" y="30"/>
                  <a:pt x="57" y="32"/>
                  <a:pt x="55" y="33"/>
                </a:cubicBezTo>
                <a:cubicBezTo>
                  <a:pt x="54" y="33"/>
                  <a:pt x="54" y="32"/>
                  <a:pt x="54" y="33"/>
                </a:cubicBezTo>
                <a:cubicBezTo>
                  <a:pt x="53" y="34"/>
                  <a:pt x="53" y="34"/>
                  <a:pt x="52" y="33"/>
                </a:cubicBezTo>
                <a:cubicBezTo>
                  <a:pt x="51" y="33"/>
                  <a:pt x="52" y="31"/>
                  <a:pt x="51" y="30"/>
                </a:cubicBezTo>
                <a:cubicBezTo>
                  <a:pt x="50" y="28"/>
                  <a:pt x="48" y="32"/>
                  <a:pt x="47" y="33"/>
                </a:cubicBezTo>
                <a:cubicBezTo>
                  <a:pt x="47" y="34"/>
                  <a:pt x="46" y="35"/>
                  <a:pt x="46" y="36"/>
                </a:cubicBezTo>
                <a:cubicBezTo>
                  <a:pt x="46" y="36"/>
                  <a:pt x="47" y="37"/>
                  <a:pt x="47" y="38"/>
                </a:cubicBezTo>
                <a:cubicBezTo>
                  <a:pt x="47" y="38"/>
                  <a:pt x="45" y="40"/>
                  <a:pt x="44" y="41"/>
                </a:cubicBezTo>
                <a:cubicBezTo>
                  <a:pt x="41" y="44"/>
                  <a:pt x="38" y="46"/>
                  <a:pt x="34" y="47"/>
                </a:cubicBezTo>
                <a:cubicBezTo>
                  <a:pt x="31" y="47"/>
                  <a:pt x="28" y="49"/>
                  <a:pt x="24" y="50"/>
                </a:cubicBezTo>
                <a:cubicBezTo>
                  <a:pt x="21" y="51"/>
                  <a:pt x="18" y="51"/>
                  <a:pt x="15" y="53"/>
                </a:cubicBezTo>
                <a:cubicBezTo>
                  <a:pt x="13" y="55"/>
                  <a:pt x="12" y="55"/>
                  <a:pt x="10" y="56"/>
                </a:cubicBezTo>
                <a:cubicBezTo>
                  <a:pt x="9" y="57"/>
                  <a:pt x="7" y="60"/>
                  <a:pt x="7" y="60"/>
                </a:cubicBezTo>
                <a:cubicBezTo>
                  <a:pt x="6" y="60"/>
                  <a:pt x="7" y="57"/>
                  <a:pt x="7" y="56"/>
                </a:cubicBezTo>
                <a:cubicBezTo>
                  <a:pt x="5" y="56"/>
                  <a:pt x="4" y="61"/>
                  <a:pt x="4" y="61"/>
                </a:cubicBezTo>
                <a:cubicBezTo>
                  <a:pt x="5" y="64"/>
                  <a:pt x="3" y="65"/>
                  <a:pt x="3" y="68"/>
                </a:cubicBezTo>
                <a:cubicBezTo>
                  <a:pt x="3" y="69"/>
                  <a:pt x="8" y="80"/>
                  <a:pt x="6" y="81"/>
                </a:cubicBezTo>
                <a:cubicBezTo>
                  <a:pt x="6" y="81"/>
                  <a:pt x="3" y="77"/>
                  <a:pt x="3" y="77"/>
                </a:cubicBezTo>
                <a:cubicBezTo>
                  <a:pt x="3" y="78"/>
                  <a:pt x="6" y="81"/>
                  <a:pt x="4" y="82"/>
                </a:cubicBezTo>
                <a:cubicBezTo>
                  <a:pt x="2" y="82"/>
                  <a:pt x="2" y="77"/>
                  <a:pt x="0" y="77"/>
                </a:cubicBezTo>
                <a:cubicBezTo>
                  <a:pt x="0" y="77"/>
                  <a:pt x="6" y="85"/>
                  <a:pt x="6" y="86"/>
                </a:cubicBezTo>
                <a:cubicBezTo>
                  <a:pt x="7" y="87"/>
                  <a:pt x="6" y="89"/>
                  <a:pt x="7" y="91"/>
                </a:cubicBezTo>
                <a:cubicBezTo>
                  <a:pt x="8" y="93"/>
                  <a:pt x="9" y="94"/>
                  <a:pt x="10" y="96"/>
                </a:cubicBezTo>
                <a:cubicBezTo>
                  <a:pt x="11" y="97"/>
                  <a:pt x="11" y="100"/>
                  <a:pt x="11" y="101"/>
                </a:cubicBezTo>
                <a:cubicBezTo>
                  <a:pt x="11" y="103"/>
                  <a:pt x="12" y="105"/>
                  <a:pt x="13" y="106"/>
                </a:cubicBezTo>
                <a:cubicBezTo>
                  <a:pt x="14" y="109"/>
                  <a:pt x="14" y="110"/>
                  <a:pt x="14" y="113"/>
                </a:cubicBezTo>
                <a:cubicBezTo>
                  <a:pt x="14" y="114"/>
                  <a:pt x="14" y="119"/>
                  <a:pt x="14" y="119"/>
                </a:cubicBezTo>
                <a:cubicBezTo>
                  <a:pt x="13" y="120"/>
                  <a:pt x="12" y="120"/>
                  <a:pt x="11" y="121"/>
                </a:cubicBezTo>
                <a:cubicBezTo>
                  <a:pt x="10" y="124"/>
                  <a:pt x="12" y="124"/>
                  <a:pt x="13" y="125"/>
                </a:cubicBezTo>
                <a:cubicBezTo>
                  <a:pt x="17" y="127"/>
                  <a:pt x="20" y="129"/>
                  <a:pt x="25" y="128"/>
                </a:cubicBezTo>
                <a:cubicBezTo>
                  <a:pt x="27" y="127"/>
                  <a:pt x="29" y="126"/>
                  <a:pt x="30" y="125"/>
                </a:cubicBezTo>
                <a:cubicBezTo>
                  <a:pt x="33" y="124"/>
                  <a:pt x="32" y="125"/>
                  <a:pt x="33" y="123"/>
                </a:cubicBezTo>
                <a:cubicBezTo>
                  <a:pt x="35" y="121"/>
                  <a:pt x="42" y="121"/>
                  <a:pt x="44" y="122"/>
                </a:cubicBezTo>
                <a:cubicBezTo>
                  <a:pt x="47" y="122"/>
                  <a:pt x="52" y="124"/>
                  <a:pt x="54" y="121"/>
                </a:cubicBezTo>
                <a:cubicBezTo>
                  <a:pt x="55" y="120"/>
                  <a:pt x="55" y="118"/>
                  <a:pt x="57" y="117"/>
                </a:cubicBezTo>
                <a:cubicBezTo>
                  <a:pt x="59" y="116"/>
                  <a:pt x="61" y="115"/>
                  <a:pt x="63" y="114"/>
                </a:cubicBezTo>
                <a:cubicBezTo>
                  <a:pt x="66" y="112"/>
                  <a:pt x="70" y="114"/>
                  <a:pt x="73" y="112"/>
                </a:cubicBezTo>
                <a:cubicBezTo>
                  <a:pt x="78" y="110"/>
                  <a:pt x="82" y="110"/>
                  <a:pt x="88" y="109"/>
                </a:cubicBezTo>
                <a:cubicBezTo>
                  <a:pt x="89" y="109"/>
                  <a:pt x="90" y="108"/>
                  <a:pt x="92" y="108"/>
                </a:cubicBezTo>
                <a:cubicBezTo>
                  <a:pt x="93" y="109"/>
                  <a:pt x="95" y="110"/>
                  <a:pt x="96" y="111"/>
                </a:cubicBezTo>
                <a:cubicBezTo>
                  <a:pt x="97" y="111"/>
                  <a:pt x="107" y="113"/>
                  <a:pt x="107" y="114"/>
                </a:cubicBezTo>
                <a:cubicBezTo>
                  <a:pt x="106" y="115"/>
                  <a:pt x="105" y="118"/>
                  <a:pt x="107" y="117"/>
                </a:cubicBezTo>
                <a:cubicBezTo>
                  <a:pt x="108" y="117"/>
                  <a:pt x="110" y="120"/>
                  <a:pt x="111" y="121"/>
                </a:cubicBezTo>
                <a:cubicBezTo>
                  <a:pt x="112" y="122"/>
                  <a:pt x="112" y="123"/>
                  <a:pt x="112" y="125"/>
                </a:cubicBezTo>
                <a:cubicBezTo>
                  <a:pt x="113" y="126"/>
                  <a:pt x="115" y="128"/>
                  <a:pt x="115" y="128"/>
                </a:cubicBezTo>
                <a:cubicBezTo>
                  <a:pt x="115" y="127"/>
                  <a:pt x="114" y="126"/>
                  <a:pt x="116" y="125"/>
                </a:cubicBezTo>
                <a:cubicBezTo>
                  <a:pt x="117" y="124"/>
                  <a:pt x="118" y="123"/>
                  <a:pt x="120" y="122"/>
                </a:cubicBezTo>
                <a:cubicBezTo>
                  <a:pt x="121" y="121"/>
                  <a:pt x="126" y="116"/>
                  <a:pt x="125" y="115"/>
                </a:cubicBezTo>
                <a:cubicBezTo>
                  <a:pt x="126" y="117"/>
                  <a:pt x="125" y="118"/>
                  <a:pt x="125" y="120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3" y="124"/>
                  <a:pt x="123" y="125"/>
                  <a:pt x="123" y="126"/>
                </a:cubicBezTo>
                <a:cubicBezTo>
                  <a:pt x="123" y="128"/>
                  <a:pt x="119" y="129"/>
                  <a:pt x="122" y="129"/>
                </a:cubicBezTo>
                <a:cubicBezTo>
                  <a:pt x="126" y="129"/>
                  <a:pt x="124" y="125"/>
                  <a:pt x="125" y="123"/>
                </a:cubicBezTo>
                <a:cubicBezTo>
                  <a:pt x="125" y="123"/>
                  <a:pt x="129" y="127"/>
                  <a:pt x="128" y="129"/>
                </a:cubicBezTo>
                <a:cubicBezTo>
                  <a:pt x="125" y="133"/>
                  <a:pt x="129" y="130"/>
                  <a:pt x="131" y="132"/>
                </a:cubicBezTo>
                <a:cubicBezTo>
                  <a:pt x="134" y="135"/>
                  <a:pt x="134" y="136"/>
                  <a:pt x="134" y="139"/>
                </a:cubicBezTo>
                <a:cubicBezTo>
                  <a:pt x="133" y="142"/>
                  <a:pt x="137" y="145"/>
                  <a:pt x="139" y="145"/>
                </a:cubicBezTo>
                <a:cubicBezTo>
                  <a:pt x="141" y="146"/>
                  <a:pt x="143" y="147"/>
                  <a:pt x="145" y="147"/>
                </a:cubicBezTo>
                <a:cubicBezTo>
                  <a:pt x="147" y="147"/>
                  <a:pt x="151" y="152"/>
                  <a:pt x="153" y="151"/>
                </a:cubicBezTo>
                <a:cubicBezTo>
                  <a:pt x="155" y="150"/>
                  <a:pt x="157" y="149"/>
                  <a:pt x="158" y="147"/>
                </a:cubicBezTo>
                <a:cubicBezTo>
                  <a:pt x="158" y="147"/>
                  <a:pt x="160" y="144"/>
                  <a:pt x="161" y="145"/>
                </a:cubicBezTo>
                <a:cubicBezTo>
                  <a:pt x="161" y="146"/>
                  <a:pt x="159" y="147"/>
                  <a:pt x="160" y="148"/>
                </a:cubicBezTo>
                <a:cubicBezTo>
                  <a:pt x="161" y="149"/>
                  <a:pt x="161" y="146"/>
                  <a:pt x="162" y="146"/>
                </a:cubicBezTo>
                <a:cubicBezTo>
                  <a:pt x="162" y="146"/>
                  <a:pt x="164" y="149"/>
                  <a:pt x="165" y="149"/>
                </a:cubicBezTo>
                <a:cubicBezTo>
                  <a:pt x="165" y="150"/>
                  <a:pt x="167" y="152"/>
                  <a:pt x="168" y="152"/>
                </a:cubicBezTo>
                <a:cubicBezTo>
                  <a:pt x="167" y="152"/>
                  <a:pt x="170" y="149"/>
                  <a:pt x="170" y="149"/>
                </a:cubicBezTo>
                <a:cubicBezTo>
                  <a:pt x="172" y="148"/>
                  <a:pt x="173" y="146"/>
                  <a:pt x="174" y="145"/>
                </a:cubicBezTo>
                <a:cubicBezTo>
                  <a:pt x="177" y="144"/>
                  <a:pt x="185" y="146"/>
                  <a:pt x="185" y="142"/>
                </a:cubicBezTo>
                <a:cubicBezTo>
                  <a:pt x="186" y="137"/>
                  <a:pt x="187" y="134"/>
                  <a:pt x="188" y="130"/>
                </a:cubicBezTo>
                <a:cubicBezTo>
                  <a:pt x="190" y="126"/>
                  <a:pt x="191" y="122"/>
                  <a:pt x="194" y="118"/>
                </a:cubicBezTo>
                <a:cubicBezTo>
                  <a:pt x="195" y="117"/>
                  <a:pt x="197" y="116"/>
                  <a:pt x="198" y="114"/>
                </a:cubicBezTo>
                <a:cubicBezTo>
                  <a:pt x="198" y="113"/>
                  <a:pt x="198" y="113"/>
                  <a:pt x="198" y="112"/>
                </a:cubicBezTo>
                <a:cubicBezTo>
                  <a:pt x="199" y="111"/>
                  <a:pt x="200" y="110"/>
                  <a:pt x="200" y="108"/>
                </a:cubicBezTo>
                <a:cubicBezTo>
                  <a:pt x="201" y="106"/>
                  <a:pt x="200" y="104"/>
                  <a:pt x="201" y="102"/>
                </a:cubicBezTo>
                <a:cubicBezTo>
                  <a:pt x="201" y="101"/>
                  <a:pt x="202" y="100"/>
                  <a:pt x="202" y="99"/>
                </a:cubicBezTo>
                <a:cubicBezTo>
                  <a:pt x="203" y="98"/>
                  <a:pt x="201" y="97"/>
                  <a:pt x="202" y="96"/>
                </a:cubicBezTo>
                <a:cubicBezTo>
                  <a:pt x="203" y="95"/>
                  <a:pt x="204" y="92"/>
                  <a:pt x="203" y="91"/>
                </a:cubicBezTo>
                <a:cubicBezTo>
                  <a:pt x="203" y="89"/>
                  <a:pt x="202" y="88"/>
                  <a:pt x="202" y="87"/>
                </a:cubicBezTo>
                <a:cubicBezTo>
                  <a:pt x="201" y="86"/>
                  <a:pt x="201" y="84"/>
                  <a:pt x="201" y="83"/>
                </a:cubicBezTo>
                <a:cubicBezTo>
                  <a:pt x="200" y="79"/>
                  <a:pt x="203" y="77"/>
                  <a:pt x="202" y="73"/>
                </a:cubicBezTo>
                <a:cubicBezTo>
                  <a:pt x="202" y="74"/>
                  <a:pt x="201" y="76"/>
                  <a:pt x="200" y="76"/>
                </a:cubicBezTo>
                <a:cubicBezTo>
                  <a:pt x="198" y="76"/>
                  <a:pt x="197" y="72"/>
                  <a:pt x="196" y="70"/>
                </a:cubicBezTo>
                <a:cubicBezTo>
                  <a:pt x="194" y="67"/>
                  <a:pt x="190" y="67"/>
                  <a:pt x="190" y="62"/>
                </a:cubicBezTo>
                <a:cubicBezTo>
                  <a:pt x="189" y="60"/>
                  <a:pt x="188" y="60"/>
                  <a:pt x="187" y="59"/>
                </a:cubicBezTo>
                <a:cubicBezTo>
                  <a:pt x="185" y="58"/>
                  <a:pt x="185" y="61"/>
                  <a:pt x="184" y="59"/>
                </a:cubicBezTo>
                <a:cubicBezTo>
                  <a:pt x="184" y="56"/>
                  <a:pt x="183" y="55"/>
                  <a:pt x="181" y="53"/>
                </a:cubicBezTo>
                <a:cubicBezTo>
                  <a:pt x="181" y="53"/>
                  <a:pt x="180" y="52"/>
                  <a:pt x="180" y="51"/>
                </a:cubicBezTo>
                <a:cubicBezTo>
                  <a:pt x="179" y="51"/>
                  <a:pt x="180" y="49"/>
                  <a:pt x="180" y="50"/>
                </a:cubicBezTo>
                <a:cubicBezTo>
                  <a:pt x="178" y="48"/>
                  <a:pt x="176" y="47"/>
                  <a:pt x="174" y="46"/>
                </a:cubicBezTo>
                <a:cubicBezTo>
                  <a:pt x="172" y="44"/>
                  <a:pt x="169" y="45"/>
                  <a:pt x="168" y="43"/>
                </a:cubicBezTo>
                <a:cubicBezTo>
                  <a:pt x="166" y="41"/>
                  <a:pt x="167" y="37"/>
                  <a:pt x="166" y="36"/>
                </a:cubicBezTo>
                <a:cubicBezTo>
                  <a:pt x="166" y="34"/>
                  <a:pt x="166" y="32"/>
                  <a:pt x="165" y="31"/>
                </a:cubicBezTo>
                <a:cubicBezTo>
                  <a:pt x="164" y="30"/>
                  <a:pt x="163" y="30"/>
                  <a:pt x="163" y="28"/>
                </a:cubicBezTo>
                <a:cubicBezTo>
                  <a:pt x="163" y="26"/>
                  <a:pt x="163" y="23"/>
                  <a:pt x="161" y="20"/>
                </a:cubicBezTo>
                <a:cubicBezTo>
                  <a:pt x="160" y="20"/>
                  <a:pt x="158" y="17"/>
                  <a:pt x="158" y="18"/>
                </a:cubicBezTo>
                <a:cubicBezTo>
                  <a:pt x="156" y="18"/>
                  <a:pt x="156" y="19"/>
                  <a:pt x="155" y="17"/>
                </a:cubicBezTo>
                <a:cubicBezTo>
                  <a:pt x="153" y="15"/>
                  <a:pt x="154" y="11"/>
                  <a:pt x="152" y="8"/>
                </a:cubicBezTo>
                <a:cubicBezTo>
                  <a:pt x="152" y="7"/>
                  <a:pt x="148" y="0"/>
                  <a:pt x="148" y="0"/>
                </a:cubicBezTo>
                <a:cubicBezTo>
                  <a:pt x="147" y="0"/>
                  <a:pt x="147" y="2"/>
                  <a:pt x="147" y="3"/>
                </a:cubicBezTo>
                <a:cubicBezTo>
                  <a:pt x="147" y="4"/>
                  <a:pt x="146" y="5"/>
                  <a:pt x="145" y="6"/>
                </a:cubicBezTo>
                <a:cubicBezTo>
                  <a:pt x="145" y="6"/>
                  <a:pt x="143" y="8"/>
                  <a:pt x="144" y="9"/>
                </a:cubicBezTo>
                <a:cubicBezTo>
                  <a:pt x="144" y="9"/>
                  <a:pt x="146" y="9"/>
                  <a:pt x="145" y="10"/>
                </a:cubicBezTo>
                <a:cubicBezTo>
                  <a:pt x="144" y="10"/>
                  <a:pt x="143" y="15"/>
                  <a:pt x="143" y="16"/>
                </a:cubicBezTo>
                <a:cubicBezTo>
                  <a:pt x="144" y="18"/>
                  <a:pt x="144" y="20"/>
                  <a:pt x="144" y="22"/>
                </a:cubicBezTo>
                <a:cubicBezTo>
                  <a:pt x="143" y="26"/>
                  <a:pt x="143" y="36"/>
                  <a:pt x="137" y="36"/>
                </a:cubicBezTo>
                <a:cubicBezTo>
                  <a:pt x="133" y="36"/>
                  <a:pt x="133" y="32"/>
                  <a:pt x="130" y="31"/>
                </a:cubicBezTo>
                <a:cubicBezTo>
                  <a:pt x="128" y="30"/>
                  <a:pt x="126" y="30"/>
                  <a:pt x="124" y="28"/>
                </a:cubicBezTo>
                <a:cubicBezTo>
                  <a:pt x="123" y="27"/>
                  <a:pt x="112" y="21"/>
                  <a:pt x="113" y="20"/>
                </a:cubicBezTo>
                <a:cubicBezTo>
                  <a:pt x="113" y="19"/>
                  <a:pt x="114" y="18"/>
                  <a:pt x="115" y="17"/>
                </a:cubicBezTo>
                <a:cubicBezTo>
                  <a:pt x="115" y="16"/>
                  <a:pt x="117" y="16"/>
                  <a:pt x="117" y="15"/>
                </a:cubicBezTo>
                <a:cubicBezTo>
                  <a:pt x="117" y="15"/>
                  <a:pt x="116" y="14"/>
                  <a:pt x="116" y="13"/>
                </a:cubicBezTo>
                <a:cubicBezTo>
                  <a:pt x="117" y="12"/>
                  <a:pt x="117" y="12"/>
                  <a:pt x="118" y="11"/>
                </a:cubicBezTo>
                <a:cubicBezTo>
                  <a:pt x="118" y="10"/>
                  <a:pt x="120" y="9"/>
                  <a:pt x="121" y="8"/>
                </a:cubicBezTo>
                <a:cubicBezTo>
                  <a:pt x="121" y="7"/>
                  <a:pt x="119" y="5"/>
                  <a:pt x="118" y="6"/>
                </a:cubicBezTo>
                <a:cubicBezTo>
                  <a:pt x="118" y="6"/>
                  <a:pt x="117" y="8"/>
                  <a:pt x="117" y="8"/>
                </a:cubicBezTo>
                <a:cubicBezTo>
                  <a:pt x="116" y="7"/>
                  <a:pt x="116" y="7"/>
                  <a:pt x="115" y="6"/>
                </a:cubicBezTo>
                <a:cubicBezTo>
                  <a:pt x="115" y="5"/>
                  <a:pt x="113" y="7"/>
                  <a:pt x="112" y="7"/>
                </a:cubicBezTo>
                <a:cubicBezTo>
                  <a:pt x="111" y="8"/>
                  <a:pt x="110" y="7"/>
                  <a:pt x="109" y="7"/>
                </a:cubicBezTo>
                <a:cubicBezTo>
                  <a:pt x="107" y="6"/>
                  <a:pt x="104" y="5"/>
                  <a:pt x="101" y="4"/>
                </a:cubicBezTo>
                <a:cubicBezTo>
                  <a:pt x="99" y="4"/>
                  <a:pt x="103" y="5"/>
                  <a:pt x="10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" name="Freeform 404">
            <a:extLst>
              <a:ext uri="{FF2B5EF4-FFF2-40B4-BE49-F238E27FC236}">
                <a16:creationId xmlns:a16="http://schemas.microsoft.com/office/drawing/2014/main" id="{1BA81251-C130-99C9-D9E6-73224A78CC0A}"/>
              </a:ext>
            </a:extLst>
          </p:cNvPr>
          <p:cNvSpPr>
            <a:spLocks/>
          </p:cNvSpPr>
          <p:nvPr/>
        </p:nvSpPr>
        <p:spPr bwMode="auto">
          <a:xfrm>
            <a:off x="5435554" y="2068596"/>
            <a:ext cx="230660" cy="400650"/>
          </a:xfrm>
          <a:custGeom>
            <a:avLst/>
            <a:gdLst>
              <a:gd name="T0" fmla="*/ 7 w 40"/>
              <a:gd name="T1" fmla="*/ 0 h 60"/>
              <a:gd name="T2" fmla="*/ 4 w 40"/>
              <a:gd name="T3" fmla="*/ 3 h 60"/>
              <a:gd name="T4" fmla="*/ 2 w 40"/>
              <a:gd name="T5" fmla="*/ 8 h 60"/>
              <a:gd name="T6" fmla="*/ 5 w 40"/>
              <a:gd name="T7" fmla="*/ 14 h 60"/>
              <a:gd name="T8" fmla="*/ 3 w 40"/>
              <a:gd name="T9" fmla="*/ 18 h 60"/>
              <a:gd name="T10" fmla="*/ 3 w 40"/>
              <a:gd name="T11" fmla="*/ 19 h 60"/>
              <a:gd name="T12" fmla="*/ 2 w 40"/>
              <a:gd name="T13" fmla="*/ 23 h 60"/>
              <a:gd name="T14" fmla="*/ 5 w 40"/>
              <a:gd name="T15" fmla="*/ 23 h 60"/>
              <a:gd name="T16" fmla="*/ 7 w 40"/>
              <a:gd name="T17" fmla="*/ 19 h 60"/>
              <a:gd name="T18" fmla="*/ 7 w 40"/>
              <a:gd name="T19" fmla="*/ 23 h 60"/>
              <a:gd name="T20" fmla="*/ 11 w 40"/>
              <a:gd name="T21" fmla="*/ 27 h 60"/>
              <a:gd name="T22" fmla="*/ 14 w 40"/>
              <a:gd name="T23" fmla="*/ 30 h 60"/>
              <a:gd name="T24" fmla="*/ 16 w 40"/>
              <a:gd name="T25" fmla="*/ 36 h 60"/>
              <a:gd name="T26" fmla="*/ 8 w 40"/>
              <a:gd name="T27" fmla="*/ 39 h 60"/>
              <a:gd name="T28" fmla="*/ 9 w 40"/>
              <a:gd name="T29" fmla="*/ 42 h 60"/>
              <a:gd name="T30" fmla="*/ 5 w 40"/>
              <a:gd name="T31" fmla="*/ 47 h 60"/>
              <a:gd name="T32" fmla="*/ 9 w 40"/>
              <a:gd name="T33" fmla="*/ 48 h 60"/>
              <a:gd name="T34" fmla="*/ 18 w 40"/>
              <a:gd name="T35" fmla="*/ 48 h 60"/>
              <a:gd name="T36" fmla="*/ 10 w 40"/>
              <a:gd name="T37" fmla="*/ 52 h 60"/>
              <a:gd name="T38" fmla="*/ 7 w 40"/>
              <a:gd name="T39" fmla="*/ 55 h 60"/>
              <a:gd name="T40" fmla="*/ 3 w 40"/>
              <a:gd name="T41" fmla="*/ 59 h 60"/>
              <a:gd name="T42" fmla="*/ 5 w 40"/>
              <a:gd name="T43" fmla="*/ 60 h 60"/>
              <a:gd name="T44" fmla="*/ 12 w 40"/>
              <a:gd name="T45" fmla="*/ 57 h 60"/>
              <a:gd name="T46" fmla="*/ 19 w 40"/>
              <a:gd name="T47" fmla="*/ 55 h 60"/>
              <a:gd name="T48" fmla="*/ 27 w 40"/>
              <a:gd name="T49" fmla="*/ 54 h 60"/>
              <a:gd name="T50" fmla="*/ 38 w 40"/>
              <a:gd name="T51" fmla="*/ 51 h 60"/>
              <a:gd name="T52" fmla="*/ 38 w 40"/>
              <a:gd name="T53" fmla="*/ 46 h 60"/>
              <a:gd name="T54" fmla="*/ 32 w 40"/>
              <a:gd name="T55" fmla="*/ 41 h 60"/>
              <a:gd name="T56" fmla="*/ 31 w 40"/>
              <a:gd name="T57" fmla="*/ 36 h 60"/>
              <a:gd name="T58" fmla="*/ 30 w 40"/>
              <a:gd name="T59" fmla="*/ 34 h 60"/>
              <a:gd name="T60" fmla="*/ 23 w 40"/>
              <a:gd name="T61" fmla="*/ 25 h 60"/>
              <a:gd name="T62" fmla="*/ 12 w 40"/>
              <a:gd name="T63" fmla="*/ 18 h 60"/>
              <a:gd name="T64" fmla="*/ 14 w 40"/>
              <a:gd name="T65" fmla="*/ 16 h 60"/>
              <a:gd name="T66" fmla="*/ 21 w 40"/>
              <a:gd name="T67" fmla="*/ 8 h 60"/>
              <a:gd name="T68" fmla="*/ 9 w 40"/>
              <a:gd name="T69" fmla="*/ 7 h 60"/>
              <a:gd name="T70" fmla="*/ 9 w 40"/>
              <a:gd name="T71" fmla="*/ 6 h 60"/>
              <a:gd name="T72" fmla="*/ 15 w 40"/>
              <a:gd name="T7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" h="60">
                <a:moveTo>
                  <a:pt x="15" y="0"/>
                </a:moveTo>
                <a:cubicBezTo>
                  <a:pt x="12" y="0"/>
                  <a:pt x="10" y="1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6" y="3"/>
                  <a:pt x="5" y="2"/>
                  <a:pt x="4" y="3"/>
                </a:cubicBezTo>
                <a:cubicBezTo>
                  <a:pt x="5" y="2"/>
                  <a:pt x="5" y="4"/>
                  <a:pt x="5" y="4"/>
                </a:cubicBezTo>
                <a:cubicBezTo>
                  <a:pt x="4" y="6"/>
                  <a:pt x="1" y="5"/>
                  <a:pt x="2" y="8"/>
                </a:cubicBezTo>
                <a:cubicBezTo>
                  <a:pt x="4" y="10"/>
                  <a:pt x="3" y="11"/>
                  <a:pt x="2" y="13"/>
                </a:cubicBezTo>
                <a:cubicBezTo>
                  <a:pt x="2" y="15"/>
                  <a:pt x="4" y="15"/>
                  <a:pt x="5" y="14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5"/>
                  <a:pt x="3" y="18"/>
                  <a:pt x="3" y="18"/>
                </a:cubicBezTo>
                <a:cubicBezTo>
                  <a:pt x="2" y="18"/>
                  <a:pt x="0" y="18"/>
                  <a:pt x="0" y="20"/>
                </a:cubicBezTo>
                <a:cubicBezTo>
                  <a:pt x="1" y="20"/>
                  <a:pt x="2" y="18"/>
                  <a:pt x="3" y="19"/>
                </a:cubicBezTo>
                <a:cubicBezTo>
                  <a:pt x="3" y="20"/>
                  <a:pt x="3" y="21"/>
                  <a:pt x="3" y="21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3" y="22"/>
                  <a:pt x="4" y="22"/>
                </a:cubicBezTo>
                <a:cubicBezTo>
                  <a:pt x="4" y="21"/>
                  <a:pt x="5" y="23"/>
                  <a:pt x="5" y="23"/>
                </a:cubicBezTo>
                <a:cubicBezTo>
                  <a:pt x="6" y="23"/>
                  <a:pt x="5" y="19"/>
                  <a:pt x="4" y="19"/>
                </a:cubicBezTo>
                <a:cubicBezTo>
                  <a:pt x="5" y="19"/>
                  <a:pt x="7" y="20"/>
                  <a:pt x="7" y="19"/>
                </a:cubicBezTo>
                <a:cubicBezTo>
                  <a:pt x="7" y="19"/>
                  <a:pt x="6" y="20"/>
                  <a:pt x="6" y="20"/>
                </a:cubicBezTo>
                <a:cubicBezTo>
                  <a:pt x="6" y="21"/>
                  <a:pt x="7" y="22"/>
                  <a:pt x="7" y="23"/>
                </a:cubicBezTo>
                <a:cubicBezTo>
                  <a:pt x="7" y="24"/>
                  <a:pt x="4" y="27"/>
                  <a:pt x="7" y="27"/>
                </a:cubicBezTo>
                <a:cubicBezTo>
                  <a:pt x="7" y="27"/>
                  <a:pt x="10" y="27"/>
                  <a:pt x="11" y="27"/>
                </a:cubicBezTo>
                <a:cubicBezTo>
                  <a:pt x="12" y="26"/>
                  <a:pt x="15" y="26"/>
                  <a:pt x="15" y="26"/>
                </a:cubicBezTo>
                <a:cubicBezTo>
                  <a:pt x="14" y="28"/>
                  <a:pt x="13" y="28"/>
                  <a:pt x="14" y="30"/>
                </a:cubicBezTo>
                <a:cubicBezTo>
                  <a:pt x="15" y="33"/>
                  <a:pt x="15" y="31"/>
                  <a:pt x="16" y="32"/>
                </a:cubicBezTo>
                <a:cubicBezTo>
                  <a:pt x="16" y="33"/>
                  <a:pt x="15" y="35"/>
                  <a:pt x="16" y="36"/>
                </a:cubicBezTo>
                <a:cubicBezTo>
                  <a:pt x="17" y="38"/>
                  <a:pt x="14" y="38"/>
                  <a:pt x="13" y="38"/>
                </a:cubicBezTo>
                <a:cubicBezTo>
                  <a:pt x="11" y="39"/>
                  <a:pt x="10" y="37"/>
                  <a:pt x="8" y="39"/>
                </a:cubicBezTo>
                <a:cubicBezTo>
                  <a:pt x="7" y="41"/>
                  <a:pt x="12" y="40"/>
                  <a:pt x="11" y="41"/>
                </a:cubicBezTo>
                <a:cubicBezTo>
                  <a:pt x="11" y="41"/>
                  <a:pt x="9" y="42"/>
                  <a:pt x="9" y="42"/>
                </a:cubicBezTo>
                <a:cubicBezTo>
                  <a:pt x="9" y="43"/>
                  <a:pt x="10" y="43"/>
                  <a:pt x="9" y="44"/>
                </a:cubicBezTo>
                <a:cubicBezTo>
                  <a:pt x="8" y="45"/>
                  <a:pt x="7" y="46"/>
                  <a:pt x="5" y="47"/>
                </a:cubicBezTo>
                <a:cubicBezTo>
                  <a:pt x="4" y="48"/>
                  <a:pt x="6" y="49"/>
                  <a:pt x="6" y="49"/>
                </a:cubicBezTo>
                <a:cubicBezTo>
                  <a:pt x="7" y="49"/>
                  <a:pt x="9" y="48"/>
                  <a:pt x="9" y="48"/>
                </a:cubicBezTo>
                <a:cubicBezTo>
                  <a:pt x="9" y="49"/>
                  <a:pt x="12" y="49"/>
                  <a:pt x="13" y="50"/>
                </a:cubicBezTo>
                <a:cubicBezTo>
                  <a:pt x="15" y="50"/>
                  <a:pt x="17" y="48"/>
                  <a:pt x="18" y="48"/>
                </a:cubicBezTo>
                <a:cubicBezTo>
                  <a:pt x="18" y="48"/>
                  <a:pt x="16" y="53"/>
                  <a:pt x="13" y="52"/>
                </a:cubicBezTo>
                <a:cubicBezTo>
                  <a:pt x="12" y="51"/>
                  <a:pt x="11" y="52"/>
                  <a:pt x="10" y="52"/>
                </a:cubicBezTo>
                <a:cubicBezTo>
                  <a:pt x="8" y="52"/>
                  <a:pt x="9" y="51"/>
                  <a:pt x="8" y="51"/>
                </a:cubicBezTo>
                <a:cubicBezTo>
                  <a:pt x="8" y="51"/>
                  <a:pt x="8" y="54"/>
                  <a:pt x="7" y="55"/>
                </a:cubicBezTo>
                <a:cubicBezTo>
                  <a:pt x="7" y="55"/>
                  <a:pt x="6" y="56"/>
                  <a:pt x="5" y="57"/>
                </a:cubicBezTo>
                <a:cubicBezTo>
                  <a:pt x="5" y="57"/>
                  <a:pt x="3" y="58"/>
                  <a:pt x="3" y="59"/>
                </a:cubicBezTo>
                <a:cubicBezTo>
                  <a:pt x="3" y="59"/>
                  <a:pt x="5" y="59"/>
                  <a:pt x="5" y="59"/>
                </a:cubicBezTo>
                <a:cubicBezTo>
                  <a:pt x="5" y="59"/>
                  <a:pt x="4" y="59"/>
                  <a:pt x="5" y="60"/>
                </a:cubicBezTo>
                <a:cubicBezTo>
                  <a:pt x="5" y="60"/>
                  <a:pt x="7" y="57"/>
                  <a:pt x="8" y="57"/>
                </a:cubicBezTo>
                <a:cubicBezTo>
                  <a:pt x="9" y="57"/>
                  <a:pt x="11" y="58"/>
                  <a:pt x="12" y="57"/>
                </a:cubicBezTo>
                <a:cubicBezTo>
                  <a:pt x="14" y="57"/>
                  <a:pt x="13" y="55"/>
                  <a:pt x="15" y="55"/>
                </a:cubicBezTo>
                <a:cubicBezTo>
                  <a:pt x="16" y="54"/>
                  <a:pt x="17" y="55"/>
                  <a:pt x="19" y="55"/>
                </a:cubicBezTo>
                <a:cubicBezTo>
                  <a:pt x="20" y="56"/>
                  <a:pt x="21" y="54"/>
                  <a:pt x="23" y="55"/>
                </a:cubicBezTo>
                <a:cubicBezTo>
                  <a:pt x="24" y="56"/>
                  <a:pt x="26" y="55"/>
                  <a:pt x="27" y="54"/>
                </a:cubicBezTo>
                <a:cubicBezTo>
                  <a:pt x="29" y="54"/>
                  <a:pt x="32" y="54"/>
                  <a:pt x="34" y="54"/>
                </a:cubicBezTo>
                <a:cubicBezTo>
                  <a:pt x="34" y="54"/>
                  <a:pt x="38" y="51"/>
                  <a:pt x="38" y="51"/>
                </a:cubicBezTo>
                <a:cubicBezTo>
                  <a:pt x="37" y="50"/>
                  <a:pt x="33" y="51"/>
                  <a:pt x="33" y="50"/>
                </a:cubicBezTo>
                <a:cubicBezTo>
                  <a:pt x="33" y="49"/>
                  <a:pt x="37" y="46"/>
                  <a:pt x="38" y="46"/>
                </a:cubicBezTo>
                <a:cubicBezTo>
                  <a:pt x="39" y="44"/>
                  <a:pt x="40" y="40"/>
                  <a:pt x="36" y="40"/>
                </a:cubicBezTo>
                <a:cubicBezTo>
                  <a:pt x="35" y="40"/>
                  <a:pt x="33" y="41"/>
                  <a:pt x="32" y="41"/>
                </a:cubicBezTo>
                <a:cubicBezTo>
                  <a:pt x="30" y="40"/>
                  <a:pt x="32" y="40"/>
                  <a:pt x="32" y="39"/>
                </a:cubicBezTo>
                <a:cubicBezTo>
                  <a:pt x="32" y="38"/>
                  <a:pt x="32" y="37"/>
                  <a:pt x="31" y="36"/>
                </a:cubicBezTo>
                <a:cubicBezTo>
                  <a:pt x="31" y="36"/>
                  <a:pt x="27" y="35"/>
                  <a:pt x="28" y="34"/>
                </a:cubicBezTo>
                <a:cubicBezTo>
                  <a:pt x="28" y="34"/>
                  <a:pt x="30" y="35"/>
                  <a:pt x="30" y="34"/>
                </a:cubicBezTo>
                <a:cubicBezTo>
                  <a:pt x="31" y="33"/>
                  <a:pt x="30" y="32"/>
                  <a:pt x="29" y="31"/>
                </a:cubicBezTo>
                <a:cubicBezTo>
                  <a:pt x="26" y="29"/>
                  <a:pt x="25" y="29"/>
                  <a:pt x="23" y="25"/>
                </a:cubicBezTo>
                <a:cubicBezTo>
                  <a:pt x="22" y="23"/>
                  <a:pt x="21" y="21"/>
                  <a:pt x="18" y="19"/>
                </a:cubicBezTo>
                <a:cubicBezTo>
                  <a:pt x="17" y="18"/>
                  <a:pt x="13" y="20"/>
                  <a:pt x="12" y="18"/>
                </a:cubicBezTo>
                <a:cubicBezTo>
                  <a:pt x="12" y="18"/>
                  <a:pt x="18" y="17"/>
                  <a:pt x="17" y="16"/>
                </a:cubicBezTo>
                <a:cubicBezTo>
                  <a:pt x="17" y="16"/>
                  <a:pt x="15" y="17"/>
                  <a:pt x="14" y="16"/>
                </a:cubicBezTo>
                <a:cubicBezTo>
                  <a:pt x="14" y="16"/>
                  <a:pt x="18" y="15"/>
                  <a:pt x="18" y="15"/>
                </a:cubicBezTo>
                <a:cubicBezTo>
                  <a:pt x="19" y="14"/>
                  <a:pt x="22" y="9"/>
                  <a:pt x="21" y="8"/>
                </a:cubicBezTo>
                <a:cubicBezTo>
                  <a:pt x="20" y="6"/>
                  <a:pt x="17" y="6"/>
                  <a:pt x="15" y="6"/>
                </a:cubicBezTo>
                <a:cubicBezTo>
                  <a:pt x="14" y="7"/>
                  <a:pt x="9" y="7"/>
                  <a:pt x="9" y="7"/>
                </a:cubicBezTo>
                <a:cubicBezTo>
                  <a:pt x="9" y="7"/>
                  <a:pt x="11" y="6"/>
                  <a:pt x="11" y="6"/>
                </a:cubicBezTo>
                <a:cubicBezTo>
                  <a:pt x="11" y="6"/>
                  <a:pt x="9" y="5"/>
                  <a:pt x="9" y="6"/>
                </a:cubicBezTo>
                <a:cubicBezTo>
                  <a:pt x="9" y="5"/>
                  <a:pt x="18" y="1"/>
                  <a:pt x="15" y="0"/>
                </a:cubicBezTo>
                <a:cubicBezTo>
                  <a:pt x="14" y="0"/>
                  <a:pt x="17" y="1"/>
                  <a:pt x="1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7" name="Freeform 405">
            <a:extLst>
              <a:ext uri="{FF2B5EF4-FFF2-40B4-BE49-F238E27FC236}">
                <a16:creationId xmlns:a16="http://schemas.microsoft.com/office/drawing/2014/main" id="{CD4A366D-B270-7C2A-F510-75EE39236165}"/>
              </a:ext>
            </a:extLst>
          </p:cNvPr>
          <p:cNvSpPr>
            <a:spLocks/>
          </p:cNvSpPr>
          <p:nvPr/>
        </p:nvSpPr>
        <p:spPr bwMode="auto">
          <a:xfrm>
            <a:off x="4909174" y="1649837"/>
            <a:ext cx="311491" cy="174296"/>
          </a:xfrm>
          <a:custGeom>
            <a:avLst/>
            <a:gdLst>
              <a:gd name="T0" fmla="*/ 53 w 54"/>
              <a:gd name="T1" fmla="*/ 10 h 26"/>
              <a:gd name="T2" fmla="*/ 49 w 54"/>
              <a:gd name="T3" fmla="*/ 9 h 26"/>
              <a:gd name="T4" fmla="*/ 50 w 54"/>
              <a:gd name="T5" fmla="*/ 8 h 26"/>
              <a:gd name="T6" fmla="*/ 48 w 54"/>
              <a:gd name="T7" fmla="*/ 7 h 26"/>
              <a:gd name="T8" fmla="*/ 49 w 54"/>
              <a:gd name="T9" fmla="*/ 6 h 26"/>
              <a:gd name="T10" fmla="*/ 46 w 54"/>
              <a:gd name="T11" fmla="*/ 5 h 26"/>
              <a:gd name="T12" fmla="*/ 48 w 54"/>
              <a:gd name="T13" fmla="*/ 3 h 26"/>
              <a:gd name="T14" fmla="*/ 43 w 54"/>
              <a:gd name="T15" fmla="*/ 3 h 26"/>
              <a:gd name="T16" fmla="*/ 39 w 54"/>
              <a:gd name="T17" fmla="*/ 1 h 26"/>
              <a:gd name="T18" fmla="*/ 39 w 54"/>
              <a:gd name="T19" fmla="*/ 4 h 26"/>
              <a:gd name="T20" fmla="*/ 36 w 54"/>
              <a:gd name="T21" fmla="*/ 5 h 26"/>
              <a:gd name="T22" fmla="*/ 32 w 54"/>
              <a:gd name="T23" fmla="*/ 5 h 26"/>
              <a:gd name="T24" fmla="*/ 32 w 54"/>
              <a:gd name="T25" fmla="*/ 9 h 26"/>
              <a:gd name="T26" fmla="*/ 26 w 54"/>
              <a:gd name="T27" fmla="*/ 5 h 26"/>
              <a:gd name="T28" fmla="*/ 25 w 54"/>
              <a:gd name="T29" fmla="*/ 8 h 26"/>
              <a:gd name="T30" fmla="*/ 21 w 54"/>
              <a:gd name="T31" fmla="*/ 5 h 26"/>
              <a:gd name="T32" fmla="*/ 21 w 54"/>
              <a:gd name="T33" fmla="*/ 9 h 26"/>
              <a:gd name="T34" fmla="*/ 19 w 54"/>
              <a:gd name="T35" fmla="*/ 9 h 26"/>
              <a:gd name="T36" fmla="*/ 17 w 54"/>
              <a:gd name="T37" fmla="*/ 12 h 26"/>
              <a:gd name="T38" fmla="*/ 14 w 54"/>
              <a:gd name="T39" fmla="*/ 8 h 26"/>
              <a:gd name="T40" fmla="*/ 16 w 54"/>
              <a:gd name="T41" fmla="*/ 8 h 26"/>
              <a:gd name="T42" fmla="*/ 14 w 54"/>
              <a:gd name="T43" fmla="*/ 5 h 26"/>
              <a:gd name="T44" fmla="*/ 7 w 54"/>
              <a:gd name="T45" fmla="*/ 2 h 26"/>
              <a:gd name="T46" fmla="*/ 9 w 54"/>
              <a:gd name="T47" fmla="*/ 4 h 26"/>
              <a:gd name="T48" fmla="*/ 8 w 54"/>
              <a:gd name="T49" fmla="*/ 4 h 26"/>
              <a:gd name="T50" fmla="*/ 10 w 54"/>
              <a:gd name="T51" fmla="*/ 8 h 26"/>
              <a:gd name="T52" fmla="*/ 5 w 54"/>
              <a:gd name="T53" fmla="*/ 6 h 26"/>
              <a:gd name="T54" fmla="*/ 3 w 54"/>
              <a:gd name="T55" fmla="*/ 6 h 26"/>
              <a:gd name="T56" fmla="*/ 5 w 54"/>
              <a:gd name="T57" fmla="*/ 7 h 26"/>
              <a:gd name="T58" fmla="*/ 5 w 54"/>
              <a:gd name="T59" fmla="*/ 8 h 26"/>
              <a:gd name="T60" fmla="*/ 2 w 54"/>
              <a:gd name="T61" fmla="*/ 7 h 26"/>
              <a:gd name="T62" fmla="*/ 1 w 54"/>
              <a:gd name="T63" fmla="*/ 9 h 26"/>
              <a:gd name="T64" fmla="*/ 8 w 54"/>
              <a:gd name="T65" fmla="*/ 10 h 26"/>
              <a:gd name="T66" fmla="*/ 13 w 54"/>
              <a:gd name="T67" fmla="*/ 11 h 26"/>
              <a:gd name="T68" fmla="*/ 11 w 54"/>
              <a:gd name="T69" fmla="*/ 12 h 26"/>
              <a:gd name="T70" fmla="*/ 12 w 54"/>
              <a:gd name="T71" fmla="*/ 13 h 26"/>
              <a:gd name="T72" fmla="*/ 8 w 54"/>
              <a:gd name="T73" fmla="*/ 14 h 26"/>
              <a:gd name="T74" fmla="*/ 3 w 54"/>
              <a:gd name="T75" fmla="*/ 15 h 26"/>
              <a:gd name="T76" fmla="*/ 10 w 54"/>
              <a:gd name="T77" fmla="*/ 16 h 26"/>
              <a:gd name="T78" fmla="*/ 12 w 54"/>
              <a:gd name="T79" fmla="*/ 18 h 26"/>
              <a:gd name="T80" fmla="*/ 15 w 54"/>
              <a:gd name="T81" fmla="*/ 17 h 26"/>
              <a:gd name="T82" fmla="*/ 13 w 54"/>
              <a:gd name="T83" fmla="*/ 18 h 26"/>
              <a:gd name="T84" fmla="*/ 15 w 54"/>
              <a:gd name="T85" fmla="*/ 18 h 26"/>
              <a:gd name="T86" fmla="*/ 10 w 54"/>
              <a:gd name="T87" fmla="*/ 23 h 26"/>
              <a:gd name="T88" fmla="*/ 15 w 54"/>
              <a:gd name="T89" fmla="*/ 23 h 26"/>
              <a:gd name="T90" fmla="*/ 21 w 54"/>
              <a:gd name="T91" fmla="*/ 24 h 26"/>
              <a:gd name="T92" fmla="*/ 20 w 54"/>
              <a:gd name="T93" fmla="*/ 24 h 26"/>
              <a:gd name="T94" fmla="*/ 22 w 54"/>
              <a:gd name="T95" fmla="*/ 25 h 26"/>
              <a:gd name="T96" fmla="*/ 29 w 54"/>
              <a:gd name="T97" fmla="*/ 26 h 26"/>
              <a:gd name="T98" fmla="*/ 33 w 54"/>
              <a:gd name="T99" fmla="*/ 25 h 26"/>
              <a:gd name="T100" fmla="*/ 39 w 54"/>
              <a:gd name="T101" fmla="*/ 23 h 26"/>
              <a:gd name="T102" fmla="*/ 46 w 54"/>
              <a:gd name="T103" fmla="*/ 19 h 26"/>
              <a:gd name="T104" fmla="*/ 52 w 54"/>
              <a:gd name="T105" fmla="*/ 16 h 26"/>
              <a:gd name="T106" fmla="*/ 52 w 54"/>
              <a:gd name="T107" fmla="*/ 14 h 26"/>
              <a:gd name="T108" fmla="*/ 54 w 54"/>
              <a:gd name="T109" fmla="*/ 13 h 26"/>
              <a:gd name="T110" fmla="*/ 52 w 54"/>
              <a:gd name="T111" fmla="*/ 12 h 26"/>
              <a:gd name="T112" fmla="*/ 53 w 54"/>
              <a:gd name="T113" fmla="*/ 10 h 26"/>
              <a:gd name="T114" fmla="*/ 53 w 54"/>
              <a:gd name="T115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26">
                <a:moveTo>
                  <a:pt x="53" y="10"/>
                </a:moveTo>
                <a:cubicBezTo>
                  <a:pt x="53" y="10"/>
                  <a:pt x="49" y="9"/>
                  <a:pt x="49" y="9"/>
                </a:cubicBezTo>
                <a:cubicBezTo>
                  <a:pt x="49" y="9"/>
                  <a:pt x="50" y="8"/>
                  <a:pt x="50" y="8"/>
                </a:cubicBezTo>
                <a:cubicBezTo>
                  <a:pt x="49" y="8"/>
                  <a:pt x="47" y="8"/>
                  <a:pt x="48" y="7"/>
                </a:cubicBezTo>
                <a:cubicBezTo>
                  <a:pt x="48" y="7"/>
                  <a:pt x="49" y="6"/>
                  <a:pt x="49" y="6"/>
                </a:cubicBezTo>
                <a:cubicBezTo>
                  <a:pt x="48" y="5"/>
                  <a:pt x="46" y="5"/>
                  <a:pt x="46" y="5"/>
                </a:cubicBezTo>
                <a:cubicBezTo>
                  <a:pt x="46" y="4"/>
                  <a:pt x="48" y="3"/>
                  <a:pt x="48" y="3"/>
                </a:cubicBezTo>
                <a:cubicBezTo>
                  <a:pt x="48" y="3"/>
                  <a:pt x="44" y="4"/>
                  <a:pt x="43" y="3"/>
                </a:cubicBezTo>
                <a:cubicBezTo>
                  <a:pt x="42" y="2"/>
                  <a:pt x="41" y="1"/>
                  <a:pt x="39" y="1"/>
                </a:cubicBezTo>
                <a:cubicBezTo>
                  <a:pt x="38" y="1"/>
                  <a:pt x="40" y="3"/>
                  <a:pt x="39" y="4"/>
                </a:cubicBezTo>
                <a:cubicBezTo>
                  <a:pt x="38" y="5"/>
                  <a:pt x="37" y="4"/>
                  <a:pt x="36" y="5"/>
                </a:cubicBezTo>
                <a:cubicBezTo>
                  <a:pt x="35" y="6"/>
                  <a:pt x="34" y="5"/>
                  <a:pt x="32" y="5"/>
                </a:cubicBezTo>
                <a:cubicBezTo>
                  <a:pt x="30" y="4"/>
                  <a:pt x="33" y="8"/>
                  <a:pt x="32" y="9"/>
                </a:cubicBezTo>
                <a:cubicBezTo>
                  <a:pt x="32" y="9"/>
                  <a:pt x="28" y="2"/>
                  <a:pt x="26" y="5"/>
                </a:cubicBezTo>
                <a:cubicBezTo>
                  <a:pt x="25" y="5"/>
                  <a:pt x="26" y="7"/>
                  <a:pt x="25" y="8"/>
                </a:cubicBezTo>
                <a:cubicBezTo>
                  <a:pt x="25" y="9"/>
                  <a:pt x="22" y="5"/>
                  <a:pt x="21" y="5"/>
                </a:cubicBezTo>
                <a:cubicBezTo>
                  <a:pt x="20" y="5"/>
                  <a:pt x="23" y="9"/>
                  <a:pt x="21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8" y="9"/>
                  <a:pt x="17" y="11"/>
                  <a:pt x="17" y="12"/>
                </a:cubicBezTo>
                <a:cubicBezTo>
                  <a:pt x="17" y="11"/>
                  <a:pt x="14" y="9"/>
                  <a:pt x="14" y="8"/>
                </a:cubicBezTo>
                <a:cubicBezTo>
                  <a:pt x="14" y="8"/>
                  <a:pt x="16" y="8"/>
                  <a:pt x="16" y="8"/>
                </a:cubicBezTo>
                <a:cubicBezTo>
                  <a:pt x="16" y="7"/>
                  <a:pt x="14" y="5"/>
                  <a:pt x="14" y="5"/>
                </a:cubicBezTo>
                <a:cubicBezTo>
                  <a:pt x="13" y="5"/>
                  <a:pt x="8" y="0"/>
                  <a:pt x="7" y="2"/>
                </a:cubicBezTo>
                <a:cubicBezTo>
                  <a:pt x="7" y="3"/>
                  <a:pt x="10" y="3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10" y="3"/>
                  <a:pt x="11" y="7"/>
                  <a:pt x="10" y="8"/>
                </a:cubicBezTo>
                <a:cubicBezTo>
                  <a:pt x="10" y="8"/>
                  <a:pt x="2" y="1"/>
                  <a:pt x="5" y="6"/>
                </a:cubicBezTo>
                <a:cubicBezTo>
                  <a:pt x="5" y="6"/>
                  <a:pt x="3" y="6"/>
                  <a:pt x="3" y="6"/>
                </a:cubicBezTo>
                <a:cubicBezTo>
                  <a:pt x="3" y="7"/>
                  <a:pt x="5" y="7"/>
                  <a:pt x="5" y="7"/>
                </a:cubicBezTo>
                <a:cubicBezTo>
                  <a:pt x="5" y="6"/>
                  <a:pt x="5" y="8"/>
                  <a:pt x="5" y="8"/>
                </a:cubicBezTo>
                <a:cubicBezTo>
                  <a:pt x="5" y="8"/>
                  <a:pt x="3" y="7"/>
                  <a:pt x="2" y="7"/>
                </a:cubicBezTo>
                <a:cubicBezTo>
                  <a:pt x="3" y="7"/>
                  <a:pt x="0" y="10"/>
                  <a:pt x="1" y="9"/>
                </a:cubicBezTo>
                <a:cubicBezTo>
                  <a:pt x="0" y="11"/>
                  <a:pt x="8" y="10"/>
                  <a:pt x="8" y="10"/>
                </a:cubicBezTo>
                <a:cubicBezTo>
                  <a:pt x="9" y="10"/>
                  <a:pt x="13" y="11"/>
                  <a:pt x="13" y="11"/>
                </a:cubicBezTo>
                <a:cubicBezTo>
                  <a:pt x="12" y="11"/>
                  <a:pt x="11" y="11"/>
                  <a:pt x="11" y="12"/>
                </a:cubicBezTo>
                <a:cubicBezTo>
                  <a:pt x="11" y="12"/>
                  <a:pt x="12" y="13"/>
                  <a:pt x="12" y="13"/>
                </a:cubicBezTo>
                <a:cubicBezTo>
                  <a:pt x="11" y="14"/>
                  <a:pt x="9" y="14"/>
                  <a:pt x="8" y="14"/>
                </a:cubicBezTo>
                <a:cubicBezTo>
                  <a:pt x="8" y="14"/>
                  <a:pt x="2" y="15"/>
                  <a:pt x="3" y="15"/>
                </a:cubicBezTo>
                <a:cubicBezTo>
                  <a:pt x="5" y="16"/>
                  <a:pt x="8" y="15"/>
                  <a:pt x="10" y="16"/>
                </a:cubicBezTo>
                <a:cubicBezTo>
                  <a:pt x="11" y="17"/>
                  <a:pt x="11" y="18"/>
                  <a:pt x="12" y="18"/>
                </a:cubicBezTo>
                <a:cubicBezTo>
                  <a:pt x="12" y="18"/>
                  <a:pt x="14" y="17"/>
                  <a:pt x="15" y="17"/>
                </a:cubicBezTo>
                <a:cubicBezTo>
                  <a:pt x="14" y="17"/>
                  <a:pt x="13" y="18"/>
                  <a:pt x="13" y="18"/>
                </a:cubicBezTo>
                <a:cubicBezTo>
                  <a:pt x="13" y="19"/>
                  <a:pt x="15" y="18"/>
                  <a:pt x="15" y="18"/>
                </a:cubicBezTo>
                <a:cubicBezTo>
                  <a:pt x="16" y="19"/>
                  <a:pt x="8" y="23"/>
                  <a:pt x="10" y="23"/>
                </a:cubicBezTo>
                <a:cubicBezTo>
                  <a:pt x="12" y="24"/>
                  <a:pt x="14" y="23"/>
                  <a:pt x="15" y="23"/>
                </a:cubicBezTo>
                <a:cubicBezTo>
                  <a:pt x="17" y="23"/>
                  <a:pt x="19" y="23"/>
                  <a:pt x="21" y="24"/>
                </a:cubicBezTo>
                <a:cubicBezTo>
                  <a:pt x="20" y="23"/>
                  <a:pt x="20" y="24"/>
                  <a:pt x="20" y="24"/>
                </a:cubicBezTo>
                <a:cubicBezTo>
                  <a:pt x="21" y="25"/>
                  <a:pt x="22" y="25"/>
                  <a:pt x="22" y="25"/>
                </a:cubicBezTo>
                <a:cubicBezTo>
                  <a:pt x="24" y="26"/>
                  <a:pt x="27" y="26"/>
                  <a:pt x="29" y="26"/>
                </a:cubicBezTo>
                <a:cubicBezTo>
                  <a:pt x="31" y="26"/>
                  <a:pt x="31" y="25"/>
                  <a:pt x="33" y="25"/>
                </a:cubicBezTo>
                <a:cubicBezTo>
                  <a:pt x="35" y="24"/>
                  <a:pt x="37" y="24"/>
                  <a:pt x="39" y="23"/>
                </a:cubicBezTo>
                <a:cubicBezTo>
                  <a:pt x="42" y="21"/>
                  <a:pt x="43" y="20"/>
                  <a:pt x="46" y="19"/>
                </a:cubicBezTo>
                <a:cubicBezTo>
                  <a:pt x="48" y="19"/>
                  <a:pt x="49" y="16"/>
                  <a:pt x="52" y="16"/>
                </a:cubicBezTo>
                <a:cubicBezTo>
                  <a:pt x="52" y="15"/>
                  <a:pt x="53" y="15"/>
                  <a:pt x="52" y="14"/>
                </a:cubicBezTo>
                <a:cubicBezTo>
                  <a:pt x="51" y="13"/>
                  <a:pt x="53" y="13"/>
                  <a:pt x="54" y="13"/>
                </a:cubicBezTo>
                <a:cubicBezTo>
                  <a:pt x="54" y="13"/>
                  <a:pt x="52" y="12"/>
                  <a:pt x="52" y="12"/>
                </a:cubicBezTo>
                <a:cubicBezTo>
                  <a:pt x="52" y="11"/>
                  <a:pt x="54" y="10"/>
                  <a:pt x="53" y="10"/>
                </a:cubicBezTo>
                <a:cubicBezTo>
                  <a:pt x="51" y="9"/>
                  <a:pt x="54" y="10"/>
                  <a:pt x="53" y="1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" name="Freeform 406">
            <a:extLst>
              <a:ext uri="{FF2B5EF4-FFF2-40B4-BE49-F238E27FC236}">
                <a16:creationId xmlns:a16="http://schemas.microsoft.com/office/drawing/2014/main" id="{5B786CEF-7420-AE20-BCF6-719F5A73D5F8}"/>
              </a:ext>
            </a:extLst>
          </p:cNvPr>
          <p:cNvSpPr>
            <a:spLocks/>
          </p:cNvSpPr>
          <p:nvPr/>
        </p:nvSpPr>
        <p:spPr bwMode="auto">
          <a:xfrm>
            <a:off x="7087638" y="1011510"/>
            <a:ext cx="520466" cy="411971"/>
          </a:xfrm>
          <a:custGeom>
            <a:avLst/>
            <a:gdLst>
              <a:gd name="T0" fmla="*/ 77 w 90"/>
              <a:gd name="T1" fmla="*/ 2 h 62"/>
              <a:gd name="T2" fmla="*/ 66 w 90"/>
              <a:gd name="T3" fmla="*/ 6 h 62"/>
              <a:gd name="T4" fmla="*/ 51 w 90"/>
              <a:gd name="T5" fmla="*/ 8 h 62"/>
              <a:gd name="T6" fmla="*/ 48 w 90"/>
              <a:gd name="T7" fmla="*/ 9 h 62"/>
              <a:gd name="T8" fmla="*/ 39 w 90"/>
              <a:gd name="T9" fmla="*/ 11 h 62"/>
              <a:gd name="T10" fmla="*/ 32 w 90"/>
              <a:gd name="T11" fmla="*/ 14 h 62"/>
              <a:gd name="T12" fmla="*/ 26 w 90"/>
              <a:gd name="T13" fmla="*/ 19 h 62"/>
              <a:gd name="T14" fmla="*/ 26 w 90"/>
              <a:gd name="T15" fmla="*/ 21 h 62"/>
              <a:gd name="T16" fmla="*/ 27 w 90"/>
              <a:gd name="T17" fmla="*/ 23 h 62"/>
              <a:gd name="T18" fmla="*/ 23 w 90"/>
              <a:gd name="T19" fmla="*/ 25 h 62"/>
              <a:gd name="T20" fmla="*/ 21 w 90"/>
              <a:gd name="T21" fmla="*/ 28 h 62"/>
              <a:gd name="T22" fmla="*/ 21 w 90"/>
              <a:gd name="T23" fmla="*/ 29 h 62"/>
              <a:gd name="T24" fmla="*/ 14 w 90"/>
              <a:gd name="T25" fmla="*/ 31 h 62"/>
              <a:gd name="T26" fmla="*/ 19 w 90"/>
              <a:gd name="T27" fmla="*/ 34 h 62"/>
              <a:gd name="T28" fmla="*/ 9 w 90"/>
              <a:gd name="T29" fmla="*/ 38 h 62"/>
              <a:gd name="T30" fmla="*/ 6 w 90"/>
              <a:gd name="T31" fmla="*/ 41 h 62"/>
              <a:gd name="T32" fmla="*/ 5 w 90"/>
              <a:gd name="T33" fmla="*/ 47 h 62"/>
              <a:gd name="T34" fmla="*/ 4 w 90"/>
              <a:gd name="T35" fmla="*/ 53 h 62"/>
              <a:gd name="T36" fmla="*/ 12 w 90"/>
              <a:gd name="T37" fmla="*/ 55 h 62"/>
              <a:gd name="T38" fmla="*/ 12 w 90"/>
              <a:gd name="T39" fmla="*/ 56 h 62"/>
              <a:gd name="T40" fmla="*/ 16 w 90"/>
              <a:gd name="T41" fmla="*/ 62 h 62"/>
              <a:gd name="T42" fmla="*/ 26 w 90"/>
              <a:gd name="T43" fmla="*/ 61 h 62"/>
              <a:gd name="T44" fmla="*/ 26 w 90"/>
              <a:gd name="T45" fmla="*/ 59 h 62"/>
              <a:gd name="T46" fmla="*/ 20 w 90"/>
              <a:gd name="T47" fmla="*/ 48 h 62"/>
              <a:gd name="T48" fmla="*/ 20 w 90"/>
              <a:gd name="T49" fmla="*/ 42 h 62"/>
              <a:gd name="T50" fmla="*/ 22 w 90"/>
              <a:gd name="T51" fmla="*/ 40 h 62"/>
              <a:gd name="T52" fmla="*/ 21 w 90"/>
              <a:gd name="T53" fmla="*/ 36 h 62"/>
              <a:gd name="T54" fmla="*/ 27 w 90"/>
              <a:gd name="T55" fmla="*/ 34 h 62"/>
              <a:gd name="T56" fmla="*/ 27 w 90"/>
              <a:gd name="T57" fmla="*/ 32 h 62"/>
              <a:gd name="T58" fmla="*/ 32 w 90"/>
              <a:gd name="T59" fmla="*/ 31 h 62"/>
              <a:gd name="T60" fmla="*/ 35 w 90"/>
              <a:gd name="T61" fmla="*/ 29 h 62"/>
              <a:gd name="T62" fmla="*/ 35 w 90"/>
              <a:gd name="T63" fmla="*/ 26 h 62"/>
              <a:gd name="T64" fmla="*/ 42 w 90"/>
              <a:gd name="T65" fmla="*/ 24 h 62"/>
              <a:gd name="T66" fmla="*/ 45 w 90"/>
              <a:gd name="T67" fmla="*/ 22 h 62"/>
              <a:gd name="T68" fmla="*/ 58 w 90"/>
              <a:gd name="T69" fmla="*/ 15 h 62"/>
              <a:gd name="T70" fmla="*/ 81 w 90"/>
              <a:gd name="T71" fmla="*/ 8 h 62"/>
              <a:gd name="T72" fmla="*/ 84 w 90"/>
              <a:gd name="T73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0" h="62">
                <a:moveTo>
                  <a:pt x="84" y="1"/>
                </a:moveTo>
                <a:cubicBezTo>
                  <a:pt x="81" y="1"/>
                  <a:pt x="80" y="0"/>
                  <a:pt x="77" y="2"/>
                </a:cubicBezTo>
                <a:cubicBezTo>
                  <a:pt x="76" y="2"/>
                  <a:pt x="72" y="3"/>
                  <a:pt x="73" y="4"/>
                </a:cubicBezTo>
                <a:cubicBezTo>
                  <a:pt x="72" y="4"/>
                  <a:pt x="68" y="6"/>
                  <a:pt x="66" y="6"/>
                </a:cubicBezTo>
                <a:cubicBezTo>
                  <a:pt x="64" y="6"/>
                  <a:pt x="61" y="7"/>
                  <a:pt x="59" y="8"/>
                </a:cubicBezTo>
                <a:cubicBezTo>
                  <a:pt x="56" y="8"/>
                  <a:pt x="54" y="8"/>
                  <a:pt x="51" y="8"/>
                </a:cubicBezTo>
                <a:cubicBezTo>
                  <a:pt x="51" y="8"/>
                  <a:pt x="45" y="8"/>
                  <a:pt x="46" y="9"/>
                </a:cubicBezTo>
                <a:cubicBezTo>
                  <a:pt x="46" y="9"/>
                  <a:pt x="48" y="9"/>
                  <a:pt x="48" y="9"/>
                </a:cubicBezTo>
                <a:cubicBezTo>
                  <a:pt x="47" y="10"/>
                  <a:pt x="45" y="10"/>
                  <a:pt x="44" y="11"/>
                </a:cubicBezTo>
                <a:cubicBezTo>
                  <a:pt x="43" y="11"/>
                  <a:pt x="41" y="11"/>
                  <a:pt x="39" y="11"/>
                </a:cubicBezTo>
                <a:cubicBezTo>
                  <a:pt x="38" y="11"/>
                  <a:pt x="38" y="11"/>
                  <a:pt x="36" y="12"/>
                </a:cubicBezTo>
                <a:cubicBezTo>
                  <a:pt x="35" y="15"/>
                  <a:pt x="34" y="14"/>
                  <a:pt x="32" y="14"/>
                </a:cubicBezTo>
                <a:cubicBezTo>
                  <a:pt x="30" y="15"/>
                  <a:pt x="31" y="17"/>
                  <a:pt x="28" y="17"/>
                </a:cubicBezTo>
                <a:cubicBezTo>
                  <a:pt x="26" y="17"/>
                  <a:pt x="27" y="19"/>
                  <a:pt x="26" y="19"/>
                </a:cubicBezTo>
                <a:cubicBezTo>
                  <a:pt x="25" y="20"/>
                  <a:pt x="22" y="18"/>
                  <a:pt x="23" y="19"/>
                </a:cubicBezTo>
                <a:cubicBezTo>
                  <a:pt x="23" y="20"/>
                  <a:pt x="26" y="21"/>
                  <a:pt x="26" y="21"/>
                </a:cubicBezTo>
                <a:cubicBezTo>
                  <a:pt x="26" y="21"/>
                  <a:pt x="22" y="22"/>
                  <a:pt x="22" y="22"/>
                </a:cubicBezTo>
                <a:cubicBezTo>
                  <a:pt x="22" y="23"/>
                  <a:pt x="27" y="23"/>
                  <a:pt x="27" y="23"/>
                </a:cubicBezTo>
                <a:cubicBezTo>
                  <a:pt x="27" y="24"/>
                  <a:pt x="20" y="24"/>
                  <a:pt x="21" y="25"/>
                </a:cubicBezTo>
                <a:cubicBezTo>
                  <a:pt x="21" y="24"/>
                  <a:pt x="23" y="25"/>
                  <a:pt x="23" y="25"/>
                </a:cubicBezTo>
                <a:cubicBezTo>
                  <a:pt x="21" y="26"/>
                  <a:pt x="20" y="25"/>
                  <a:pt x="20" y="26"/>
                </a:cubicBezTo>
                <a:cubicBezTo>
                  <a:pt x="19" y="27"/>
                  <a:pt x="21" y="28"/>
                  <a:pt x="21" y="28"/>
                </a:cubicBezTo>
                <a:cubicBezTo>
                  <a:pt x="20" y="28"/>
                  <a:pt x="19" y="28"/>
                  <a:pt x="18" y="28"/>
                </a:cubicBezTo>
                <a:cubicBezTo>
                  <a:pt x="18" y="28"/>
                  <a:pt x="20" y="29"/>
                  <a:pt x="21" y="29"/>
                </a:cubicBezTo>
                <a:cubicBezTo>
                  <a:pt x="19" y="29"/>
                  <a:pt x="18" y="29"/>
                  <a:pt x="17" y="30"/>
                </a:cubicBezTo>
                <a:cubicBezTo>
                  <a:pt x="16" y="31"/>
                  <a:pt x="15" y="31"/>
                  <a:pt x="14" y="31"/>
                </a:cubicBezTo>
                <a:cubicBezTo>
                  <a:pt x="12" y="32"/>
                  <a:pt x="12" y="33"/>
                  <a:pt x="14" y="33"/>
                </a:cubicBezTo>
                <a:cubicBezTo>
                  <a:pt x="15" y="33"/>
                  <a:pt x="18" y="34"/>
                  <a:pt x="19" y="34"/>
                </a:cubicBezTo>
                <a:cubicBezTo>
                  <a:pt x="17" y="35"/>
                  <a:pt x="15" y="33"/>
                  <a:pt x="15" y="36"/>
                </a:cubicBezTo>
                <a:cubicBezTo>
                  <a:pt x="15" y="37"/>
                  <a:pt x="10" y="37"/>
                  <a:pt x="9" y="38"/>
                </a:cubicBezTo>
                <a:cubicBezTo>
                  <a:pt x="8" y="39"/>
                  <a:pt x="9" y="39"/>
                  <a:pt x="9" y="40"/>
                </a:cubicBezTo>
                <a:cubicBezTo>
                  <a:pt x="9" y="40"/>
                  <a:pt x="6" y="41"/>
                  <a:pt x="6" y="41"/>
                </a:cubicBezTo>
                <a:cubicBezTo>
                  <a:pt x="2" y="42"/>
                  <a:pt x="7" y="42"/>
                  <a:pt x="7" y="43"/>
                </a:cubicBezTo>
                <a:cubicBezTo>
                  <a:pt x="8" y="44"/>
                  <a:pt x="5" y="47"/>
                  <a:pt x="5" y="47"/>
                </a:cubicBezTo>
                <a:cubicBezTo>
                  <a:pt x="3" y="49"/>
                  <a:pt x="0" y="47"/>
                  <a:pt x="0" y="51"/>
                </a:cubicBezTo>
                <a:cubicBezTo>
                  <a:pt x="0" y="55"/>
                  <a:pt x="2" y="53"/>
                  <a:pt x="4" y="53"/>
                </a:cubicBezTo>
                <a:cubicBezTo>
                  <a:pt x="6" y="54"/>
                  <a:pt x="7" y="55"/>
                  <a:pt x="9" y="54"/>
                </a:cubicBezTo>
                <a:cubicBezTo>
                  <a:pt x="9" y="54"/>
                  <a:pt x="11" y="56"/>
                  <a:pt x="12" y="55"/>
                </a:cubicBezTo>
                <a:cubicBezTo>
                  <a:pt x="12" y="55"/>
                  <a:pt x="10" y="55"/>
                  <a:pt x="10" y="56"/>
                </a:cubicBezTo>
                <a:cubicBezTo>
                  <a:pt x="11" y="56"/>
                  <a:pt x="12" y="56"/>
                  <a:pt x="12" y="56"/>
                </a:cubicBezTo>
                <a:cubicBezTo>
                  <a:pt x="12" y="56"/>
                  <a:pt x="10" y="60"/>
                  <a:pt x="10" y="60"/>
                </a:cubicBezTo>
                <a:cubicBezTo>
                  <a:pt x="12" y="61"/>
                  <a:pt x="14" y="61"/>
                  <a:pt x="16" y="62"/>
                </a:cubicBezTo>
                <a:cubicBezTo>
                  <a:pt x="19" y="62"/>
                  <a:pt x="20" y="62"/>
                  <a:pt x="23" y="62"/>
                </a:cubicBezTo>
                <a:cubicBezTo>
                  <a:pt x="24" y="61"/>
                  <a:pt x="25" y="61"/>
                  <a:pt x="26" y="61"/>
                </a:cubicBezTo>
                <a:cubicBezTo>
                  <a:pt x="27" y="62"/>
                  <a:pt x="28" y="62"/>
                  <a:pt x="30" y="62"/>
                </a:cubicBezTo>
                <a:cubicBezTo>
                  <a:pt x="31" y="62"/>
                  <a:pt x="27" y="59"/>
                  <a:pt x="26" y="59"/>
                </a:cubicBezTo>
                <a:cubicBezTo>
                  <a:pt x="24" y="57"/>
                  <a:pt x="23" y="55"/>
                  <a:pt x="22" y="53"/>
                </a:cubicBezTo>
                <a:cubicBezTo>
                  <a:pt x="20" y="51"/>
                  <a:pt x="21" y="50"/>
                  <a:pt x="20" y="48"/>
                </a:cubicBezTo>
                <a:cubicBezTo>
                  <a:pt x="19" y="45"/>
                  <a:pt x="18" y="45"/>
                  <a:pt x="20" y="43"/>
                </a:cubicBezTo>
                <a:cubicBezTo>
                  <a:pt x="21" y="43"/>
                  <a:pt x="20" y="43"/>
                  <a:pt x="20" y="42"/>
                </a:cubicBezTo>
                <a:cubicBezTo>
                  <a:pt x="21" y="41"/>
                  <a:pt x="24" y="42"/>
                  <a:pt x="24" y="41"/>
                </a:cubicBezTo>
                <a:cubicBezTo>
                  <a:pt x="24" y="41"/>
                  <a:pt x="22" y="40"/>
                  <a:pt x="22" y="40"/>
                </a:cubicBezTo>
                <a:cubicBezTo>
                  <a:pt x="23" y="39"/>
                  <a:pt x="26" y="40"/>
                  <a:pt x="26" y="39"/>
                </a:cubicBezTo>
                <a:cubicBezTo>
                  <a:pt x="26" y="38"/>
                  <a:pt x="21" y="37"/>
                  <a:pt x="21" y="36"/>
                </a:cubicBezTo>
                <a:cubicBezTo>
                  <a:pt x="21" y="36"/>
                  <a:pt x="29" y="37"/>
                  <a:pt x="29" y="37"/>
                </a:cubicBezTo>
                <a:cubicBezTo>
                  <a:pt x="29" y="36"/>
                  <a:pt x="27" y="35"/>
                  <a:pt x="27" y="34"/>
                </a:cubicBezTo>
                <a:cubicBezTo>
                  <a:pt x="27" y="33"/>
                  <a:pt x="30" y="35"/>
                  <a:pt x="31" y="34"/>
                </a:cubicBezTo>
                <a:cubicBezTo>
                  <a:pt x="31" y="33"/>
                  <a:pt x="27" y="31"/>
                  <a:pt x="27" y="32"/>
                </a:cubicBezTo>
                <a:cubicBezTo>
                  <a:pt x="27" y="31"/>
                  <a:pt x="31" y="33"/>
                  <a:pt x="32" y="32"/>
                </a:cubicBezTo>
                <a:cubicBezTo>
                  <a:pt x="32" y="32"/>
                  <a:pt x="33" y="31"/>
                  <a:pt x="32" y="31"/>
                </a:cubicBezTo>
                <a:cubicBezTo>
                  <a:pt x="32" y="31"/>
                  <a:pt x="30" y="29"/>
                  <a:pt x="30" y="29"/>
                </a:cubicBezTo>
                <a:cubicBezTo>
                  <a:pt x="32" y="29"/>
                  <a:pt x="33" y="30"/>
                  <a:pt x="35" y="29"/>
                </a:cubicBezTo>
                <a:cubicBezTo>
                  <a:pt x="35" y="28"/>
                  <a:pt x="37" y="27"/>
                  <a:pt x="37" y="27"/>
                </a:cubicBezTo>
                <a:cubicBezTo>
                  <a:pt x="37" y="26"/>
                  <a:pt x="35" y="26"/>
                  <a:pt x="35" y="26"/>
                </a:cubicBezTo>
                <a:cubicBezTo>
                  <a:pt x="36" y="26"/>
                  <a:pt x="39" y="26"/>
                  <a:pt x="39" y="24"/>
                </a:cubicBezTo>
                <a:cubicBezTo>
                  <a:pt x="39" y="22"/>
                  <a:pt x="41" y="25"/>
                  <a:pt x="42" y="24"/>
                </a:cubicBezTo>
                <a:cubicBezTo>
                  <a:pt x="42" y="24"/>
                  <a:pt x="41" y="23"/>
                  <a:pt x="41" y="23"/>
                </a:cubicBezTo>
                <a:cubicBezTo>
                  <a:pt x="42" y="22"/>
                  <a:pt x="45" y="23"/>
                  <a:pt x="45" y="22"/>
                </a:cubicBezTo>
                <a:cubicBezTo>
                  <a:pt x="46" y="21"/>
                  <a:pt x="45" y="20"/>
                  <a:pt x="44" y="20"/>
                </a:cubicBezTo>
                <a:cubicBezTo>
                  <a:pt x="49" y="18"/>
                  <a:pt x="53" y="16"/>
                  <a:pt x="58" y="15"/>
                </a:cubicBezTo>
                <a:cubicBezTo>
                  <a:pt x="61" y="14"/>
                  <a:pt x="65" y="13"/>
                  <a:pt x="68" y="12"/>
                </a:cubicBezTo>
                <a:cubicBezTo>
                  <a:pt x="73" y="11"/>
                  <a:pt x="77" y="10"/>
                  <a:pt x="81" y="8"/>
                </a:cubicBezTo>
                <a:cubicBezTo>
                  <a:pt x="83" y="8"/>
                  <a:pt x="86" y="6"/>
                  <a:pt x="88" y="4"/>
                </a:cubicBezTo>
                <a:cubicBezTo>
                  <a:pt x="90" y="2"/>
                  <a:pt x="86" y="1"/>
                  <a:pt x="84" y="1"/>
                </a:cubicBezTo>
                <a:cubicBezTo>
                  <a:pt x="82" y="1"/>
                  <a:pt x="86" y="1"/>
                  <a:pt x="8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" name="Freeform 407">
            <a:extLst>
              <a:ext uri="{FF2B5EF4-FFF2-40B4-BE49-F238E27FC236}">
                <a16:creationId xmlns:a16="http://schemas.microsoft.com/office/drawing/2014/main" id="{A4301AF0-01AB-A17C-9F55-A6A01B98C002}"/>
              </a:ext>
            </a:extLst>
          </p:cNvPr>
          <p:cNvSpPr>
            <a:spLocks/>
          </p:cNvSpPr>
          <p:nvPr/>
        </p:nvSpPr>
        <p:spPr bwMode="auto">
          <a:xfrm>
            <a:off x="8422318" y="839479"/>
            <a:ext cx="185318" cy="106388"/>
          </a:xfrm>
          <a:custGeom>
            <a:avLst/>
            <a:gdLst>
              <a:gd name="T0" fmla="*/ 16 w 32"/>
              <a:gd name="T1" fmla="*/ 6 h 16"/>
              <a:gd name="T2" fmla="*/ 19 w 32"/>
              <a:gd name="T3" fmla="*/ 1 h 16"/>
              <a:gd name="T4" fmla="*/ 16 w 32"/>
              <a:gd name="T5" fmla="*/ 0 h 16"/>
              <a:gd name="T6" fmla="*/ 15 w 32"/>
              <a:gd name="T7" fmla="*/ 2 h 16"/>
              <a:gd name="T8" fmla="*/ 10 w 32"/>
              <a:gd name="T9" fmla="*/ 2 h 16"/>
              <a:gd name="T10" fmla="*/ 9 w 32"/>
              <a:gd name="T11" fmla="*/ 4 h 16"/>
              <a:gd name="T12" fmla="*/ 12 w 32"/>
              <a:gd name="T13" fmla="*/ 4 h 16"/>
              <a:gd name="T14" fmla="*/ 10 w 32"/>
              <a:gd name="T15" fmla="*/ 8 h 16"/>
              <a:gd name="T16" fmla="*/ 5 w 32"/>
              <a:gd name="T17" fmla="*/ 10 h 16"/>
              <a:gd name="T18" fmla="*/ 1 w 32"/>
              <a:gd name="T19" fmla="*/ 15 h 16"/>
              <a:gd name="T20" fmla="*/ 8 w 32"/>
              <a:gd name="T21" fmla="*/ 15 h 16"/>
              <a:gd name="T22" fmla="*/ 17 w 32"/>
              <a:gd name="T23" fmla="*/ 14 h 16"/>
              <a:gd name="T24" fmla="*/ 28 w 32"/>
              <a:gd name="T25" fmla="*/ 12 h 16"/>
              <a:gd name="T26" fmla="*/ 29 w 32"/>
              <a:gd name="T27" fmla="*/ 7 h 16"/>
              <a:gd name="T28" fmla="*/ 22 w 32"/>
              <a:gd name="T29" fmla="*/ 3 h 16"/>
              <a:gd name="T30" fmla="*/ 16 w 32"/>
              <a:gd name="T31" fmla="*/ 6 h 16"/>
              <a:gd name="T32" fmla="*/ 16 w 32"/>
              <a:gd name="T33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16">
                <a:moveTo>
                  <a:pt x="16" y="6"/>
                </a:moveTo>
                <a:cubicBezTo>
                  <a:pt x="16" y="6"/>
                  <a:pt x="19" y="2"/>
                  <a:pt x="19" y="1"/>
                </a:cubicBezTo>
                <a:cubicBezTo>
                  <a:pt x="18" y="0"/>
                  <a:pt x="17" y="0"/>
                  <a:pt x="16" y="0"/>
                </a:cubicBezTo>
                <a:cubicBezTo>
                  <a:pt x="15" y="0"/>
                  <a:pt x="15" y="2"/>
                  <a:pt x="15" y="2"/>
                </a:cubicBezTo>
                <a:cubicBezTo>
                  <a:pt x="13" y="2"/>
                  <a:pt x="12" y="0"/>
                  <a:pt x="10" y="2"/>
                </a:cubicBezTo>
                <a:cubicBezTo>
                  <a:pt x="10" y="2"/>
                  <a:pt x="8" y="3"/>
                  <a:pt x="9" y="4"/>
                </a:cubicBezTo>
                <a:cubicBezTo>
                  <a:pt x="10" y="4"/>
                  <a:pt x="11" y="5"/>
                  <a:pt x="12" y="4"/>
                </a:cubicBezTo>
                <a:cubicBezTo>
                  <a:pt x="10" y="5"/>
                  <a:pt x="5" y="6"/>
                  <a:pt x="10" y="8"/>
                </a:cubicBezTo>
                <a:cubicBezTo>
                  <a:pt x="7" y="7"/>
                  <a:pt x="6" y="8"/>
                  <a:pt x="5" y="10"/>
                </a:cubicBezTo>
                <a:cubicBezTo>
                  <a:pt x="4" y="11"/>
                  <a:pt x="0" y="15"/>
                  <a:pt x="1" y="15"/>
                </a:cubicBezTo>
                <a:cubicBezTo>
                  <a:pt x="3" y="16"/>
                  <a:pt x="6" y="16"/>
                  <a:pt x="8" y="15"/>
                </a:cubicBezTo>
                <a:cubicBezTo>
                  <a:pt x="11" y="13"/>
                  <a:pt x="14" y="13"/>
                  <a:pt x="17" y="14"/>
                </a:cubicBezTo>
                <a:cubicBezTo>
                  <a:pt x="21" y="14"/>
                  <a:pt x="24" y="13"/>
                  <a:pt x="28" y="12"/>
                </a:cubicBezTo>
                <a:cubicBezTo>
                  <a:pt x="30" y="11"/>
                  <a:pt x="32" y="8"/>
                  <a:pt x="29" y="7"/>
                </a:cubicBezTo>
                <a:cubicBezTo>
                  <a:pt x="27" y="6"/>
                  <a:pt x="24" y="2"/>
                  <a:pt x="22" y="3"/>
                </a:cubicBezTo>
                <a:cubicBezTo>
                  <a:pt x="20" y="3"/>
                  <a:pt x="18" y="6"/>
                  <a:pt x="16" y="6"/>
                </a:cubicBezTo>
                <a:cubicBezTo>
                  <a:pt x="15" y="6"/>
                  <a:pt x="17" y="6"/>
                  <a:pt x="1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" name="Freeform 408">
            <a:extLst>
              <a:ext uri="{FF2B5EF4-FFF2-40B4-BE49-F238E27FC236}">
                <a16:creationId xmlns:a16="http://schemas.microsoft.com/office/drawing/2014/main" id="{70A3FB68-C375-84F8-2E7B-1D5288357D4D}"/>
              </a:ext>
            </a:extLst>
          </p:cNvPr>
          <p:cNvSpPr>
            <a:spLocks/>
          </p:cNvSpPr>
          <p:nvPr/>
        </p:nvSpPr>
        <p:spPr bwMode="auto">
          <a:xfrm>
            <a:off x="8272486" y="778362"/>
            <a:ext cx="173489" cy="106388"/>
          </a:xfrm>
          <a:custGeom>
            <a:avLst/>
            <a:gdLst>
              <a:gd name="T0" fmla="*/ 26 w 30"/>
              <a:gd name="T1" fmla="*/ 10 h 16"/>
              <a:gd name="T2" fmla="*/ 28 w 30"/>
              <a:gd name="T3" fmla="*/ 7 h 16"/>
              <a:gd name="T4" fmla="*/ 29 w 30"/>
              <a:gd name="T5" fmla="*/ 5 h 16"/>
              <a:gd name="T6" fmla="*/ 26 w 30"/>
              <a:gd name="T7" fmla="*/ 3 h 16"/>
              <a:gd name="T8" fmla="*/ 22 w 30"/>
              <a:gd name="T9" fmla="*/ 3 h 16"/>
              <a:gd name="T10" fmla="*/ 17 w 30"/>
              <a:gd name="T11" fmla="*/ 4 h 16"/>
              <a:gd name="T12" fmla="*/ 18 w 30"/>
              <a:gd name="T13" fmla="*/ 1 h 16"/>
              <a:gd name="T14" fmla="*/ 12 w 30"/>
              <a:gd name="T15" fmla="*/ 1 h 16"/>
              <a:gd name="T16" fmla="*/ 5 w 30"/>
              <a:gd name="T17" fmla="*/ 4 h 16"/>
              <a:gd name="T18" fmla="*/ 7 w 30"/>
              <a:gd name="T19" fmla="*/ 4 h 16"/>
              <a:gd name="T20" fmla="*/ 0 w 30"/>
              <a:gd name="T21" fmla="*/ 8 h 16"/>
              <a:gd name="T22" fmla="*/ 4 w 30"/>
              <a:gd name="T23" fmla="*/ 9 h 16"/>
              <a:gd name="T24" fmla="*/ 7 w 30"/>
              <a:gd name="T25" fmla="*/ 12 h 16"/>
              <a:gd name="T26" fmla="*/ 12 w 30"/>
              <a:gd name="T27" fmla="*/ 13 h 16"/>
              <a:gd name="T28" fmla="*/ 19 w 30"/>
              <a:gd name="T29" fmla="*/ 16 h 16"/>
              <a:gd name="T30" fmla="*/ 28 w 30"/>
              <a:gd name="T31" fmla="*/ 15 h 16"/>
              <a:gd name="T32" fmla="*/ 26 w 30"/>
              <a:gd name="T33" fmla="*/ 10 h 16"/>
              <a:gd name="T34" fmla="*/ 26 w 30"/>
              <a:gd name="T3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16">
                <a:moveTo>
                  <a:pt x="26" y="10"/>
                </a:moveTo>
                <a:cubicBezTo>
                  <a:pt x="29" y="11"/>
                  <a:pt x="27" y="9"/>
                  <a:pt x="28" y="7"/>
                </a:cubicBezTo>
                <a:cubicBezTo>
                  <a:pt x="28" y="6"/>
                  <a:pt x="29" y="6"/>
                  <a:pt x="29" y="5"/>
                </a:cubicBezTo>
                <a:cubicBezTo>
                  <a:pt x="29" y="4"/>
                  <a:pt x="27" y="3"/>
                  <a:pt x="26" y="3"/>
                </a:cubicBezTo>
                <a:cubicBezTo>
                  <a:pt x="25" y="2"/>
                  <a:pt x="23" y="2"/>
                  <a:pt x="22" y="3"/>
                </a:cubicBezTo>
                <a:cubicBezTo>
                  <a:pt x="22" y="3"/>
                  <a:pt x="17" y="4"/>
                  <a:pt x="17" y="4"/>
                </a:cubicBezTo>
                <a:cubicBezTo>
                  <a:pt x="17" y="4"/>
                  <a:pt x="21" y="2"/>
                  <a:pt x="18" y="1"/>
                </a:cubicBezTo>
                <a:cubicBezTo>
                  <a:pt x="16" y="0"/>
                  <a:pt x="14" y="1"/>
                  <a:pt x="12" y="1"/>
                </a:cubicBezTo>
                <a:cubicBezTo>
                  <a:pt x="11" y="1"/>
                  <a:pt x="6" y="2"/>
                  <a:pt x="5" y="4"/>
                </a:cubicBezTo>
                <a:cubicBezTo>
                  <a:pt x="5" y="4"/>
                  <a:pt x="7" y="4"/>
                  <a:pt x="7" y="4"/>
                </a:cubicBezTo>
                <a:cubicBezTo>
                  <a:pt x="7" y="4"/>
                  <a:pt x="0" y="7"/>
                  <a:pt x="0" y="8"/>
                </a:cubicBezTo>
                <a:cubicBezTo>
                  <a:pt x="0" y="8"/>
                  <a:pt x="4" y="9"/>
                  <a:pt x="4" y="9"/>
                </a:cubicBezTo>
                <a:cubicBezTo>
                  <a:pt x="5" y="9"/>
                  <a:pt x="6" y="11"/>
                  <a:pt x="7" y="12"/>
                </a:cubicBezTo>
                <a:cubicBezTo>
                  <a:pt x="9" y="13"/>
                  <a:pt x="10" y="13"/>
                  <a:pt x="12" y="13"/>
                </a:cubicBezTo>
                <a:cubicBezTo>
                  <a:pt x="14" y="14"/>
                  <a:pt x="17" y="16"/>
                  <a:pt x="19" y="16"/>
                </a:cubicBezTo>
                <a:cubicBezTo>
                  <a:pt x="22" y="16"/>
                  <a:pt x="25" y="16"/>
                  <a:pt x="28" y="15"/>
                </a:cubicBezTo>
                <a:cubicBezTo>
                  <a:pt x="30" y="15"/>
                  <a:pt x="26" y="10"/>
                  <a:pt x="26" y="10"/>
                </a:cubicBezTo>
                <a:cubicBezTo>
                  <a:pt x="27" y="10"/>
                  <a:pt x="25" y="10"/>
                  <a:pt x="2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" name="Freeform 409">
            <a:extLst>
              <a:ext uri="{FF2B5EF4-FFF2-40B4-BE49-F238E27FC236}">
                <a16:creationId xmlns:a16="http://schemas.microsoft.com/office/drawing/2014/main" id="{307F634F-9A29-D6DD-8861-A00FEBB67576}"/>
              </a:ext>
            </a:extLst>
          </p:cNvPr>
          <p:cNvSpPr>
            <a:spLocks/>
          </p:cNvSpPr>
          <p:nvPr/>
        </p:nvSpPr>
        <p:spPr bwMode="auto">
          <a:xfrm>
            <a:off x="8221228" y="785152"/>
            <a:ext cx="86744" cy="33955"/>
          </a:xfrm>
          <a:custGeom>
            <a:avLst/>
            <a:gdLst>
              <a:gd name="T0" fmla="*/ 9 w 15"/>
              <a:gd name="T1" fmla="*/ 1 h 5"/>
              <a:gd name="T2" fmla="*/ 4 w 15"/>
              <a:gd name="T3" fmla="*/ 1 h 5"/>
              <a:gd name="T4" fmla="*/ 0 w 15"/>
              <a:gd name="T5" fmla="*/ 1 h 5"/>
              <a:gd name="T6" fmla="*/ 1 w 15"/>
              <a:gd name="T7" fmla="*/ 3 h 5"/>
              <a:gd name="T8" fmla="*/ 6 w 15"/>
              <a:gd name="T9" fmla="*/ 5 h 5"/>
              <a:gd name="T10" fmla="*/ 9 w 15"/>
              <a:gd name="T11" fmla="*/ 1 h 5"/>
              <a:gd name="T12" fmla="*/ 9 w 15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5">
                <a:moveTo>
                  <a:pt x="9" y="1"/>
                </a:moveTo>
                <a:cubicBezTo>
                  <a:pt x="8" y="1"/>
                  <a:pt x="6" y="1"/>
                  <a:pt x="4" y="1"/>
                </a:cubicBezTo>
                <a:cubicBezTo>
                  <a:pt x="3" y="1"/>
                  <a:pt x="1" y="0"/>
                  <a:pt x="0" y="1"/>
                </a:cubicBezTo>
                <a:cubicBezTo>
                  <a:pt x="0" y="1"/>
                  <a:pt x="0" y="3"/>
                  <a:pt x="1" y="3"/>
                </a:cubicBezTo>
                <a:cubicBezTo>
                  <a:pt x="3" y="4"/>
                  <a:pt x="4" y="5"/>
                  <a:pt x="6" y="5"/>
                </a:cubicBezTo>
                <a:cubicBezTo>
                  <a:pt x="8" y="5"/>
                  <a:pt x="15" y="2"/>
                  <a:pt x="9" y="1"/>
                </a:cubicBezTo>
                <a:cubicBezTo>
                  <a:pt x="8" y="1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" name="Freeform 410">
            <a:extLst>
              <a:ext uri="{FF2B5EF4-FFF2-40B4-BE49-F238E27FC236}">
                <a16:creationId xmlns:a16="http://schemas.microsoft.com/office/drawing/2014/main" id="{ACFBD5BE-342D-E54B-9EF6-D2825C5A2104}"/>
              </a:ext>
            </a:extLst>
          </p:cNvPr>
          <p:cNvSpPr>
            <a:spLocks/>
          </p:cNvSpPr>
          <p:nvPr/>
        </p:nvSpPr>
        <p:spPr bwMode="auto">
          <a:xfrm>
            <a:off x="8236999" y="692347"/>
            <a:ext cx="145887" cy="106388"/>
          </a:xfrm>
          <a:custGeom>
            <a:avLst/>
            <a:gdLst>
              <a:gd name="T0" fmla="*/ 7 w 25"/>
              <a:gd name="T1" fmla="*/ 15 h 16"/>
              <a:gd name="T2" fmla="*/ 3 w 25"/>
              <a:gd name="T3" fmla="*/ 13 h 16"/>
              <a:gd name="T4" fmla="*/ 4 w 25"/>
              <a:gd name="T5" fmla="*/ 12 h 16"/>
              <a:gd name="T6" fmla="*/ 0 w 25"/>
              <a:gd name="T7" fmla="*/ 12 h 16"/>
              <a:gd name="T8" fmla="*/ 3 w 25"/>
              <a:gd name="T9" fmla="*/ 11 h 16"/>
              <a:gd name="T10" fmla="*/ 2 w 25"/>
              <a:gd name="T11" fmla="*/ 10 h 16"/>
              <a:gd name="T12" fmla="*/ 6 w 25"/>
              <a:gd name="T13" fmla="*/ 6 h 16"/>
              <a:gd name="T14" fmla="*/ 5 w 25"/>
              <a:gd name="T15" fmla="*/ 6 h 16"/>
              <a:gd name="T16" fmla="*/ 11 w 25"/>
              <a:gd name="T17" fmla="*/ 3 h 16"/>
              <a:gd name="T18" fmla="*/ 18 w 25"/>
              <a:gd name="T19" fmla="*/ 0 h 16"/>
              <a:gd name="T20" fmla="*/ 20 w 25"/>
              <a:gd name="T21" fmla="*/ 4 h 16"/>
              <a:gd name="T22" fmla="*/ 25 w 25"/>
              <a:gd name="T23" fmla="*/ 7 h 16"/>
              <a:gd name="T24" fmla="*/ 21 w 25"/>
              <a:gd name="T25" fmla="*/ 9 h 16"/>
              <a:gd name="T26" fmla="*/ 23 w 25"/>
              <a:gd name="T27" fmla="*/ 12 h 16"/>
              <a:gd name="T28" fmla="*/ 19 w 25"/>
              <a:gd name="T29" fmla="*/ 13 h 16"/>
              <a:gd name="T30" fmla="*/ 7 w 25"/>
              <a:gd name="T31" fmla="*/ 15 h 16"/>
              <a:gd name="T32" fmla="*/ 7 w 25"/>
              <a:gd name="T33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16">
                <a:moveTo>
                  <a:pt x="7" y="15"/>
                </a:moveTo>
                <a:cubicBezTo>
                  <a:pt x="6" y="14"/>
                  <a:pt x="4" y="14"/>
                  <a:pt x="3" y="13"/>
                </a:cubicBezTo>
                <a:cubicBezTo>
                  <a:pt x="2" y="12"/>
                  <a:pt x="4" y="12"/>
                  <a:pt x="4" y="12"/>
                </a:cubicBezTo>
                <a:cubicBezTo>
                  <a:pt x="4" y="12"/>
                  <a:pt x="0" y="13"/>
                  <a:pt x="0" y="12"/>
                </a:cubicBezTo>
                <a:cubicBezTo>
                  <a:pt x="0" y="10"/>
                  <a:pt x="3" y="11"/>
                  <a:pt x="3" y="11"/>
                </a:cubicBezTo>
                <a:cubicBezTo>
                  <a:pt x="3" y="10"/>
                  <a:pt x="2" y="10"/>
                  <a:pt x="2" y="10"/>
                </a:cubicBezTo>
                <a:cubicBezTo>
                  <a:pt x="2" y="10"/>
                  <a:pt x="7" y="7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6" y="4"/>
                  <a:pt x="9" y="4"/>
                  <a:pt x="11" y="3"/>
                </a:cubicBezTo>
                <a:cubicBezTo>
                  <a:pt x="13" y="2"/>
                  <a:pt x="16" y="1"/>
                  <a:pt x="18" y="0"/>
                </a:cubicBezTo>
                <a:cubicBezTo>
                  <a:pt x="18" y="0"/>
                  <a:pt x="19" y="3"/>
                  <a:pt x="20" y="4"/>
                </a:cubicBezTo>
                <a:cubicBezTo>
                  <a:pt x="20" y="4"/>
                  <a:pt x="25" y="6"/>
                  <a:pt x="25" y="7"/>
                </a:cubicBezTo>
                <a:cubicBezTo>
                  <a:pt x="25" y="8"/>
                  <a:pt x="20" y="7"/>
                  <a:pt x="21" y="9"/>
                </a:cubicBezTo>
                <a:cubicBezTo>
                  <a:pt x="21" y="9"/>
                  <a:pt x="23" y="10"/>
                  <a:pt x="23" y="12"/>
                </a:cubicBezTo>
                <a:cubicBezTo>
                  <a:pt x="22" y="12"/>
                  <a:pt x="20" y="12"/>
                  <a:pt x="19" y="13"/>
                </a:cubicBezTo>
                <a:cubicBezTo>
                  <a:pt x="16" y="14"/>
                  <a:pt x="10" y="16"/>
                  <a:pt x="7" y="15"/>
                </a:cubicBezTo>
                <a:cubicBezTo>
                  <a:pt x="6" y="14"/>
                  <a:pt x="9" y="16"/>
                  <a:pt x="7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" name="Freeform 411">
            <a:extLst>
              <a:ext uri="{FF2B5EF4-FFF2-40B4-BE49-F238E27FC236}">
                <a16:creationId xmlns:a16="http://schemas.microsoft.com/office/drawing/2014/main" id="{5DFECF9C-F623-D3DC-4750-84D2D5233FB0}"/>
              </a:ext>
            </a:extLst>
          </p:cNvPr>
          <p:cNvSpPr>
            <a:spLocks/>
          </p:cNvSpPr>
          <p:nvPr/>
        </p:nvSpPr>
        <p:spPr bwMode="auto">
          <a:xfrm>
            <a:off x="9774740" y="1111106"/>
            <a:ext cx="145887" cy="54325"/>
          </a:xfrm>
          <a:custGeom>
            <a:avLst/>
            <a:gdLst>
              <a:gd name="T0" fmla="*/ 5 w 25"/>
              <a:gd name="T1" fmla="*/ 3 h 8"/>
              <a:gd name="T2" fmla="*/ 3 w 25"/>
              <a:gd name="T3" fmla="*/ 1 h 8"/>
              <a:gd name="T4" fmla="*/ 1 w 25"/>
              <a:gd name="T5" fmla="*/ 2 h 8"/>
              <a:gd name="T6" fmla="*/ 2 w 25"/>
              <a:gd name="T7" fmla="*/ 4 h 8"/>
              <a:gd name="T8" fmla="*/ 5 w 25"/>
              <a:gd name="T9" fmla="*/ 6 h 8"/>
              <a:gd name="T10" fmla="*/ 16 w 25"/>
              <a:gd name="T11" fmla="*/ 8 h 8"/>
              <a:gd name="T12" fmla="*/ 24 w 25"/>
              <a:gd name="T13" fmla="*/ 5 h 8"/>
              <a:gd name="T14" fmla="*/ 23 w 25"/>
              <a:gd name="T15" fmla="*/ 6 h 8"/>
              <a:gd name="T16" fmla="*/ 20 w 25"/>
              <a:gd name="T17" fmla="*/ 4 h 8"/>
              <a:gd name="T18" fmla="*/ 15 w 25"/>
              <a:gd name="T19" fmla="*/ 4 h 8"/>
              <a:gd name="T20" fmla="*/ 10 w 25"/>
              <a:gd name="T21" fmla="*/ 2 h 8"/>
              <a:gd name="T22" fmla="*/ 5 w 25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8">
                <a:moveTo>
                  <a:pt x="5" y="3"/>
                </a:moveTo>
                <a:cubicBezTo>
                  <a:pt x="4" y="3"/>
                  <a:pt x="4" y="1"/>
                  <a:pt x="3" y="1"/>
                </a:cubicBezTo>
                <a:cubicBezTo>
                  <a:pt x="3" y="0"/>
                  <a:pt x="1" y="2"/>
                  <a:pt x="1" y="2"/>
                </a:cubicBezTo>
                <a:cubicBezTo>
                  <a:pt x="0" y="4"/>
                  <a:pt x="1" y="4"/>
                  <a:pt x="2" y="4"/>
                </a:cubicBezTo>
                <a:cubicBezTo>
                  <a:pt x="3" y="4"/>
                  <a:pt x="4" y="6"/>
                  <a:pt x="5" y="6"/>
                </a:cubicBezTo>
                <a:cubicBezTo>
                  <a:pt x="9" y="7"/>
                  <a:pt x="12" y="8"/>
                  <a:pt x="16" y="8"/>
                </a:cubicBezTo>
                <a:cubicBezTo>
                  <a:pt x="17" y="8"/>
                  <a:pt x="25" y="7"/>
                  <a:pt x="24" y="5"/>
                </a:cubicBezTo>
                <a:cubicBezTo>
                  <a:pt x="23" y="5"/>
                  <a:pt x="23" y="6"/>
                  <a:pt x="23" y="6"/>
                </a:cubicBezTo>
                <a:cubicBezTo>
                  <a:pt x="22" y="6"/>
                  <a:pt x="21" y="5"/>
                  <a:pt x="20" y="4"/>
                </a:cubicBezTo>
                <a:cubicBezTo>
                  <a:pt x="19" y="4"/>
                  <a:pt x="17" y="3"/>
                  <a:pt x="15" y="4"/>
                </a:cubicBezTo>
                <a:cubicBezTo>
                  <a:pt x="14" y="4"/>
                  <a:pt x="12" y="2"/>
                  <a:pt x="10" y="2"/>
                </a:cubicBezTo>
                <a:cubicBezTo>
                  <a:pt x="8" y="2"/>
                  <a:pt x="7" y="3"/>
                  <a:pt x="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" name="Freeform 412">
            <a:extLst>
              <a:ext uri="{FF2B5EF4-FFF2-40B4-BE49-F238E27FC236}">
                <a16:creationId xmlns:a16="http://schemas.microsoft.com/office/drawing/2014/main" id="{D433A993-0FE9-5C72-20CC-9DDC93DEC532}"/>
              </a:ext>
            </a:extLst>
          </p:cNvPr>
          <p:cNvSpPr>
            <a:spLocks/>
          </p:cNvSpPr>
          <p:nvPr/>
        </p:nvSpPr>
        <p:spPr bwMode="auto">
          <a:xfrm>
            <a:off x="9589423" y="1217493"/>
            <a:ext cx="122231" cy="54325"/>
          </a:xfrm>
          <a:custGeom>
            <a:avLst/>
            <a:gdLst>
              <a:gd name="T0" fmla="*/ 2 w 21"/>
              <a:gd name="T1" fmla="*/ 6 h 8"/>
              <a:gd name="T2" fmla="*/ 8 w 21"/>
              <a:gd name="T3" fmla="*/ 6 h 8"/>
              <a:gd name="T4" fmla="*/ 14 w 21"/>
              <a:gd name="T5" fmla="*/ 8 h 8"/>
              <a:gd name="T6" fmla="*/ 19 w 21"/>
              <a:gd name="T7" fmla="*/ 7 h 8"/>
              <a:gd name="T8" fmla="*/ 17 w 21"/>
              <a:gd name="T9" fmla="*/ 4 h 8"/>
              <a:gd name="T10" fmla="*/ 7 w 21"/>
              <a:gd name="T11" fmla="*/ 2 h 8"/>
              <a:gd name="T12" fmla="*/ 4 w 21"/>
              <a:gd name="T13" fmla="*/ 5 h 8"/>
              <a:gd name="T14" fmla="*/ 2 w 21"/>
              <a:gd name="T15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8">
                <a:moveTo>
                  <a:pt x="2" y="6"/>
                </a:moveTo>
                <a:cubicBezTo>
                  <a:pt x="5" y="6"/>
                  <a:pt x="6" y="6"/>
                  <a:pt x="8" y="6"/>
                </a:cubicBezTo>
                <a:cubicBezTo>
                  <a:pt x="10" y="7"/>
                  <a:pt x="12" y="7"/>
                  <a:pt x="14" y="8"/>
                </a:cubicBezTo>
                <a:cubicBezTo>
                  <a:pt x="16" y="8"/>
                  <a:pt x="18" y="8"/>
                  <a:pt x="19" y="7"/>
                </a:cubicBezTo>
                <a:cubicBezTo>
                  <a:pt x="21" y="6"/>
                  <a:pt x="18" y="5"/>
                  <a:pt x="17" y="4"/>
                </a:cubicBezTo>
                <a:cubicBezTo>
                  <a:pt x="14" y="2"/>
                  <a:pt x="11" y="0"/>
                  <a:pt x="7" y="2"/>
                </a:cubicBezTo>
                <a:cubicBezTo>
                  <a:pt x="5" y="3"/>
                  <a:pt x="5" y="4"/>
                  <a:pt x="4" y="5"/>
                </a:cubicBezTo>
                <a:cubicBezTo>
                  <a:pt x="3" y="5"/>
                  <a:pt x="0" y="6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" name="Freeform 413">
            <a:extLst>
              <a:ext uri="{FF2B5EF4-FFF2-40B4-BE49-F238E27FC236}">
                <a16:creationId xmlns:a16="http://schemas.microsoft.com/office/drawing/2014/main" id="{6886B441-928F-637E-E557-40F311D199CF}"/>
              </a:ext>
            </a:extLst>
          </p:cNvPr>
          <p:cNvSpPr>
            <a:spLocks/>
          </p:cNvSpPr>
          <p:nvPr/>
        </p:nvSpPr>
        <p:spPr bwMode="auto">
          <a:xfrm>
            <a:off x="9595337" y="1192596"/>
            <a:ext cx="47314" cy="31690"/>
          </a:xfrm>
          <a:custGeom>
            <a:avLst/>
            <a:gdLst>
              <a:gd name="T0" fmla="*/ 3 w 8"/>
              <a:gd name="T1" fmla="*/ 5 h 5"/>
              <a:gd name="T2" fmla="*/ 4 w 8"/>
              <a:gd name="T3" fmla="*/ 1 h 5"/>
              <a:gd name="T4" fmla="*/ 3 w 8"/>
              <a:gd name="T5" fmla="*/ 5 h 5"/>
              <a:gd name="T6" fmla="*/ 3 w 8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5">
                <a:moveTo>
                  <a:pt x="3" y="5"/>
                </a:moveTo>
                <a:cubicBezTo>
                  <a:pt x="0" y="5"/>
                  <a:pt x="1" y="0"/>
                  <a:pt x="4" y="1"/>
                </a:cubicBezTo>
                <a:cubicBezTo>
                  <a:pt x="8" y="2"/>
                  <a:pt x="6" y="4"/>
                  <a:pt x="3" y="5"/>
                </a:cubicBezTo>
                <a:cubicBezTo>
                  <a:pt x="1" y="5"/>
                  <a:pt x="5" y="5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" name="Freeform 414">
            <a:extLst>
              <a:ext uri="{FF2B5EF4-FFF2-40B4-BE49-F238E27FC236}">
                <a16:creationId xmlns:a16="http://schemas.microsoft.com/office/drawing/2014/main" id="{BDD06EE9-C725-0F29-0AC7-9394D1D7861E}"/>
              </a:ext>
            </a:extLst>
          </p:cNvPr>
          <p:cNvSpPr>
            <a:spLocks/>
          </p:cNvSpPr>
          <p:nvPr/>
        </p:nvSpPr>
        <p:spPr bwMode="auto">
          <a:xfrm>
            <a:off x="9469163" y="1097525"/>
            <a:ext cx="17743" cy="33955"/>
          </a:xfrm>
          <a:custGeom>
            <a:avLst/>
            <a:gdLst>
              <a:gd name="T0" fmla="*/ 1 w 3"/>
              <a:gd name="T1" fmla="*/ 3 h 5"/>
              <a:gd name="T2" fmla="*/ 3 w 3"/>
              <a:gd name="T3" fmla="*/ 1 h 5"/>
              <a:gd name="T4" fmla="*/ 1 w 3"/>
              <a:gd name="T5" fmla="*/ 5 h 5"/>
              <a:gd name="T6" fmla="*/ 1 w 3"/>
              <a:gd name="T7" fmla="*/ 3 h 5"/>
              <a:gd name="T8" fmla="*/ 1 w 3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5">
                <a:moveTo>
                  <a:pt x="1" y="3"/>
                </a:moveTo>
                <a:cubicBezTo>
                  <a:pt x="0" y="2"/>
                  <a:pt x="2" y="0"/>
                  <a:pt x="3" y="1"/>
                </a:cubicBezTo>
                <a:cubicBezTo>
                  <a:pt x="3" y="2"/>
                  <a:pt x="2" y="5"/>
                  <a:pt x="1" y="5"/>
                </a:cubicBezTo>
                <a:cubicBezTo>
                  <a:pt x="1" y="5"/>
                  <a:pt x="1" y="3"/>
                  <a:pt x="1" y="3"/>
                </a:cubicBezTo>
                <a:cubicBezTo>
                  <a:pt x="0" y="2"/>
                  <a:pt x="1" y="3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" name="Freeform 415">
            <a:extLst>
              <a:ext uri="{FF2B5EF4-FFF2-40B4-BE49-F238E27FC236}">
                <a16:creationId xmlns:a16="http://schemas.microsoft.com/office/drawing/2014/main" id="{64322B2D-D2A7-A3EE-B8EE-637F596EAC44}"/>
              </a:ext>
            </a:extLst>
          </p:cNvPr>
          <p:cNvSpPr>
            <a:spLocks/>
          </p:cNvSpPr>
          <p:nvPr/>
        </p:nvSpPr>
        <p:spPr bwMode="auto">
          <a:xfrm>
            <a:off x="9469163" y="1197121"/>
            <a:ext cx="23658" cy="33955"/>
          </a:xfrm>
          <a:custGeom>
            <a:avLst/>
            <a:gdLst>
              <a:gd name="T0" fmla="*/ 4 w 4"/>
              <a:gd name="T1" fmla="*/ 4 h 5"/>
              <a:gd name="T2" fmla="*/ 0 w 4"/>
              <a:gd name="T3" fmla="*/ 1 h 5"/>
              <a:gd name="T4" fmla="*/ 4 w 4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4"/>
                </a:moveTo>
                <a:cubicBezTo>
                  <a:pt x="4" y="3"/>
                  <a:pt x="1" y="0"/>
                  <a:pt x="0" y="1"/>
                </a:cubicBezTo>
                <a:cubicBezTo>
                  <a:pt x="0" y="1"/>
                  <a:pt x="3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" name="Freeform 416">
            <a:extLst>
              <a:ext uri="{FF2B5EF4-FFF2-40B4-BE49-F238E27FC236}">
                <a16:creationId xmlns:a16="http://schemas.microsoft.com/office/drawing/2014/main" id="{09D34E4A-7459-0DF5-11DD-6D9EBEF01853}"/>
              </a:ext>
            </a:extLst>
          </p:cNvPr>
          <p:cNvSpPr>
            <a:spLocks/>
          </p:cNvSpPr>
          <p:nvPr/>
        </p:nvSpPr>
        <p:spPr bwMode="auto">
          <a:xfrm>
            <a:off x="9508592" y="1072626"/>
            <a:ext cx="244461" cy="106388"/>
          </a:xfrm>
          <a:custGeom>
            <a:avLst/>
            <a:gdLst>
              <a:gd name="T0" fmla="*/ 34 w 42"/>
              <a:gd name="T1" fmla="*/ 4 h 16"/>
              <a:gd name="T2" fmla="*/ 29 w 42"/>
              <a:gd name="T3" fmla="*/ 3 h 16"/>
              <a:gd name="T4" fmla="*/ 23 w 42"/>
              <a:gd name="T5" fmla="*/ 0 h 16"/>
              <a:gd name="T6" fmla="*/ 22 w 42"/>
              <a:gd name="T7" fmla="*/ 2 h 16"/>
              <a:gd name="T8" fmla="*/ 20 w 42"/>
              <a:gd name="T9" fmla="*/ 6 h 16"/>
              <a:gd name="T10" fmla="*/ 11 w 42"/>
              <a:gd name="T11" fmla="*/ 1 h 16"/>
              <a:gd name="T12" fmla="*/ 4 w 42"/>
              <a:gd name="T13" fmla="*/ 3 h 16"/>
              <a:gd name="T14" fmla="*/ 2 w 42"/>
              <a:gd name="T15" fmla="*/ 6 h 16"/>
              <a:gd name="T16" fmla="*/ 1 w 42"/>
              <a:gd name="T17" fmla="*/ 10 h 16"/>
              <a:gd name="T18" fmla="*/ 9 w 42"/>
              <a:gd name="T19" fmla="*/ 14 h 16"/>
              <a:gd name="T20" fmla="*/ 13 w 42"/>
              <a:gd name="T21" fmla="*/ 15 h 16"/>
              <a:gd name="T22" fmla="*/ 15 w 42"/>
              <a:gd name="T23" fmla="*/ 13 h 16"/>
              <a:gd name="T24" fmla="*/ 16 w 42"/>
              <a:gd name="T25" fmla="*/ 14 h 16"/>
              <a:gd name="T26" fmla="*/ 18 w 42"/>
              <a:gd name="T27" fmla="*/ 14 h 16"/>
              <a:gd name="T28" fmla="*/ 25 w 42"/>
              <a:gd name="T29" fmla="*/ 12 h 16"/>
              <a:gd name="T30" fmla="*/ 28 w 42"/>
              <a:gd name="T31" fmla="*/ 14 h 16"/>
              <a:gd name="T32" fmla="*/ 34 w 42"/>
              <a:gd name="T33" fmla="*/ 13 h 16"/>
              <a:gd name="T34" fmla="*/ 33 w 42"/>
              <a:gd name="T35" fmla="*/ 12 h 16"/>
              <a:gd name="T36" fmla="*/ 37 w 42"/>
              <a:gd name="T37" fmla="*/ 12 h 16"/>
              <a:gd name="T38" fmla="*/ 39 w 42"/>
              <a:gd name="T39" fmla="*/ 11 h 16"/>
              <a:gd name="T40" fmla="*/ 40 w 42"/>
              <a:gd name="T41" fmla="*/ 9 h 16"/>
              <a:gd name="T42" fmla="*/ 39 w 42"/>
              <a:gd name="T43" fmla="*/ 9 h 16"/>
              <a:gd name="T44" fmla="*/ 42 w 42"/>
              <a:gd name="T45" fmla="*/ 6 h 16"/>
              <a:gd name="T46" fmla="*/ 34 w 42"/>
              <a:gd name="T47" fmla="*/ 4 h 16"/>
              <a:gd name="T48" fmla="*/ 34 w 42"/>
              <a:gd name="T4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" h="16">
                <a:moveTo>
                  <a:pt x="34" y="4"/>
                </a:moveTo>
                <a:cubicBezTo>
                  <a:pt x="32" y="3"/>
                  <a:pt x="31" y="4"/>
                  <a:pt x="29" y="3"/>
                </a:cubicBezTo>
                <a:cubicBezTo>
                  <a:pt x="29" y="3"/>
                  <a:pt x="24" y="0"/>
                  <a:pt x="23" y="0"/>
                </a:cubicBezTo>
                <a:cubicBezTo>
                  <a:pt x="23" y="0"/>
                  <a:pt x="24" y="1"/>
                  <a:pt x="22" y="2"/>
                </a:cubicBezTo>
                <a:cubicBezTo>
                  <a:pt x="20" y="2"/>
                  <a:pt x="22" y="5"/>
                  <a:pt x="20" y="6"/>
                </a:cubicBezTo>
                <a:cubicBezTo>
                  <a:pt x="19" y="6"/>
                  <a:pt x="12" y="1"/>
                  <a:pt x="11" y="1"/>
                </a:cubicBezTo>
                <a:cubicBezTo>
                  <a:pt x="9" y="0"/>
                  <a:pt x="4" y="1"/>
                  <a:pt x="4" y="3"/>
                </a:cubicBezTo>
                <a:cubicBezTo>
                  <a:pt x="4" y="5"/>
                  <a:pt x="0" y="4"/>
                  <a:pt x="2" y="6"/>
                </a:cubicBezTo>
                <a:cubicBezTo>
                  <a:pt x="3" y="7"/>
                  <a:pt x="0" y="9"/>
                  <a:pt x="1" y="10"/>
                </a:cubicBezTo>
                <a:cubicBezTo>
                  <a:pt x="3" y="12"/>
                  <a:pt x="6" y="13"/>
                  <a:pt x="9" y="14"/>
                </a:cubicBezTo>
                <a:cubicBezTo>
                  <a:pt x="10" y="15"/>
                  <a:pt x="12" y="16"/>
                  <a:pt x="13" y="15"/>
                </a:cubicBezTo>
                <a:cubicBezTo>
                  <a:pt x="14" y="15"/>
                  <a:pt x="14" y="12"/>
                  <a:pt x="15" y="13"/>
                </a:cubicBezTo>
                <a:cubicBezTo>
                  <a:pt x="15" y="13"/>
                  <a:pt x="15" y="14"/>
                  <a:pt x="16" y="14"/>
                </a:cubicBezTo>
                <a:cubicBezTo>
                  <a:pt x="17" y="14"/>
                  <a:pt x="18" y="14"/>
                  <a:pt x="18" y="14"/>
                </a:cubicBezTo>
                <a:cubicBezTo>
                  <a:pt x="20" y="13"/>
                  <a:pt x="22" y="13"/>
                  <a:pt x="25" y="12"/>
                </a:cubicBezTo>
                <a:cubicBezTo>
                  <a:pt x="27" y="12"/>
                  <a:pt x="27" y="14"/>
                  <a:pt x="28" y="14"/>
                </a:cubicBezTo>
                <a:cubicBezTo>
                  <a:pt x="29" y="14"/>
                  <a:pt x="34" y="13"/>
                  <a:pt x="34" y="13"/>
                </a:cubicBezTo>
                <a:cubicBezTo>
                  <a:pt x="34" y="13"/>
                  <a:pt x="33" y="12"/>
                  <a:pt x="33" y="12"/>
                </a:cubicBezTo>
                <a:cubicBezTo>
                  <a:pt x="33" y="11"/>
                  <a:pt x="36" y="12"/>
                  <a:pt x="37" y="12"/>
                </a:cubicBezTo>
                <a:cubicBezTo>
                  <a:pt x="37" y="12"/>
                  <a:pt x="39" y="12"/>
                  <a:pt x="39" y="11"/>
                </a:cubicBezTo>
                <a:cubicBezTo>
                  <a:pt x="39" y="10"/>
                  <a:pt x="40" y="9"/>
                  <a:pt x="40" y="9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8"/>
                  <a:pt x="42" y="7"/>
                  <a:pt x="42" y="6"/>
                </a:cubicBezTo>
                <a:cubicBezTo>
                  <a:pt x="41" y="5"/>
                  <a:pt x="36" y="4"/>
                  <a:pt x="34" y="4"/>
                </a:cubicBezTo>
                <a:cubicBezTo>
                  <a:pt x="32" y="3"/>
                  <a:pt x="36" y="4"/>
                  <a:pt x="3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" name="Freeform 417">
            <a:extLst>
              <a:ext uri="{FF2B5EF4-FFF2-40B4-BE49-F238E27FC236}">
                <a16:creationId xmlns:a16="http://schemas.microsoft.com/office/drawing/2014/main" id="{A067F281-F804-8C92-A16B-619ECA015AA0}"/>
              </a:ext>
            </a:extLst>
          </p:cNvPr>
          <p:cNvSpPr>
            <a:spLocks/>
          </p:cNvSpPr>
          <p:nvPr/>
        </p:nvSpPr>
        <p:spPr bwMode="auto">
          <a:xfrm>
            <a:off x="9648567" y="1104317"/>
            <a:ext cx="45343" cy="54325"/>
          </a:xfrm>
          <a:custGeom>
            <a:avLst/>
            <a:gdLst>
              <a:gd name="T0" fmla="*/ 7 w 8"/>
              <a:gd name="T1" fmla="*/ 6 h 8"/>
              <a:gd name="T2" fmla="*/ 4 w 8"/>
              <a:gd name="T3" fmla="*/ 0 h 8"/>
              <a:gd name="T4" fmla="*/ 6 w 8"/>
              <a:gd name="T5" fmla="*/ 2 h 8"/>
              <a:gd name="T6" fmla="*/ 7 w 8"/>
              <a:gd name="T7" fmla="*/ 6 h 8"/>
              <a:gd name="T8" fmla="*/ 7 w 8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7" y="6"/>
                </a:moveTo>
                <a:cubicBezTo>
                  <a:pt x="6" y="7"/>
                  <a:pt x="0" y="1"/>
                  <a:pt x="4" y="0"/>
                </a:cubicBezTo>
                <a:cubicBezTo>
                  <a:pt x="5" y="0"/>
                  <a:pt x="8" y="0"/>
                  <a:pt x="6" y="2"/>
                </a:cubicBezTo>
                <a:cubicBezTo>
                  <a:pt x="3" y="4"/>
                  <a:pt x="7" y="4"/>
                  <a:pt x="7" y="6"/>
                </a:cubicBezTo>
                <a:cubicBezTo>
                  <a:pt x="6" y="8"/>
                  <a:pt x="7" y="5"/>
                  <a:pt x="7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Freeform 418">
            <a:extLst>
              <a:ext uri="{FF2B5EF4-FFF2-40B4-BE49-F238E27FC236}">
                <a16:creationId xmlns:a16="http://schemas.microsoft.com/office/drawing/2014/main" id="{8D1681E6-F9E4-A201-7E5E-BD30D8B4340D}"/>
              </a:ext>
            </a:extLst>
          </p:cNvPr>
          <p:cNvSpPr>
            <a:spLocks/>
          </p:cNvSpPr>
          <p:nvPr/>
        </p:nvSpPr>
        <p:spPr bwMode="auto">
          <a:xfrm>
            <a:off x="10405608" y="1464222"/>
            <a:ext cx="63086" cy="40743"/>
          </a:xfrm>
          <a:custGeom>
            <a:avLst/>
            <a:gdLst>
              <a:gd name="T0" fmla="*/ 3 w 11"/>
              <a:gd name="T1" fmla="*/ 4 h 6"/>
              <a:gd name="T2" fmla="*/ 1 w 11"/>
              <a:gd name="T3" fmla="*/ 1 h 6"/>
              <a:gd name="T4" fmla="*/ 6 w 11"/>
              <a:gd name="T5" fmla="*/ 1 h 6"/>
              <a:gd name="T6" fmla="*/ 3 w 11"/>
              <a:gd name="T7" fmla="*/ 4 h 6"/>
              <a:gd name="T8" fmla="*/ 3 w 11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3" y="4"/>
                </a:moveTo>
                <a:cubicBezTo>
                  <a:pt x="1" y="3"/>
                  <a:pt x="0" y="3"/>
                  <a:pt x="1" y="1"/>
                </a:cubicBezTo>
                <a:cubicBezTo>
                  <a:pt x="2" y="0"/>
                  <a:pt x="4" y="1"/>
                  <a:pt x="6" y="1"/>
                </a:cubicBezTo>
                <a:cubicBezTo>
                  <a:pt x="11" y="2"/>
                  <a:pt x="6" y="6"/>
                  <a:pt x="3" y="4"/>
                </a:cubicBezTo>
                <a:cubicBezTo>
                  <a:pt x="2" y="3"/>
                  <a:pt x="4" y="5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" name="Freeform 419">
            <a:extLst>
              <a:ext uri="{FF2B5EF4-FFF2-40B4-BE49-F238E27FC236}">
                <a16:creationId xmlns:a16="http://schemas.microsoft.com/office/drawing/2014/main" id="{9651C2EF-2AE0-7C7F-357A-B7979440C345}"/>
              </a:ext>
            </a:extLst>
          </p:cNvPr>
          <p:cNvSpPr>
            <a:spLocks/>
          </p:cNvSpPr>
          <p:nvPr/>
        </p:nvSpPr>
        <p:spPr bwMode="auto">
          <a:xfrm>
            <a:off x="10283375" y="2048224"/>
            <a:ext cx="35485" cy="33955"/>
          </a:xfrm>
          <a:custGeom>
            <a:avLst/>
            <a:gdLst>
              <a:gd name="T0" fmla="*/ 5 w 6"/>
              <a:gd name="T1" fmla="*/ 2 h 5"/>
              <a:gd name="T2" fmla="*/ 5 w 6"/>
              <a:gd name="T3" fmla="*/ 1 h 5"/>
              <a:gd name="T4" fmla="*/ 2 w 6"/>
              <a:gd name="T5" fmla="*/ 1 h 5"/>
              <a:gd name="T6" fmla="*/ 1 w 6"/>
              <a:gd name="T7" fmla="*/ 3 h 5"/>
              <a:gd name="T8" fmla="*/ 0 w 6"/>
              <a:gd name="T9" fmla="*/ 4 h 5"/>
              <a:gd name="T10" fmla="*/ 5 w 6"/>
              <a:gd name="T11" fmla="*/ 2 h 5"/>
              <a:gd name="T12" fmla="*/ 5 w 6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6" y="2"/>
                  <a:pt x="5" y="1"/>
                  <a:pt x="5" y="1"/>
                </a:cubicBezTo>
                <a:cubicBezTo>
                  <a:pt x="4" y="0"/>
                  <a:pt x="3" y="1"/>
                  <a:pt x="2" y="1"/>
                </a:cubicBezTo>
                <a:cubicBezTo>
                  <a:pt x="1" y="1"/>
                  <a:pt x="0" y="2"/>
                  <a:pt x="1" y="3"/>
                </a:cubicBezTo>
                <a:cubicBezTo>
                  <a:pt x="1" y="3"/>
                  <a:pt x="0" y="5"/>
                  <a:pt x="0" y="4"/>
                </a:cubicBezTo>
                <a:cubicBezTo>
                  <a:pt x="0" y="4"/>
                  <a:pt x="5" y="2"/>
                  <a:pt x="5" y="2"/>
                </a:cubicBezTo>
                <a:cubicBezTo>
                  <a:pt x="6" y="2"/>
                  <a:pt x="3" y="3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" name="Freeform 420">
            <a:extLst>
              <a:ext uri="{FF2B5EF4-FFF2-40B4-BE49-F238E27FC236}">
                <a16:creationId xmlns:a16="http://schemas.microsoft.com/office/drawing/2014/main" id="{99C0955A-E454-7DDE-1128-0FBAA886C59F}"/>
              </a:ext>
            </a:extLst>
          </p:cNvPr>
          <p:cNvSpPr>
            <a:spLocks/>
          </p:cNvSpPr>
          <p:nvPr/>
        </p:nvSpPr>
        <p:spPr bwMode="auto">
          <a:xfrm>
            <a:off x="9514506" y="2242892"/>
            <a:ext cx="29571" cy="18108"/>
          </a:xfrm>
          <a:custGeom>
            <a:avLst/>
            <a:gdLst>
              <a:gd name="T0" fmla="*/ 3 w 5"/>
              <a:gd name="T1" fmla="*/ 3 h 3"/>
              <a:gd name="T2" fmla="*/ 3 w 5"/>
              <a:gd name="T3" fmla="*/ 0 h 3"/>
              <a:gd name="T4" fmla="*/ 3 w 5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3" y="3"/>
                </a:moveTo>
                <a:cubicBezTo>
                  <a:pt x="1" y="3"/>
                  <a:pt x="0" y="1"/>
                  <a:pt x="3" y="0"/>
                </a:cubicBezTo>
                <a:cubicBezTo>
                  <a:pt x="5" y="0"/>
                  <a:pt x="4" y="3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" name="Freeform 421">
            <a:extLst>
              <a:ext uri="{FF2B5EF4-FFF2-40B4-BE49-F238E27FC236}">
                <a16:creationId xmlns:a16="http://schemas.microsoft.com/office/drawing/2014/main" id="{10AC920B-A597-8E1F-2B4E-B1869382686F}"/>
              </a:ext>
            </a:extLst>
          </p:cNvPr>
          <p:cNvSpPr>
            <a:spLocks/>
          </p:cNvSpPr>
          <p:nvPr/>
        </p:nvSpPr>
        <p:spPr bwMode="auto">
          <a:xfrm>
            <a:off x="10034971" y="2442084"/>
            <a:ext cx="29571" cy="31690"/>
          </a:xfrm>
          <a:custGeom>
            <a:avLst/>
            <a:gdLst>
              <a:gd name="T0" fmla="*/ 5 w 5"/>
              <a:gd name="T1" fmla="*/ 1 h 5"/>
              <a:gd name="T2" fmla="*/ 1 w 5"/>
              <a:gd name="T3" fmla="*/ 5 h 5"/>
              <a:gd name="T4" fmla="*/ 4 w 5"/>
              <a:gd name="T5" fmla="*/ 3 h 5"/>
              <a:gd name="T6" fmla="*/ 5 w 5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5" y="1"/>
                </a:moveTo>
                <a:cubicBezTo>
                  <a:pt x="5" y="1"/>
                  <a:pt x="0" y="5"/>
                  <a:pt x="1" y="5"/>
                </a:cubicBezTo>
                <a:cubicBezTo>
                  <a:pt x="2" y="5"/>
                  <a:pt x="4" y="3"/>
                  <a:pt x="4" y="3"/>
                </a:cubicBezTo>
                <a:cubicBezTo>
                  <a:pt x="5" y="2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" name="Freeform 422">
            <a:extLst>
              <a:ext uri="{FF2B5EF4-FFF2-40B4-BE49-F238E27FC236}">
                <a16:creationId xmlns:a16="http://schemas.microsoft.com/office/drawing/2014/main" id="{DD7350E0-28E1-9B10-6CA8-93CBE7B8B579}"/>
              </a:ext>
            </a:extLst>
          </p:cNvPr>
          <p:cNvSpPr>
            <a:spLocks/>
          </p:cNvSpPr>
          <p:nvPr/>
        </p:nvSpPr>
        <p:spPr bwMode="auto">
          <a:xfrm>
            <a:off x="10017229" y="2494146"/>
            <a:ext cx="11829" cy="6790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1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" name="Freeform 423">
            <a:extLst>
              <a:ext uri="{FF2B5EF4-FFF2-40B4-BE49-F238E27FC236}">
                <a16:creationId xmlns:a16="http://schemas.microsoft.com/office/drawing/2014/main" id="{8A376483-2382-715E-EAAD-26CF02E217CD}"/>
              </a:ext>
            </a:extLst>
          </p:cNvPr>
          <p:cNvSpPr>
            <a:spLocks/>
          </p:cNvSpPr>
          <p:nvPr/>
        </p:nvSpPr>
        <p:spPr bwMode="auto">
          <a:xfrm>
            <a:off x="9936400" y="2600534"/>
            <a:ext cx="17743" cy="6790"/>
          </a:xfrm>
          <a:custGeom>
            <a:avLst/>
            <a:gdLst>
              <a:gd name="T0" fmla="*/ 2 w 3"/>
              <a:gd name="T1" fmla="*/ 0 h 1"/>
              <a:gd name="T2" fmla="*/ 1 w 3"/>
              <a:gd name="T3" fmla="*/ 1 h 1"/>
              <a:gd name="T4" fmla="*/ 2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2" y="0"/>
                  <a:pt x="0" y="1"/>
                  <a:pt x="1" y="1"/>
                </a:cubicBezTo>
                <a:cubicBezTo>
                  <a:pt x="1" y="1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" name="Freeform 424">
            <a:extLst>
              <a:ext uri="{FF2B5EF4-FFF2-40B4-BE49-F238E27FC236}">
                <a16:creationId xmlns:a16="http://schemas.microsoft.com/office/drawing/2014/main" id="{500D1CAF-AA42-81D5-B677-30F355D3CC59}"/>
              </a:ext>
            </a:extLst>
          </p:cNvPr>
          <p:cNvSpPr>
            <a:spLocks/>
          </p:cNvSpPr>
          <p:nvPr/>
        </p:nvSpPr>
        <p:spPr bwMode="auto">
          <a:xfrm>
            <a:off x="9867398" y="2634487"/>
            <a:ext cx="41401" cy="27163"/>
          </a:xfrm>
          <a:custGeom>
            <a:avLst/>
            <a:gdLst>
              <a:gd name="T0" fmla="*/ 6 w 7"/>
              <a:gd name="T1" fmla="*/ 0 h 4"/>
              <a:gd name="T2" fmla="*/ 1 w 7"/>
              <a:gd name="T3" fmla="*/ 3 h 4"/>
              <a:gd name="T4" fmla="*/ 6 w 7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6" y="0"/>
                </a:moveTo>
                <a:cubicBezTo>
                  <a:pt x="5" y="0"/>
                  <a:pt x="0" y="2"/>
                  <a:pt x="1" y="3"/>
                </a:cubicBezTo>
                <a:cubicBezTo>
                  <a:pt x="2" y="4"/>
                  <a:pt x="7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" name="Freeform 425">
            <a:extLst>
              <a:ext uri="{FF2B5EF4-FFF2-40B4-BE49-F238E27FC236}">
                <a16:creationId xmlns:a16="http://schemas.microsoft.com/office/drawing/2014/main" id="{EA3B65B4-1AE5-CFD1-72BB-45C5EA840BE5}"/>
              </a:ext>
            </a:extLst>
          </p:cNvPr>
          <p:cNvSpPr>
            <a:spLocks/>
          </p:cNvSpPr>
          <p:nvPr/>
        </p:nvSpPr>
        <p:spPr bwMode="auto">
          <a:xfrm>
            <a:off x="9822055" y="2661650"/>
            <a:ext cx="33514" cy="24900"/>
          </a:xfrm>
          <a:custGeom>
            <a:avLst/>
            <a:gdLst>
              <a:gd name="T0" fmla="*/ 5 w 6"/>
              <a:gd name="T1" fmla="*/ 0 h 4"/>
              <a:gd name="T2" fmla="*/ 1 w 6"/>
              <a:gd name="T3" fmla="*/ 3 h 4"/>
              <a:gd name="T4" fmla="*/ 5 w 6"/>
              <a:gd name="T5" fmla="*/ 0 h 4"/>
              <a:gd name="T6" fmla="*/ 5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5" y="0"/>
                </a:moveTo>
                <a:cubicBezTo>
                  <a:pt x="5" y="0"/>
                  <a:pt x="0" y="2"/>
                  <a:pt x="1" y="3"/>
                </a:cubicBezTo>
                <a:cubicBezTo>
                  <a:pt x="2" y="4"/>
                  <a:pt x="5" y="0"/>
                  <a:pt x="5" y="0"/>
                </a:cubicBezTo>
                <a:cubicBezTo>
                  <a:pt x="5" y="0"/>
                  <a:pt x="6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" name="Freeform 426">
            <a:extLst>
              <a:ext uri="{FF2B5EF4-FFF2-40B4-BE49-F238E27FC236}">
                <a16:creationId xmlns:a16="http://schemas.microsoft.com/office/drawing/2014/main" id="{279DC8D2-E799-AE84-F88B-CA43CE6A239F}"/>
              </a:ext>
            </a:extLst>
          </p:cNvPr>
          <p:cNvSpPr>
            <a:spLocks/>
          </p:cNvSpPr>
          <p:nvPr/>
        </p:nvSpPr>
        <p:spPr bwMode="auto">
          <a:xfrm>
            <a:off x="9792483" y="2682022"/>
            <a:ext cx="29571" cy="31690"/>
          </a:xfrm>
          <a:custGeom>
            <a:avLst/>
            <a:gdLst>
              <a:gd name="T0" fmla="*/ 4 w 5"/>
              <a:gd name="T1" fmla="*/ 0 h 5"/>
              <a:gd name="T2" fmla="*/ 0 w 5"/>
              <a:gd name="T3" fmla="*/ 4 h 5"/>
              <a:gd name="T4" fmla="*/ 4 w 5"/>
              <a:gd name="T5" fmla="*/ 0 h 5"/>
              <a:gd name="T6" fmla="*/ 4 w 5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4" y="0"/>
                </a:moveTo>
                <a:cubicBezTo>
                  <a:pt x="4" y="0"/>
                  <a:pt x="0" y="4"/>
                  <a:pt x="0" y="4"/>
                </a:cubicBezTo>
                <a:cubicBezTo>
                  <a:pt x="2" y="5"/>
                  <a:pt x="4" y="0"/>
                  <a:pt x="4" y="0"/>
                </a:cubicBezTo>
                <a:cubicBezTo>
                  <a:pt x="4" y="0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" name="Freeform 427">
            <a:extLst>
              <a:ext uri="{FF2B5EF4-FFF2-40B4-BE49-F238E27FC236}">
                <a16:creationId xmlns:a16="http://schemas.microsoft.com/office/drawing/2014/main" id="{8E595393-BB02-50DB-BE19-DB20A31CD254}"/>
              </a:ext>
            </a:extLst>
          </p:cNvPr>
          <p:cNvSpPr>
            <a:spLocks/>
          </p:cNvSpPr>
          <p:nvPr/>
        </p:nvSpPr>
        <p:spPr bwMode="auto">
          <a:xfrm>
            <a:off x="9786568" y="2727293"/>
            <a:ext cx="5914" cy="679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" name="Freeform 428">
            <a:extLst>
              <a:ext uri="{FF2B5EF4-FFF2-40B4-BE49-F238E27FC236}">
                <a16:creationId xmlns:a16="http://schemas.microsoft.com/office/drawing/2014/main" id="{6B499C36-C036-4715-9EE4-EBEB30D80CC0}"/>
              </a:ext>
            </a:extLst>
          </p:cNvPr>
          <p:cNvSpPr>
            <a:spLocks/>
          </p:cNvSpPr>
          <p:nvPr/>
        </p:nvSpPr>
        <p:spPr bwMode="auto">
          <a:xfrm>
            <a:off x="9756996" y="2700130"/>
            <a:ext cx="29571" cy="27163"/>
          </a:xfrm>
          <a:custGeom>
            <a:avLst/>
            <a:gdLst>
              <a:gd name="T0" fmla="*/ 4 w 5"/>
              <a:gd name="T1" fmla="*/ 1 h 4"/>
              <a:gd name="T2" fmla="*/ 0 w 5"/>
              <a:gd name="T3" fmla="*/ 4 h 4"/>
              <a:gd name="T4" fmla="*/ 4 w 5"/>
              <a:gd name="T5" fmla="*/ 1 h 4"/>
              <a:gd name="T6" fmla="*/ 4 w 5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4" y="1"/>
                </a:moveTo>
                <a:cubicBezTo>
                  <a:pt x="2" y="2"/>
                  <a:pt x="0" y="3"/>
                  <a:pt x="0" y="4"/>
                </a:cubicBezTo>
                <a:cubicBezTo>
                  <a:pt x="0" y="4"/>
                  <a:pt x="4" y="1"/>
                  <a:pt x="4" y="1"/>
                </a:cubicBezTo>
                <a:cubicBezTo>
                  <a:pt x="3" y="1"/>
                  <a:pt x="5" y="0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3" name="Freeform 429">
            <a:extLst>
              <a:ext uri="{FF2B5EF4-FFF2-40B4-BE49-F238E27FC236}">
                <a16:creationId xmlns:a16="http://schemas.microsoft.com/office/drawing/2014/main" id="{E4148293-74E3-D8C0-6A46-01CF6BD32AE0}"/>
              </a:ext>
            </a:extLst>
          </p:cNvPr>
          <p:cNvSpPr>
            <a:spLocks/>
          </p:cNvSpPr>
          <p:nvPr/>
        </p:nvSpPr>
        <p:spPr bwMode="auto">
          <a:xfrm>
            <a:off x="9544077" y="2946859"/>
            <a:ext cx="11829" cy="20371"/>
          </a:xfrm>
          <a:custGeom>
            <a:avLst/>
            <a:gdLst>
              <a:gd name="T0" fmla="*/ 1 w 2"/>
              <a:gd name="T1" fmla="*/ 0 h 3"/>
              <a:gd name="T2" fmla="*/ 1 w 2"/>
              <a:gd name="T3" fmla="*/ 3 h 3"/>
              <a:gd name="T4" fmla="*/ 1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1" y="0"/>
                  <a:pt x="0" y="3"/>
                  <a:pt x="1" y="3"/>
                </a:cubicBezTo>
                <a:cubicBezTo>
                  <a:pt x="2" y="3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grpSp>
        <p:nvGrpSpPr>
          <p:cNvPr id="44" name="Group 107">
            <a:extLst>
              <a:ext uri="{FF2B5EF4-FFF2-40B4-BE49-F238E27FC236}">
                <a16:creationId xmlns:a16="http://schemas.microsoft.com/office/drawing/2014/main" id="{0BEFE3A1-E2AE-BEB7-5A1C-BA43F1FEC294}"/>
              </a:ext>
            </a:extLst>
          </p:cNvPr>
          <p:cNvGrpSpPr/>
          <p:nvPr/>
        </p:nvGrpSpPr>
        <p:grpSpPr>
          <a:xfrm>
            <a:off x="9331162" y="2661650"/>
            <a:ext cx="431747" cy="470822"/>
            <a:chOff x="5961121" y="2686387"/>
            <a:chExt cx="288233" cy="273757"/>
          </a:xfrm>
          <a:solidFill>
            <a:schemeClr val="bg1">
              <a:lumMod val="85000"/>
            </a:schemeClr>
          </a:solidFill>
        </p:grpSpPr>
        <p:sp>
          <p:nvSpPr>
            <p:cNvPr id="426" name="Freeform 430">
              <a:extLst>
                <a:ext uri="{FF2B5EF4-FFF2-40B4-BE49-F238E27FC236}">
                  <a16:creationId xmlns:a16="http://schemas.microsoft.com/office/drawing/2014/main" id="{B866D19B-FD50-61A8-E10B-A8BA1B789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02" y="2686387"/>
              <a:ext cx="118452" cy="100026"/>
            </a:xfrm>
            <a:custGeom>
              <a:avLst/>
              <a:gdLst>
                <a:gd name="T0" fmla="*/ 28 w 31"/>
                <a:gd name="T1" fmla="*/ 10 h 26"/>
                <a:gd name="T2" fmla="*/ 29 w 31"/>
                <a:gd name="T3" fmla="*/ 7 h 26"/>
                <a:gd name="T4" fmla="*/ 27 w 31"/>
                <a:gd name="T5" fmla="*/ 10 h 26"/>
                <a:gd name="T6" fmla="*/ 20 w 31"/>
                <a:gd name="T7" fmla="*/ 8 h 26"/>
                <a:gd name="T8" fmla="*/ 11 w 31"/>
                <a:gd name="T9" fmla="*/ 1 h 26"/>
                <a:gd name="T10" fmla="*/ 11 w 31"/>
                <a:gd name="T11" fmla="*/ 5 h 26"/>
                <a:gd name="T12" fmla="*/ 9 w 31"/>
                <a:gd name="T13" fmla="*/ 11 h 26"/>
                <a:gd name="T14" fmla="*/ 7 w 31"/>
                <a:gd name="T15" fmla="*/ 14 h 26"/>
                <a:gd name="T16" fmla="*/ 4 w 31"/>
                <a:gd name="T17" fmla="*/ 14 h 26"/>
                <a:gd name="T18" fmla="*/ 5 w 31"/>
                <a:gd name="T19" fmla="*/ 16 h 26"/>
                <a:gd name="T20" fmla="*/ 1 w 31"/>
                <a:gd name="T21" fmla="*/ 18 h 26"/>
                <a:gd name="T22" fmla="*/ 2 w 31"/>
                <a:gd name="T23" fmla="*/ 23 h 26"/>
                <a:gd name="T24" fmla="*/ 4 w 31"/>
                <a:gd name="T25" fmla="*/ 25 h 26"/>
                <a:gd name="T26" fmla="*/ 6 w 31"/>
                <a:gd name="T27" fmla="*/ 23 h 26"/>
                <a:gd name="T28" fmla="*/ 7 w 31"/>
                <a:gd name="T29" fmla="*/ 23 h 26"/>
                <a:gd name="T30" fmla="*/ 4 w 31"/>
                <a:gd name="T31" fmla="*/ 20 h 26"/>
                <a:gd name="T32" fmla="*/ 7 w 31"/>
                <a:gd name="T33" fmla="*/ 19 h 26"/>
                <a:gd name="T34" fmla="*/ 12 w 31"/>
                <a:gd name="T35" fmla="*/ 18 h 26"/>
                <a:gd name="T36" fmla="*/ 17 w 31"/>
                <a:gd name="T37" fmla="*/ 21 h 26"/>
                <a:gd name="T38" fmla="*/ 21 w 31"/>
                <a:gd name="T39" fmla="*/ 16 h 26"/>
                <a:gd name="T40" fmla="*/ 31 w 31"/>
                <a:gd name="T41" fmla="*/ 14 h 26"/>
                <a:gd name="T42" fmla="*/ 29 w 31"/>
                <a:gd name="T43" fmla="*/ 12 h 26"/>
                <a:gd name="T44" fmla="*/ 28 w 31"/>
                <a:gd name="T45" fmla="*/ 10 h 26"/>
                <a:gd name="T46" fmla="*/ 28 w 31"/>
                <a:gd name="T4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6">
                  <a:moveTo>
                    <a:pt x="28" y="10"/>
                  </a:moveTo>
                  <a:cubicBezTo>
                    <a:pt x="28" y="10"/>
                    <a:pt x="29" y="8"/>
                    <a:pt x="29" y="7"/>
                  </a:cubicBezTo>
                  <a:cubicBezTo>
                    <a:pt x="29" y="8"/>
                    <a:pt x="27" y="10"/>
                    <a:pt x="27" y="10"/>
                  </a:cubicBezTo>
                  <a:cubicBezTo>
                    <a:pt x="25" y="10"/>
                    <a:pt x="21" y="9"/>
                    <a:pt x="20" y="8"/>
                  </a:cubicBezTo>
                  <a:cubicBezTo>
                    <a:pt x="17" y="7"/>
                    <a:pt x="15" y="2"/>
                    <a:pt x="11" y="1"/>
                  </a:cubicBezTo>
                  <a:cubicBezTo>
                    <a:pt x="9" y="0"/>
                    <a:pt x="10" y="4"/>
                    <a:pt x="11" y="5"/>
                  </a:cubicBezTo>
                  <a:cubicBezTo>
                    <a:pt x="11" y="7"/>
                    <a:pt x="10" y="9"/>
                    <a:pt x="9" y="11"/>
                  </a:cubicBezTo>
                  <a:cubicBezTo>
                    <a:pt x="8" y="12"/>
                    <a:pt x="10" y="15"/>
                    <a:pt x="7" y="14"/>
                  </a:cubicBezTo>
                  <a:cubicBezTo>
                    <a:pt x="7" y="14"/>
                    <a:pt x="5" y="13"/>
                    <a:pt x="4" y="14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6"/>
                    <a:pt x="2" y="18"/>
                    <a:pt x="1" y="18"/>
                  </a:cubicBezTo>
                  <a:cubicBezTo>
                    <a:pt x="0" y="20"/>
                    <a:pt x="3" y="21"/>
                    <a:pt x="2" y="23"/>
                  </a:cubicBezTo>
                  <a:cubicBezTo>
                    <a:pt x="1" y="24"/>
                    <a:pt x="3" y="26"/>
                    <a:pt x="4" y="25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6" y="23"/>
                    <a:pt x="7" y="24"/>
                    <a:pt x="7" y="23"/>
                  </a:cubicBezTo>
                  <a:cubicBezTo>
                    <a:pt x="7" y="22"/>
                    <a:pt x="5" y="21"/>
                    <a:pt x="4" y="20"/>
                  </a:cubicBezTo>
                  <a:cubicBezTo>
                    <a:pt x="3" y="18"/>
                    <a:pt x="7" y="19"/>
                    <a:pt x="7" y="19"/>
                  </a:cubicBezTo>
                  <a:cubicBezTo>
                    <a:pt x="9" y="19"/>
                    <a:pt x="10" y="17"/>
                    <a:pt x="12" y="18"/>
                  </a:cubicBezTo>
                  <a:cubicBezTo>
                    <a:pt x="14" y="19"/>
                    <a:pt x="15" y="20"/>
                    <a:pt x="17" y="21"/>
                  </a:cubicBezTo>
                  <a:cubicBezTo>
                    <a:pt x="20" y="23"/>
                    <a:pt x="19" y="17"/>
                    <a:pt x="21" y="16"/>
                  </a:cubicBezTo>
                  <a:cubicBezTo>
                    <a:pt x="21" y="16"/>
                    <a:pt x="31" y="16"/>
                    <a:pt x="31" y="14"/>
                  </a:cubicBezTo>
                  <a:cubicBezTo>
                    <a:pt x="30" y="13"/>
                    <a:pt x="27" y="15"/>
                    <a:pt x="29" y="12"/>
                  </a:cubicBezTo>
                  <a:cubicBezTo>
                    <a:pt x="30" y="11"/>
                    <a:pt x="27" y="12"/>
                    <a:pt x="28" y="10"/>
                  </a:cubicBezTo>
                  <a:cubicBezTo>
                    <a:pt x="29" y="7"/>
                    <a:pt x="28" y="11"/>
                    <a:pt x="28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7" name="Freeform 431">
              <a:extLst>
                <a:ext uri="{FF2B5EF4-FFF2-40B4-BE49-F238E27FC236}">
                  <a16:creationId xmlns:a16="http://schemas.microsoft.com/office/drawing/2014/main" id="{32877CF2-D93B-B31B-3037-DFD26B21A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121" y="2778517"/>
              <a:ext cx="215847" cy="181627"/>
            </a:xfrm>
            <a:custGeom>
              <a:avLst/>
              <a:gdLst>
                <a:gd name="T0" fmla="*/ 52 w 56"/>
                <a:gd name="T1" fmla="*/ 1 h 47"/>
                <a:gd name="T2" fmla="*/ 51 w 56"/>
                <a:gd name="T3" fmla="*/ 1 h 47"/>
                <a:gd name="T4" fmla="*/ 52 w 56"/>
                <a:gd name="T5" fmla="*/ 3 h 47"/>
                <a:gd name="T6" fmla="*/ 49 w 56"/>
                <a:gd name="T7" fmla="*/ 3 h 47"/>
                <a:gd name="T8" fmla="*/ 47 w 56"/>
                <a:gd name="T9" fmla="*/ 5 h 47"/>
                <a:gd name="T10" fmla="*/ 45 w 56"/>
                <a:gd name="T11" fmla="*/ 6 h 47"/>
                <a:gd name="T12" fmla="*/ 46 w 56"/>
                <a:gd name="T13" fmla="*/ 7 h 47"/>
                <a:gd name="T14" fmla="*/ 46 w 56"/>
                <a:gd name="T15" fmla="*/ 10 h 47"/>
                <a:gd name="T16" fmla="*/ 46 w 56"/>
                <a:gd name="T17" fmla="*/ 13 h 47"/>
                <a:gd name="T18" fmla="*/ 41 w 56"/>
                <a:gd name="T19" fmla="*/ 22 h 47"/>
                <a:gd name="T20" fmla="*/ 36 w 56"/>
                <a:gd name="T21" fmla="*/ 27 h 47"/>
                <a:gd name="T22" fmla="*/ 31 w 56"/>
                <a:gd name="T23" fmla="*/ 27 h 47"/>
                <a:gd name="T24" fmla="*/ 32 w 56"/>
                <a:gd name="T25" fmla="*/ 24 h 47"/>
                <a:gd name="T26" fmla="*/ 30 w 56"/>
                <a:gd name="T27" fmla="*/ 25 h 47"/>
                <a:gd name="T28" fmla="*/ 29 w 56"/>
                <a:gd name="T29" fmla="*/ 27 h 47"/>
                <a:gd name="T30" fmla="*/ 25 w 56"/>
                <a:gd name="T31" fmla="*/ 33 h 47"/>
                <a:gd name="T32" fmla="*/ 25 w 56"/>
                <a:gd name="T33" fmla="*/ 34 h 47"/>
                <a:gd name="T34" fmla="*/ 23 w 56"/>
                <a:gd name="T35" fmla="*/ 36 h 47"/>
                <a:gd name="T36" fmla="*/ 21 w 56"/>
                <a:gd name="T37" fmla="*/ 35 h 47"/>
                <a:gd name="T38" fmla="*/ 17 w 56"/>
                <a:gd name="T39" fmla="*/ 35 h 47"/>
                <a:gd name="T40" fmla="*/ 9 w 56"/>
                <a:gd name="T41" fmla="*/ 36 h 47"/>
                <a:gd name="T42" fmla="*/ 2 w 56"/>
                <a:gd name="T43" fmla="*/ 42 h 47"/>
                <a:gd name="T44" fmla="*/ 1 w 56"/>
                <a:gd name="T45" fmla="*/ 44 h 47"/>
                <a:gd name="T46" fmla="*/ 3 w 56"/>
                <a:gd name="T47" fmla="*/ 43 h 47"/>
                <a:gd name="T48" fmla="*/ 5 w 56"/>
                <a:gd name="T49" fmla="*/ 44 h 47"/>
                <a:gd name="T50" fmla="*/ 22 w 56"/>
                <a:gd name="T51" fmla="*/ 40 h 47"/>
                <a:gd name="T52" fmla="*/ 21 w 56"/>
                <a:gd name="T53" fmla="*/ 43 h 47"/>
                <a:gd name="T54" fmla="*/ 24 w 56"/>
                <a:gd name="T55" fmla="*/ 47 h 47"/>
                <a:gd name="T56" fmla="*/ 27 w 56"/>
                <a:gd name="T57" fmla="*/ 44 h 47"/>
                <a:gd name="T58" fmla="*/ 30 w 56"/>
                <a:gd name="T59" fmla="*/ 43 h 47"/>
                <a:gd name="T60" fmla="*/ 31 w 56"/>
                <a:gd name="T61" fmla="*/ 40 h 47"/>
                <a:gd name="T62" fmla="*/ 38 w 56"/>
                <a:gd name="T63" fmla="*/ 39 h 47"/>
                <a:gd name="T64" fmla="*/ 41 w 56"/>
                <a:gd name="T65" fmla="*/ 40 h 47"/>
                <a:gd name="T66" fmla="*/ 43 w 56"/>
                <a:gd name="T67" fmla="*/ 37 h 47"/>
                <a:gd name="T68" fmla="*/ 45 w 56"/>
                <a:gd name="T69" fmla="*/ 35 h 47"/>
                <a:gd name="T70" fmla="*/ 46 w 56"/>
                <a:gd name="T71" fmla="*/ 38 h 47"/>
                <a:gd name="T72" fmla="*/ 48 w 56"/>
                <a:gd name="T73" fmla="*/ 37 h 47"/>
                <a:gd name="T74" fmla="*/ 49 w 56"/>
                <a:gd name="T75" fmla="*/ 35 h 47"/>
                <a:gd name="T76" fmla="*/ 49 w 56"/>
                <a:gd name="T77" fmla="*/ 32 h 47"/>
                <a:gd name="T78" fmla="*/ 51 w 56"/>
                <a:gd name="T79" fmla="*/ 26 h 47"/>
                <a:gd name="T80" fmla="*/ 51 w 56"/>
                <a:gd name="T81" fmla="*/ 19 h 47"/>
                <a:gd name="T82" fmla="*/ 53 w 56"/>
                <a:gd name="T83" fmla="*/ 19 h 47"/>
                <a:gd name="T84" fmla="*/ 55 w 56"/>
                <a:gd name="T85" fmla="*/ 17 h 47"/>
                <a:gd name="T86" fmla="*/ 55 w 56"/>
                <a:gd name="T87" fmla="*/ 9 h 47"/>
                <a:gd name="T88" fmla="*/ 52 w 56"/>
                <a:gd name="T89" fmla="*/ 1 h 47"/>
                <a:gd name="T90" fmla="*/ 52 w 56"/>
                <a:gd name="T91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47">
                  <a:moveTo>
                    <a:pt x="52" y="1"/>
                  </a:moveTo>
                  <a:cubicBezTo>
                    <a:pt x="51" y="1"/>
                    <a:pt x="51" y="0"/>
                    <a:pt x="51" y="1"/>
                  </a:cubicBezTo>
                  <a:cubicBezTo>
                    <a:pt x="49" y="2"/>
                    <a:pt x="51" y="2"/>
                    <a:pt x="52" y="3"/>
                  </a:cubicBezTo>
                  <a:cubicBezTo>
                    <a:pt x="53" y="4"/>
                    <a:pt x="50" y="5"/>
                    <a:pt x="49" y="3"/>
                  </a:cubicBezTo>
                  <a:cubicBezTo>
                    <a:pt x="48" y="1"/>
                    <a:pt x="47" y="4"/>
                    <a:pt x="47" y="5"/>
                  </a:cubicBezTo>
                  <a:cubicBezTo>
                    <a:pt x="46" y="5"/>
                    <a:pt x="45" y="6"/>
                    <a:pt x="45" y="6"/>
                  </a:cubicBezTo>
                  <a:cubicBezTo>
                    <a:pt x="45" y="8"/>
                    <a:pt x="46" y="7"/>
                    <a:pt x="46" y="7"/>
                  </a:cubicBezTo>
                  <a:cubicBezTo>
                    <a:pt x="46" y="8"/>
                    <a:pt x="46" y="9"/>
                    <a:pt x="46" y="10"/>
                  </a:cubicBezTo>
                  <a:cubicBezTo>
                    <a:pt x="46" y="11"/>
                    <a:pt x="47" y="11"/>
                    <a:pt x="46" y="13"/>
                  </a:cubicBezTo>
                  <a:cubicBezTo>
                    <a:pt x="44" y="16"/>
                    <a:pt x="43" y="19"/>
                    <a:pt x="41" y="22"/>
                  </a:cubicBezTo>
                  <a:cubicBezTo>
                    <a:pt x="40" y="23"/>
                    <a:pt x="37" y="27"/>
                    <a:pt x="36" y="27"/>
                  </a:cubicBezTo>
                  <a:cubicBezTo>
                    <a:pt x="34" y="27"/>
                    <a:pt x="32" y="28"/>
                    <a:pt x="31" y="27"/>
                  </a:cubicBezTo>
                  <a:cubicBezTo>
                    <a:pt x="30" y="26"/>
                    <a:pt x="32" y="25"/>
                    <a:pt x="32" y="24"/>
                  </a:cubicBezTo>
                  <a:cubicBezTo>
                    <a:pt x="33" y="23"/>
                    <a:pt x="30" y="25"/>
                    <a:pt x="30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30"/>
                    <a:pt x="26" y="31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5"/>
                    <a:pt x="23" y="36"/>
                    <a:pt x="23" y="36"/>
                  </a:cubicBezTo>
                  <a:cubicBezTo>
                    <a:pt x="22" y="36"/>
                    <a:pt x="23" y="35"/>
                    <a:pt x="21" y="35"/>
                  </a:cubicBezTo>
                  <a:cubicBezTo>
                    <a:pt x="20" y="35"/>
                    <a:pt x="19" y="35"/>
                    <a:pt x="17" y="35"/>
                  </a:cubicBezTo>
                  <a:cubicBezTo>
                    <a:pt x="14" y="36"/>
                    <a:pt x="12" y="35"/>
                    <a:pt x="9" y="36"/>
                  </a:cubicBezTo>
                  <a:cubicBezTo>
                    <a:pt x="7" y="38"/>
                    <a:pt x="4" y="40"/>
                    <a:pt x="2" y="42"/>
                  </a:cubicBezTo>
                  <a:cubicBezTo>
                    <a:pt x="0" y="42"/>
                    <a:pt x="0" y="45"/>
                    <a:pt x="1" y="44"/>
                  </a:cubicBezTo>
                  <a:cubicBezTo>
                    <a:pt x="2" y="44"/>
                    <a:pt x="2" y="43"/>
                    <a:pt x="3" y="43"/>
                  </a:cubicBezTo>
                  <a:cubicBezTo>
                    <a:pt x="4" y="44"/>
                    <a:pt x="5" y="45"/>
                    <a:pt x="5" y="44"/>
                  </a:cubicBezTo>
                  <a:cubicBezTo>
                    <a:pt x="10" y="43"/>
                    <a:pt x="17" y="39"/>
                    <a:pt x="22" y="40"/>
                  </a:cubicBezTo>
                  <a:cubicBezTo>
                    <a:pt x="23" y="41"/>
                    <a:pt x="21" y="43"/>
                    <a:pt x="21" y="43"/>
                  </a:cubicBezTo>
                  <a:cubicBezTo>
                    <a:pt x="22" y="44"/>
                    <a:pt x="23" y="47"/>
                    <a:pt x="24" y="47"/>
                  </a:cubicBezTo>
                  <a:cubicBezTo>
                    <a:pt x="25" y="46"/>
                    <a:pt x="26" y="45"/>
                    <a:pt x="27" y="44"/>
                  </a:cubicBezTo>
                  <a:cubicBezTo>
                    <a:pt x="28" y="42"/>
                    <a:pt x="28" y="43"/>
                    <a:pt x="30" y="43"/>
                  </a:cubicBezTo>
                  <a:cubicBezTo>
                    <a:pt x="29" y="43"/>
                    <a:pt x="28" y="35"/>
                    <a:pt x="31" y="40"/>
                  </a:cubicBezTo>
                  <a:cubicBezTo>
                    <a:pt x="32" y="42"/>
                    <a:pt x="37" y="40"/>
                    <a:pt x="38" y="39"/>
                  </a:cubicBezTo>
                  <a:cubicBezTo>
                    <a:pt x="40" y="36"/>
                    <a:pt x="40" y="42"/>
                    <a:pt x="41" y="40"/>
                  </a:cubicBezTo>
                  <a:cubicBezTo>
                    <a:pt x="41" y="39"/>
                    <a:pt x="42" y="37"/>
                    <a:pt x="43" y="37"/>
                  </a:cubicBezTo>
                  <a:cubicBezTo>
                    <a:pt x="44" y="36"/>
                    <a:pt x="44" y="37"/>
                    <a:pt x="45" y="35"/>
                  </a:cubicBezTo>
                  <a:cubicBezTo>
                    <a:pt x="45" y="35"/>
                    <a:pt x="45" y="39"/>
                    <a:pt x="46" y="38"/>
                  </a:cubicBezTo>
                  <a:cubicBezTo>
                    <a:pt x="46" y="38"/>
                    <a:pt x="47" y="38"/>
                    <a:pt x="48" y="37"/>
                  </a:cubicBezTo>
                  <a:cubicBezTo>
                    <a:pt x="49" y="37"/>
                    <a:pt x="48" y="36"/>
                    <a:pt x="49" y="35"/>
                  </a:cubicBezTo>
                  <a:cubicBezTo>
                    <a:pt x="51" y="34"/>
                    <a:pt x="51" y="34"/>
                    <a:pt x="49" y="32"/>
                  </a:cubicBezTo>
                  <a:cubicBezTo>
                    <a:pt x="48" y="31"/>
                    <a:pt x="51" y="28"/>
                    <a:pt x="51" y="26"/>
                  </a:cubicBezTo>
                  <a:cubicBezTo>
                    <a:pt x="52" y="24"/>
                    <a:pt x="50" y="21"/>
                    <a:pt x="51" y="19"/>
                  </a:cubicBezTo>
                  <a:cubicBezTo>
                    <a:pt x="52" y="18"/>
                    <a:pt x="52" y="19"/>
                    <a:pt x="53" y="19"/>
                  </a:cubicBezTo>
                  <a:cubicBezTo>
                    <a:pt x="54" y="19"/>
                    <a:pt x="55" y="17"/>
                    <a:pt x="55" y="17"/>
                  </a:cubicBezTo>
                  <a:cubicBezTo>
                    <a:pt x="56" y="14"/>
                    <a:pt x="56" y="11"/>
                    <a:pt x="55" y="9"/>
                  </a:cubicBezTo>
                  <a:cubicBezTo>
                    <a:pt x="55" y="8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4763" cap="flat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45" name="Freeform 432">
            <a:extLst>
              <a:ext uri="{FF2B5EF4-FFF2-40B4-BE49-F238E27FC236}">
                <a16:creationId xmlns:a16="http://schemas.microsoft.com/office/drawing/2014/main" id="{CE422878-E6DD-20C6-3954-F6A5F69A7DE2}"/>
              </a:ext>
            </a:extLst>
          </p:cNvPr>
          <p:cNvSpPr>
            <a:spLocks/>
          </p:cNvSpPr>
          <p:nvPr/>
        </p:nvSpPr>
        <p:spPr bwMode="auto">
          <a:xfrm>
            <a:off x="9439590" y="3093991"/>
            <a:ext cx="11829" cy="18108"/>
          </a:xfrm>
          <a:custGeom>
            <a:avLst/>
            <a:gdLst>
              <a:gd name="T0" fmla="*/ 2 w 2"/>
              <a:gd name="T1" fmla="*/ 0 h 3"/>
              <a:gd name="T2" fmla="*/ 0 w 2"/>
              <a:gd name="T3" fmla="*/ 1 h 3"/>
              <a:gd name="T4" fmla="*/ 2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0"/>
                </a:moveTo>
                <a:cubicBezTo>
                  <a:pt x="2" y="0"/>
                  <a:pt x="0" y="1"/>
                  <a:pt x="0" y="1"/>
                </a:cubicBezTo>
                <a:cubicBezTo>
                  <a:pt x="1" y="3"/>
                  <a:pt x="2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6" name="Freeform 433">
            <a:extLst>
              <a:ext uri="{FF2B5EF4-FFF2-40B4-BE49-F238E27FC236}">
                <a16:creationId xmlns:a16="http://schemas.microsoft.com/office/drawing/2014/main" id="{A70DA7B8-ABE1-2D4E-23B3-0B0574A5D993}"/>
              </a:ext>
            </a:extLst>
          </p:cNvPr>
          <p:cNvSpPr>
            <a:spLocks/>
          </p:cNvSpPr>
          <p:nvPr/>
        </p:nvSpPr>
        <p:spPr bwMode="auto">
          <a:xfrm>
            <a:off x="9370589" y="3093991"/>
            <a:ext cx="74915" cy="65643"/>
          </a:xfrm>
          <a:custGeom>
            <a:avLst/>
            <a:gdLst>
              <a:gd name="T0" fmla="*/ 11 w 13"/>
              <a:gd name="T1" fmla="*/ 2 h 10"/>
              <a:gd name="T2" fmla="*/ 7 w 13"/>
              <a:gd name="T3" fmla="*/ 2 h 10"/>
              <a:gd name="T4" fmla="*/ 5 w 13"/>
              <a:gd name="T5" fmla="*/ 3 h 10"/>
              <a:gd name="T6" fmla="*/ 3 w 13"/>
              <a:gd name="T7" fmla="*/ 4 h 10"/>
              <a:gd name="T8" fmla="*/ 0 w 13"/>
              <a:gd name="T9" fmla="*/ 6 h 10"/>
              <a:gd name="T10" fmla="*/ 3 w 13"/>
              <a:gd name="T11" fmla="*/ 9 h 10"/>
              <a:gd name="T12" fmla="*/ 6 w 13"/>
              <a:gd name="T13" fmla="*/ 6 h 10"/>
              <a:gd name="T14" fmla="*/ 10 w 13"/>
              <a:gd name="T15" fmla="*/ 6 h 10"/>
              <a:gd name="T16" fmla="*/ 11 w 13"/>
              <a:gd name="T17" fmla="*/ 2 h 10"/>
              <a:gd name="T18" fmla="*/ 11 w 13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0">
                <a:moveTo>
                  <a:pt x="11" y="2"/>
                </a:moveTo>
                <a:cubicBezTo>
                  <a:pt x="9" y="2"/>
                  <a:pt x="9" y="0"/>
                  <a:pt x="7" y="2"/>
                </a:cubicBezTo>
                <a:cubicBezTo>
                  <a:pt x="6" y="2"/>
                  <a:pt x="5" y="4"/>
                  <a:pt x="5" y="3"/>
                </a:cubicBezTo>
                <a:cubicBezTo>
                  <a:pt x="4" y="2"/>
                  <a:pt x="3" y="4"/>
                  <a:pt x="3" y="4"/>
                </a:cubicBezTo>
                <a:cubicBezTo>
                  <a:pt x="2" y="6"/>
                  <a:pt x="1" y="5"/>
                  <a:pt x="0" y="6"/>
                </a:cubicBezTo>
                <a:cubicBezTo>
                  <a:pt x="0" y="5"/>
                  <a:pt x="2" y="9"/>
                  <a:pt x="3" y="9"/>
                </a:cubicBezTo>
                <a:cubicBezTo>
                  <a:pt x="3" y="10"/>
                  <a:pt x="5" y="6"/>
                  <a:pt x="6" y="6"/>
                </a:cubicBezTo>
                <a:cubicBezTo>
                  <a:pt x="7" y="6"/>
                  <a:pt x="9" y="7"/>
                  <a:pt x="10" y="6"/>
                </a:cubicBezTo>
                <a:cubicBezTo>
                  <a:pt x="11" y="6"/>
                  <a:pt x="13" y="3"/>
                  <a:pt x="11" y="2"/>
                </a:cubicBezTo>
                <a:cubicBezTo>
                  <a:pt x="10" y="2"/>
                  <a:pt x="11" y="2"/>
                  <a:pt x="11" y="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7" name="Freeform 434">
            <a:extLst>
              <a:ext uri="{FF2B5EF4-FFF2-40B4-BE49-F238E27FC236}">
                <a16:creationId xmlns:a16="http://schemas.microsoft.com/office/drawing/2014/main" id="{22544639-0519-B194-5EFF-04BC7B7FE372}"/>
              </a:ext>
            </a:extLst>
          </p:cNvPr>
          <p:cNvSpPr>
            <a:spLocks/>
          </p:cNvSpPr>
          <p:nvPr/>
        </p:nvSpPr>
        <p:spPr bwMode="auto">
          <a:xfrm>
            <a:off x="9295673" y="3118891"/>
            <a:ext cx="63086" cy="106388"/>
          </a:xfrm>
          <a:custGeom>
            <a:avLst/>
            <a:gdLst>
              <a:gd name="T0" fmla="*/ 7 w 11"/>
              <a:gd name="T1" fmla="*/ 0 h 16"/>
              <a:gd name="T2" fmla="*/ 2 w 11"/>
              <a:gd name="T3" fmla="*/ 2 h 16"/>
              <a:gd name="T4" fmla="*/ 0 w 11"/>
              <a:gd name="T5" fmla="*/ 6 h 16"/>
              <a:gd name="T6" fmla="*/ 2 w 11"/>
              <a:gd name="T7" fmla="*/ 6 h 16"/>
              <a:gd name="T8" fmla="*/ 3 w 11"/>
              <a:gd name="T9" fmla="*/ 4 h 16"/>
              <a:gd name="T10" fmla="*/ 4 w 11"/>
              <a:gd name="T11" fmla="*/ 5 h 16"/>
              <a:gd name="T12" fmla="*/ 3 w 11"/>
              <a:gd name="T13" fmla="*/ 10 h 16"/>
              <a:gd name="T14" fmla="*/ 3 w 11"/>
              <a:gd name="T15" fmla="*/ 11 h 16"/>
              <a:gd name="T16" fmla="*/ 3 w 11"/>
              <a:gd name="T17" fmla="*/ 13 h 16"/>
              <a:gd name="T18" fmla="*/ 5 w 11"/>
              <a:gd name="T19" fmla="*/ 12 h 16"/>
              <a:gd name="T20" fmla="*/ 6 w 11"/>
              <a:gd name="T21" fmla="*/ 15 h 16"/>
              <a:gd name="T22" fmla="*/ 8 w 11"/>
              <a:gd name="T23" fmla="*/ 12 h 16"/>
              <a:gd name="T24" fmla="*/ 11 w 11"/>
              <a:gd name="T25" fmla="*/ 7 h 16"/>
              <a:gd name="T26" fmla="*/ 10 w 11"/>
              <a:gd name="T27" fmla="*/ 2 h 16"/>
              <a:gd name="T28" fmla="*/ 7 w 11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16">
                <a:moveTo>
                  <a:pt x="7" y="0"/>
                </a:moveTo>
                <a:cubicBezTo>
                  <a:pt x="5" y="0"/>
                  <a:pt x="3" y="1"/>
                  <a:pt x="2" y="2"/>
                </a:cubicBezTo>
                <a:cubicBezTo>
                  <a:pt x="0" y="3"/>
                  <a:pt x="0" y="4"/>
                  <a:pt x="0" y="6"/>
                </a:cubicBezTo>
                <a:cubicBezTo>
                  <a:pt x="0" y="5"/>
                  <a:pt x="3" y="5"/>
                  <a:pt x="2" y="6"/>
                </a:cubicBezTo>
                <a:cubicBezTo>
                  <a:pt x="3" y="5"/>
                  <a:pt x="2" y="4"/>
                  <a:pt x="3" y="4"/>
                </a:cubicBezTo>
                <a:cubicBezTo>
                  <a:pt x="3" y="4"/>
                  <a:pt x="4" y="4"/>
                  <a:pt x="4" y="5"/>
                </a:cubicBezTo>
                <a:cubicBezTo>
                  <a:pt x="4" y="7"/>
                  <a:pt x="4" y="8"/>
                  <a:pt x="3" y="10"/>
                </a:cubicBezTo>
                <a:cubicBezTo>
                  <a:pt x="2" y="11"/>
                  <a:pt x="3" y="11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6"/>
                  <a:pt x="5" y="12"/>
                  <a:pt x="5" y="12"/>
                </a:cubicBezTo>
                <a:cubicBezTo>
                  <a:pt x="5" y="12"/>
                  <a:pt x="5" y="15"/>
                  <a:pt x="6" y="15"/>
                </a:cubicBezTo>
                <a:cubicBezTo>
                  <a:pt x="6" y="16"/>
                  <a:pt x="8" y="13"/>
                  <a:pt x="8" y="12"/>
                </a:cubicBezTo>
                <a:cubicBezTo>
                  <a:pt x="10" y="10"/>
                  <a:pt x="10" y="8"/>
                  <a:pt x="11" y="7"/>
                </a:cubicBezTo>
                <a:cubicBezTo>
                  <a:pt x="11" y="5"/>
                  <a:pt x="10" y="4"/>
                  <a:pt x="10" y="2"/>
                </a:cubicBezTo>
                <a:cubicBezTo>
                  <a:pt x="10" y="0"/>
                  <a:pt x="7" y="2"/>
                  <a:pt x="7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8" name="Freeform 435">
            <a:extLst>
              <a:ext uri="{FF2B5EF4-FFF2-40B4-BE49-F238E27FC236}">
                <a16:creationId xmlns:a16="http://schemas.microsoft.com/office/drawing/2014/main" id="{B7218560-AF23-350F-1C99-4A4247F224F6}"/>
              </a:ext>
            </a:extLst>
          </p:cNvPr>
          <p:cNvSpPr>
            <a:spLocks/>
          </p:cNvSpPr>
          <p:nvPr/>
        </p:nvSpPr>
        <p:spPr bwMode="auto">
          <a:xfrm>
            <a:off x="9232588" y="3379204"/>
            <a:ext cx="21687" cy="20371"/>
          </a:xfrm>
          <a:custGeom>
            <a:avLst/>
            <a:gdLst>
              <a:gd name="T0" fmla="*/ 4 w 4"/>
              <a:gd name="T1" fmla="*/ 0 h 3"/>
              <a:gd name="T2" fmla="*/ 1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0"/>
                  <a:pt x="0" y="1"/>
                  <a:pt x="1" y="3"/>
                </a:cubicBezTo>
                <a:cubicBezTo>
                  <a:pt x="1" y="3"/>
                  <a:pt x="4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9" name="Freeform 436">
            <a:extLst>
              <a:ext uri="{FF2B5EF4-FFF2-40B4-BE49-F238E27FC236}">
                <a16:creationId xmlns:a16="http://schemas.microsoft.com/office/drawing/2014/main" id="{118C8C7E-904F-6C3C-0DA5-9BDD0B405986}"/>
              </a:ext>
            </a:extLst>
          </p:cNvPr>
          <p:cNvSpPr>
            <a:spLocks/>
          </p:cNvSpPr>
          <p:nvPr/>
        </p:nvSpPr>
        <p:spPr bwMode="auto">
          <a:xfrm>
            <a:off x="9283845" y="3313559"/>
            <a:ext cx="11829" cy="11318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2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0" name="Freeform 437">
            <a:extLst>
              <a:ext uri="{FF2B5EF4-FFF2-40B4-BE49-F238E27FC236}">
                <a16:creationId xmlns:a16="http://schemas.microsoft.com/office/drawing/2014/main" id="{BAD9C174-A7DC-8AD9-B800-3946D8FE5667}"/>
              </a:ext>
            </a:extLst>
          </p:cNvPr>
          <p:cNvSpPr>
            <a:spLocks/>
          </p:cNvSpPr>
          <p:nvPr/>
        </p:nvSpPr>
        <p:spPr bwMode="auto">
          <a:xfrm>
            <a:off x="9128100" y="3451637"/>
            <a:ext cx="11829" cy="6790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1" name="Freeform 438">
            <a:extLst>
              <a:ext uri="{FF2B5EF4-FFF2-40B4-BE49-F238E27FC236}">
                <a16:creationId xmlns:a16="http://schemas.microsoft.com/office/drawing/2014/main" id="{0C750E57-F101-C719-BF56-4188E44C9305}"/>
              </a:ext>
            </a:extLst>
          </p:cNvPr>
          <p:cNvSpPr>
            <a:spLocks/>
          </p:cNvSpPr>
          <p:nvPr/>
        </p:nvSpPr>
        <p:spPr bwMode="auto">
          <a:xfrm>
            <a:off x="9017700" y="3426737"/>
            <a:ext cx="69001" cy="110915"/>
          </a:xfrm>
          <a:custGeom>
            <a:avLst/>
            <a:gdLst>
              <a:gd name="T0" fmla="*/ 8 w 12"/>
              <a:gd name="T1" fmla="*/ 1 h 17"/>
              <a:gd name="T2" fmla="*/ 0 w 12"/>
              <a:gd name="T3" fmla="*/ 8 h 17"/>
              <a:gd name="T4" fmla="*/ 1 w 12"/>
              <a:gd name="T5" fmla="*/ 14 h 17"/>
              <a:gd name="T6" fmla="*/ 3 w 12"/>
              <a:gd name="T7" fmla="*/ 17 h 17"/>
              <a:gd name="T8" fmla="*/ 8 w 12"/>
              <a:gd name="T9" fmla="*/ 1 h 17"/>
              <a:gd name="T10" fmla="*/ 8 w 12"/>
              <a:gd name="T11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7">
                <a:moveTo>
                  <a:pt x="8" y="1"/>
                </a:moveTo>
                <a:cubicBezTo>
                  <a:pt x="5" y="0"/>
                  <a:pt x="1" y="6"/>
                  <a:pt x="0" y="8"/>
                </a:cubicBezTo>
                <a:cubicBezTo>
                  <a:pt x="0" y="10"/>
                  <a:pt x="0" y="12"/>
                  <a:pt x="1" y="14"/>
                </a:cubicBezTo>
                <a:cubicBezTo>
                  <a:pt x="1" y="14"/>
                  <a:pt x="3" y="17"/>
                  <a:pt x="3" y="17"/>
                </a:cubicBezTo>
                <a:cubicBezTo>
                  <a:pt x="4" y="15"/>
                  <a:pt x="12" y="2"/>
                  <a:pt x="8" y="1"/>
                </a:cubicBezTo>
                <a:cubicBezTo>
                  <a:pt x="7" y="1"/>
                  <a:pt x="9" y="1"/>
                  <a:pt x="8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2" name="Freeform 439">
            <a:extLst>
              <a:ext uri="{FF2B5EF4-FFF2-40B4-BE49-F238E27FC236}">
                <a16:creationId xmlns:a16="http://schemas.microsoft.com/office/drawing/2014/main" id="{350BB126-B829-50F5-E724-94C18936E1EF}"/>
              </a:ext>
            </a:extLst>
          </p:cNvPr>
          <p:cNvSpPr>
            <a:spLocks/>
          </p:cNvSpPr>
          <p:nvPr/>
        </p:nvSpPr>
        <p:spPr bwMode="auto">
          <a:xfrm>
            <a:off x="8676637" y="3612350"/>
            <a:ext cx="80830" cy="65643"/>
          </a:xfrm>
          <a:custGeom>
            <a:avLst/>
            <a:gdLst>
              <a:gd name="T0" fmla="*/ 13 w 14"/>
              <a:gd name="T1" fmla="*/ 1 h 10"/>
              <a:gd name="T2" fmla="*/ 9 w 14"/>
              <a:gd name="T3" fmla="*/ 0 h 10"/>
              <a:gd name="T4" fmla="*/ 4 w 14"/>
              <a:gd name="T5" fmla="*/ 2 h 10"/>
              <a:gd name="T6" fmla="*/ 4 w 14"/>
              <a:gd name="T7" fmla="*/ 9 h 10"/>
              <a:gd name="T8" fmla="*/ 11 w 14"/>
              <a:gd name="T9" fmla="*/ 6 h 10"/>
              <a:gd name="T10" fmla="*/ 13 w 14"/>
              <a:gd name="T1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0">
                <a:moveTo>
                  <a:pt x="13" y="1"/>
                </a:moveTo>
                <a:cubicBezTo>
                  <a:pt x="12" y="1"/>
                  <a:pt x="11" y="0"/>
                  <a:pt x="9" y="0"/>
                </a:cubicBezTo>
                <a:cubicBezTo>
                  <a:pt x="7" y="0"/>
                  <a:pt x="6" y="1"/>
                  <a:pt x="4" y="2"/>
                </a:cubicBezTo>
                <a:cubicBezTo>
                  <a:pt x="2" y="4"/>
                  <a:pt x="0" y="7"/>
                  <a:pt x="4" y="9"/>
                </a:cubicBezTo>
                <a:cubicBezTo>
                  <a:pt x="6" y="10"/>
                  <a:pt x="10" y="8"/>
                  <a:pt x="11" y="6"/>
                </a:cubicBezTo>
                <a:cubicBezTo>
                  <a:pt x="11" y="5"/>
                  <a:pt x="14" y="1"/>
                  <a:pt x="1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3" name="Freeform 440">
            <a:extLst>
              <a:ext uri="{FF2B5EF4-FFF2-40B4-BE49-F238E27FC236}">
                <a16:creationId xmlns:a16="http://schemas.microsoft.com/office/drawing/2014/main" id="{2C706999-6846-1542-BB23-9B71FEC33704}"/>
              </a:ext>
            </a:extLst>
          </p:cNvPr>
          <p:cNvSpPr>
            <a:spLocks/>
          </p:cNvSpPr>
          <p:nvPr/>
        </p:nvSpPr>
        <p:spPr bwMode="auto">
          <a:xfrm>
            <a:off x="9005871" y="3657621"/>
            <a:ext cx="116315" cy="187876"/>
          </a:xfrm>
          <a:custGeom>
            <a:avLst/>
            <a:gdLst>
              <a:gd name="T0" fmla="*/ 12 w 20"/>
              <a:gd name="T1" fmla="*/ 2 h 28"/>
              <a:gd name="T2" fmla="*/ 9 w 20"/>
              <a:gd name="T3" fmla="*/ 2 h 28"/>
              <a:gd name="T4" fmla="*/ 4 w 20"/>
              <a:gd name="T5" fmla="*/ 3 h 28"/>
              <a:gd name="T6" fmla="*/ 3 w 20"/>
              <a:gd name="T7" fmla="*/ 11 h 28"/>
              <a:gd name="T8" fmla="*/ 3 w 20"/>
              <a:gd name="T9" fmla="*/ 13 h 28"/>
              <a:gd name="T10" fmla="*/ 0 w 20"/>
              <a:gd name="T11" fmla="*/ 13 h 28"/>
              <a:gd name="T12" fmla="*/ 3 w 20"/>
              <a:gd name="T13" fmla="*/ 22 h 28"/>
              <a:gd name="T14" fmla="*/ 5 w 20"/>
              <a:gd name="T15" fmla="*/ 20 h 28"/>
              <a:gd name="T16" fmla="*/ 7 w 20"/>
              <a:gd name="T17" fmla="*/ 22 h 28"/>
              <a:gd name="T18" fmla="*/ 4 w 20"/>
              <a:gd name="T19" fmla="*/ 23 h 28"/>
              <a:gd name="T20" fmla="*/ 8 w 20"/>
              <a:gd name="T21" fmla="*/ 26 h 28"/>
              <a:gd name="T22" fmla="*/ 11 w 20"/>
              <a:gd name="T23" fmla="*/ 25 h 28"/>
              <a:gd name="T24" fmla="*/ 15 w 20"/>
              <a:gd name="T25" fmla="*/ 28 h 28"/>
              <a:gd name="T26" fmla="*/ 14 w 20"/>
              <a:gd name="T27" fmla="*/ 25 h 28"/>
              <a:gd name="T28" fmla="*/ 17 w 20"/>
              <a:gd name="T29" fmla="*/ 24 h 28"/>
              <a:gd name="T30" fmla="*/ 10 w 20"/>
              <a:gd name="T31" fmla="*/ 22 h 28"/>
              <a:gd name="T32" fmla="*/ 9 w 20"/>
              <a:gd name="T33" fmla="*/ 16 h 28"/>
              <a:gd name="T34" fmla="*/ 12 w 20"/>
              <a:gd name="T35" fmla="*/ 12 h 28"/>
              <a:gd name="T36" fmla="*/ 13 w 20"/>
              <a:gd name="T37" fmla="*/ 7 h 28"/>
              <a:gd name="T38" fmla="*/ 12 w 20"/>
              <a:gd name="T39" fmla="*/ 2 h 28"/>
              <a:gd name="T40" fmla="*/ 12 w 20"/>
              <a:gd name="T4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8">
                <a:moveTo>
                  <a:pt x="12" y="2"/>
                </a:moveTo>
                <a:cubicBezTo>
                  <a:pt x="10" y="1"/>
                  <a:pt x="11" y="5"/>
                  <a:pt x="9" y="2"/>
                </a:cubicBezTo>
                <a:cubicBezTo>
                  <a:pt x="8" y="0"/>
                  <a:pt x="4" y="1"/>
                  <a:pt x="4" y="3"/>
                </a:cubicBezTo>
                <a:cubicBezTo>
                  <a:pt x="3" y="6"/>
                  <a:pt x="4" y="8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2" y="14"/>
                  <a:pt x="0" y="13"/>
                  <a:pt x="0" y="13"/>
                </a:cubicBezTo>
                <a:cubicBezTo>
                  <a:pt x="0" y="13"/>
                  <a:pt x="2" y="22"/>
                  <a:pt x="3" y="22"/>
                </a:cubicBezTo>
                <a:cubicBezTo>
                  <a:pt x="3" y="22"/>
                  <a:pt x="4" y="19"/>
                  <a:pt x="5" y="20"/>
                </a:cubicBezTo>
                <a:cubicBezTo>
                  <a:pt x="5" y="20"/>
                  <a:pt x="7" y="21"/>
                  <a:pt x="7" y="22"/>
                </a:cubicBezTo>
                <a:cubicBezTo>
                  <a:pt x="7" y="23"/>
                  <a:pt x="4" y="21"/>
                  <a:pt x="4" y="23"/>
                </a:cubicBezTo>
                <a:cubicBezTo>
                  <a:pt x="4" y="25"/>
                  <a:pt x="6" y="27"/>
                  <a:pt x="8" y="26"/>
                </a:cubicBezTo>
                <a:cubicBezTo>
                  <a:pt x="9" y="26"/>
                  <a:pt x="10" y="24"/>
                  <a:pt x="11" y="25"/>
                </a:cubicBezTo>
                <a:cubicBezTo>
                  <a:pt x="11" y="25"/>
                  <a:pt x="15" y="28"/>
                  <a:pt x="15" y="28"/>
                </a:cubicBezTo>
                <a:cubicBezTo>
                  <a:pt x="16" y="27"/>
                  <a:pt x="13" y="26"/>
                  <a:pt x="14" y="25"/>
                </a:cubicBezTo>
                <a:cubicBezTo>
                  <a:pt x="13" y="26"/>
                  <a:pt x="20" y="28"/>
                  <a:pt x="17" y="24"/>
                </a:cubicBezTo>
                <a:cubicBezTo>
                  <a:pt x="15" y="22"/>
                  <a:pt x="11" y="25"/>
                  <a:pt x="10" y="22"/>
                </a:cubicBezTo>
                <a:cubicBezTo>
                  <a:pt x="9" y="20"/>
                  <a:pt x="9" y="19"/>
                  <a:pt x="9" y="16"/>
                </a:cubicBezTo>
                <a:cubicBezTo>
                  <a:pt x="9" y="14"/>
                  <a:pt x="11" y="14"/>
                  <a:pt x="12" y="12"/>
                </a:cubicBezTo>
                <a:cubicBezTo>
                  <a:pt x="14" y="10"/>
                  <a:pt x="14" y="9"/>
                  <a:pt x="13" y="7"/>
                </a:cubicBezTo>
                <a:cubicBezTo>
                  <a:pt x="13" y="7"/>
                  <a:pt x="13" y="2"/>
                  <a:pt x="12" y="2"/>
                </a:cubicBezTo>
                <a:cubicBezTo>
                  <a:pt x="11" y="2"/>
                  <a:pt x="13" y="2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4" name="Freeform 441">
            <a:extLst>
              <a:ext uri="{FF2B5EF4-FFF2-40B4-BE49-F238E27FC236}">
                <a16:creationId xmlns:a16="http://schemas.microsoft.com/office/drawing/2014/main" id="{BD210176-8EA0-9CC9-7D25-F25A23BB4444}"/>
              </a:ext>
            </a:extLst>
          </p:cNvPr>
          <p:cNvSpPr>
            <a:spLocks/>
          </p:cNvSpPr>
          <p:nvPr/>
        </p:nvSpPr>
        <p:spPr bwMode="auto">
          <a:xfrm>
            <a:off x="9104443" y="3818334"/>
            <a:ext cx="35485" cy="52063"/>
          </a:xfrm>
          <a:custGeom>
            <a:avLst/>
            <a:gdLst>
              <a:gd name="T0" fmla="*/ 3 w 6"/>
              <a:gd name="T1" fmla="*/ 1 h 8"/>
              <a:gd name="T2" fmla="*/ 1 w 6"/>
              <a:gd name="T3" fmla="*/ 1 h 8"/>
              <a:gd name="T4" fmla="*/ 0 w 6"/>
              <a:gd name="T5" fmla="*/ 3 h 8"/>
              <a:gd name="T6" fmla="*/ 2 w 6"/>
              <a:gd name="T7" fmla="*/ 6 h 8"/>
              <a:gd name="T8" fmla="*/ 5 w 6"/>
              <a:gd name="T9" fmla="*/ 7 h 8"/>
              <a:gd name="T10" fmla="*/ 4 w 6"/>
              <a:gd name="T11" fmla="*/ 4 h 8"/>
              <a:gd name="T12" fmla="*/ 3 w 6"/>
              <a:gd name="T13" fmla="*/ 1 h 8"/>
              <a:gd name="T14" fmla="*/ 3 w 6"/>
              <a:gd name="T1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8">
                <a:moveTo>
                  <a:pt x="3" y="1"/>
                </a:moveTo>
                <a:cubicBezTo>
                  <a:pt x="3" y="1"/>
                  <a:pt x="2" y="0"/>
                  <a:pt x="1" y="1"/>
                </a:cubicBezTo>
                <a:cubicBezTo>
                  <a:pt x="1" y="2"/>
                  <a:pt x="0" y="2"/>
                  <a:pt x="0" y="3"/>
                </a:cubicBezTo>
                <a:cubicBezTo>
                  <a:pt x="1" y="4"/>
                  <a:pt x="0" y="5"/>
                  <a:pt x="2" y="6"/>
                </a:cubicBezTo>
                <a:cubicBezTo>
                  <a:pt x="2" y="6"/>
                  <a:pt x="6" y="8"/>
                  <a:pt x="5" y="7"/>
                </a:cubicBezTo>
                <a:cubicBezTo>
                  <a:pt x="5" y="6"/>
                  <a:pt x="5" y="5"/>
                  <a:pt x="4" y="4"/>
                </a:cubicBezTo>
                <a:cubicBezTo>
                  <a:pt x="2" y="4"/>
                  <a:pt x="2" y="1"/>
                  <a:pt x="3" y="1"/>
                </a:cubicBezTo>
                <a:cubicBezTo>
                  <a:pt x="2" y="1"/>
                  <a:pt x="4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5" name="Freeform 442">
            <a:extLst>
              <a:ext uri="{FF2B5EF4-FFF2-40B4-BE49-F238E27FC236}">
                <a16:creationId xmlns:a16="http://schemas.microsoft.com/office/drawing/2014/main" id="{7659667B-427F-659F-BA1D-D53B9526D63F}"/>
              </a:ext>
            </a:extLst>
          </p:cNvPr>
          <p:cNvSpPr>
            <a:spLocks/>
          </p:cNvSpPr>
          <p:nvPr/>
        </p:nvSpPr>
        <p:spPr bwMode="auto">
          <a:xfrm>
            <a:off x="9128100" y="3863605"/>
            <a:ext cx="57172" cy="88280"/>
          </a:xfrm>
          <a:custGeom>
            <a:avLst/>
            <a:gdLst>
              <a:gd name="T0" fmla="*/ 4 w 10"/>
              <a:gd name="T1" fmla="*/ 0 h 13"/>
              <a:gd name="T2" fmla="*/ 2 w 10"/>
              <a:gd name="T3" fmla="*/ 1 h 13"/>
              <a:gd name="T4" fmla="*/ 4 w 10"/>
              <a:gd name="T5" fmla="*/ 4 h 13"/>
              <a:gd name="T6" fmla="*/ 4 w 10"/>
              <a:gd name="T7" fmla="*/ 9 h 13"/>
              <a:gd name="T8" fmla="*/ 5 w 10"/>
              <a:gd name="T9" fmla="*/ 13 h 13"/>
              <a:gd name="T10" fmla="*/ 5 w 10"/>
              <a:gd name="T11" fmla="*/ 11 h 13"/>
              <a:gd name="T12" fmla="*/ 9 w 10"/>
              <a:gd name="T13" fmla="*/ 8 h 13"/>
              <a:gd name="T14" fmla="*/ 8 w 10"/>
              <a:gd name="T15" fmla="*/ 6 h 13"/>
              <a:gd name="T16" fmla="*/ 9 w 10"/>
              <a:gd name="T17" fmla="*/ 5 h 13"/>
              <a:gd name="T18" fmla="*/ 7 w 10"/>
              <a:gd name="T19" fmla="*/ 1 h 13"/>
              <a:gd name="T20" fmla="*/ 4 w 10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3">
                <a:moveTo>
                  <a:pt x="4" y="0"/>
                </a:moveTo>
                <a:cubicBezTo>
                  <a:pt x="3" y="0"/>
                  <a:pt x="4" y="0"/>
                  <a:pt x="2" y="1"/>
                </a:cubicBezTo>
                <a:cubicBezTo>
                  <a:pt x="1" y="2"/>
                  <a:pt x="3" y="3"/>
                  <a:pt x="4" y="4"/>
                </a:cubicBezTo>
                <a:cubicBezTo>
                  <a:pt x="5" y="6"/>
                  <a:pt x="0" y="7"/>
                  <a:pt x="4" y="9"/>
                </a:cubicBezTo>
                <a:cubicBezTo>
                  <a:pt x="5" y="10"/>
                  <a:pt x="3" y="12"/>
                  <a:pt x="5" y="13"/>
                </a:cubicBezTo>
                <a:cubicBezTo>
                  <a:pt x="6" y="13"/>
                  <a:pt x="6" y="12"/>
                  <a:pt x="5" y="11"/>
                </a:cubicBezTo>
                <a:cubicBezTo>
                  <a:pt x="3" y="5"/>
                  <a:pt x="9" y="10"/>
                  <a:pt x="9" y="8"/>
                </a:cubicBezTo>
                <a:cubicBezTo>
                  <a:pt x="9" y="7"/>
                  <a:pt x="7" y="6"/>
                  <a:pt x="8" y="6"/>
                </a:cubicBezTo>
                <a:cubicBezTo>
                  <a:pt x="8" y="5"/>
                  <a:pt x="10" y="6"/>
                  <a:pt x="9" y="5"/>
                </a:cubicBezTo>
                <a:cubicBezTo>
                  <a:pt x="8" y="4"/>
                  <a:pt x="6" y="3"/>
                  <a:pt x="7" y="1"/>
                </a:cubicBezTo>
                <a:cubicBezTo>
                  <a:pt x="7" y="0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6" name="Freeform 443">
            <a:extLst>
              <a:ext uri="{FF2B5EF4-FFF2-40B4-BE49-F238E27FC236}">
                <a16:creationId xmlns:a16="http://schemas.microsoft.com/office/drawing/2014/main" id="{AB1707F2-8006-5B8E-ABB5-0D648DFA5ABE}"/>
              </a:ext>
            </a:extLst>
          </p:cNvPr>
          <p:cNvSpPr>
            <a:spLocks/>
          </p:cNvSpPr>
          <p:nvPr/>
        </p:nvSpPr>
        <p:spPr bwMode="auto">
          <a:xfrm>
            <a:off x="9023612" y="3825125"/>
            <a:ext cx="35485" cy="52063"/>
          </a:xfrm>
          <a:custGeom>
            <a:avLst/>
            <a:gdLst>
              <a:gd name="T0" fmla="*/ 6 w 6"/>
              <a:gd name="T1" fmla="*/ 5 h 8"/>
              <a:gd name="T2" fmla="*/ 0 w 6"/>
              <a:gd name="T3" fmla="*/ 2 h 8"/>
              <a:gd name="T4" fmla="*/ 3 w 6"/>
              <a:gd name="T5" fmla="*/ 6 h 8"/>
              <a:gd name="T6" fmla="*/ 6 w 6"/>
              <a:gd name="T7" fmla="*/ 5 h 8"/>
              <a:gd name="T8" fmla="*/ 6 w 6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5"/>
                </a:moveTo>
                <a:cubicBezTo>
                  <a:pt x="5" y="4"/>
                  <a:pt x="3" y="0"/>
                  <a:pt x="0" y="2"/>
                </a:cubicBezTo>
                <a:cubicBezTo>
                  <a:pt x="0" y="2"/>
                  <a:pt x="3" y="5"/>
                  <a:pt x="3" y="6"/>
                </a:cubicBezTo>
                <a:cubicBezTo>
                  <a:pt x="3" y="8"/>
                  <a:pt x="6" y="8"/>
                  <a:pt x="6" y="5"/>
                </a:cubicBezTo>
                <a:cubicBezTo>
                  <a:pt x="6" y="5"/>
                  <a:pt x="6" y="6"/>
                  <a:pt x="6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7" name="Freeform 444">
            <a:extLst>
              <a:ext uri="{FF2B5EF4-FFF2-40B4-BE49-F238E27FC236}">
                <a16:creationId xmlns:a16="http://schemas.microsoft.com/office/drawing/2014/main" id="{8C379F94-8370-503C-05C2-BC064B1E4F83}"/>
              </a:ext>
            </a:extLst>
          </p:cNvPr>
          <p:cNvSpPr>
            <a:spLocks/>
          </p:cNvSpPr>
          <p:nvPr/>
        </p:nvSpPr>
        <p:spPr bwMode="auto">
          <a:xfrm>
            <a:off x="9065014" y="3877187"/>
            <a:ext cx="51258" cy="67907"/>
          </a:xfrm>
          <a:custGeom>
            <a:avLst/>
            <a:gdLst>
              <a:gd name="T0" fmla="*/ 3 w 9"/>
              <a:gd name="T1" fmla="*/ 2 h 10"/>
              <a:gd name="T2" fmla="*/ 0 w 9"/>
              <a:gd name="T3" fmla="*/ 2 h 10"/>
              <a:gd name="T4" fmla="*/ 2 w 9"/>
              <a:gd name="T5" fmla="*/ 4 h 10"/>
              <a:gd name="T6" fmla="*/ 1 w 9"/>
              <a:gd name="T7" fmla="*/ 9 h 10"/>
              <a:gd name="T8" fmla="*/ 6 w 9"/>
              <a:gd name="T9" fmla="*/ 6 h 10"/>
              <a:gd name="T10" fmla="*/ 3 w 9"/>
              <a:gd name="T11" fmla="*/ 2 h 10"/>
              <a:gd name="T12" fmla="*/ 3 w 9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3" y="2"/>
                </a:moveTo>
                <a:cubicBezTo>
                  <a:pt x="2" y="1"/>
                  <a:pt x="1" y="1"/>
                  <a:pt x="0" y="2"/>
                </a:cubicBezTo>
                <a:cubicBezTo>
                  <a:pt x="0" y="3"/>
                  <a:pt x="2" y="3"/>
                  <a:pt x="2" y="4"/>
                </a:cubicBezTo>
                <a:cubicBezTo>
                  <a:pt x="3" y="5"/>
                  <a:pt x="0" y="8"/>
                  <a:pt x="1" y="9"/>
                </a:cubicBezTo>
                <a:cubicBezTo>
                  <a:pt x="1" y="10"/>
                  <a:pt x="5" y="6"/>
                  <a:pt x="6" y="6"/>
                </a:cubicBezTo>
                <a:cubicBezTo>
                  <a:pt x="9" y="6"/>
                  <a:pt x="3" y="2"/>
                  <a:pt x="3" y="2"/>
                </a:cubicBezTo>
                <a:cubicBezTo>
                  <a:pt x="1" y="0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8" name="Freeform 445">
            <a:extLst>
              <a:ext uri="{FF2B5EF4-FFF2-40B4-BE49-F238E27FC236}">
                <a16:creationId xmlns:a16="http://schemas.microsoft.com/office/drawing/2014/main" id="{03922567-0EE2-C69C-B1DC-18CB87F341F2}"/>
              </a:ext>
            </a:extLst>
          </p:cNvPr>
          <p:cNvSpPr>
            <a:spLocks/>
          </p:cNvSpPr>
          <p:nvPr/>
        </p:nvSpPr>
        <p:spPr bwMode="auto">
          <a:xfrm>
            <a:off x="9076843" y="3917930"/>
            <a:ext cx="39430" cy="72433"/>
          </a:xfrm>
          <a:custGeom>
            <a:avLst/>
            <a:gdLst>
              <a:gd name="T0" fmla="*/ 6 w 7"/>
              <a:gd name="T1" fmla="*/ 1 h 11"/>
              <a:gd name="T2" fmla="*/ 3 w 7"/>
              <a:gd name="T3" fmla="*/ 5 h 11"/>
              <a:gd name="T4" fmla="*/ 3 w 7"/>
              <a:gd name="T5" fmla="*/ 9 h 11"/>
              <a:gd name="T6" fmla="*/ 5 w 7"/>
              <a:gd name="T7" fmla="*/ 6 h 11"/>
              <a:gd name="T8" fmla="*/ 6 w 7"/>
              <a:gd name="T9" fmla="*/ 1 h 11"/>
              <a:gd name="T10" fmla="*/ 6 w 7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1">
                <a:moveTo>
                  <a:pt x="6" y="1"/>
                </a:moveTo>
                <a:cubicBezTo>
                  <a:pt x="3" y="1"/>
                  <a:pt x="4" y="4"/>
                  <a:pt x="3" y="5"/>
                </a:cubicBezTo>
                <a:cubicBezTo>
                  <a:pt x="0" y="7"/>
                  <a:pt x="1" y="7"/>
                  <a:pt x="3" y="9"/>
                </a:cubicBezTo>
                <a:cubicBezTo>
                  <a:pt x="6" y="11"/>
                  <a:pt x="4" y="8"/>
                  <a:pt x="5" y="6"/>
                </a:cubicBezTo>
                <a:cubicBezTo>
                  <a:pt x="5" y="6"/>
                  <a:pt x="7" y="0"/>
                  <a:pt x="6" y="1"/>
                </a:cubicBezTo>
                <a:cubicBezTo>
                  <a:pt x="5" y="1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59" name="Freeform 446">
            <a:extLst>
              <a:ext uri="{FF2B5EF4-FFF2-40B4-BE49-F238E27FC236}">
                <a16:creationId xmlns:a16="http://schemas.microsoft.com/office/drawing/2014/main" id="{5B508501-5804-3DF3-24D4-E02269FB3601}"/>
              </a:ext>
            </a:extLst>
          </p:cNvPr>
          <p:cNvSpPr>
            <a:spLocks/>
          </p:cNvSpPr>
          <p:nvPr/>
        </p:nvSpPr>
        <p:spPr bwMode="auto">
          <a:xfrm>
            <a:off x="9110356" y="3911141"/>
            <a:ext cx="23658" cy="52063"/>
          </a:xfrm>
          <a:custGeom>
            <a:avLst/>
            <a:gdLst>
              <a:gd name="T0" fmla="*/ 3 w 4"/>
              <a:gd name="T1" fmla="*/ 1 h 8"/>
              <a:gd name="T2" fmla="*/ 0 w 4"/>
              <a:gd name="T3" fmla="*/ 8 h 8"/>
              <a:gd name="T4" fmla="*/ 3 w 4"/>
              <a:gd name="T5" fmla="*/ 5 h 8"/>
              <a:gd name="T6" fmla="*/ 3 w 4"/>
              <a:gd name="T7" fmla="*/ 1 h 8"/>
              <a:gd name="T8" fmla="*/ 3 w 4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">
                <a:moveTo>
                  <a:pt x="3" y="1"/>
                </a:moveTo>
                <a:cubicBezTo>
                  <a:pt x="2" y="1"/>
                  <a:pt x="0" y="7"/>
                  <a:pt x="0" y="8"/>
                </a:cubicBezTo>
                <a:cubicBezTo>
                  <a:pt x="0" y="8"/>
                  <a:pt x="2" y="6"/>
                  <a:pt x="3" y="5"/>
                </a:cubicBezTo>
                <a:cubicBezTo>
                  <a:pt x="3" y="5"/>
                  <a:pt x="4" y="0"/>
                  <a:pt x="3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0" name="Freeform 447">
            <a:extLst>
              <a:ext uri="{FF2B5EF4-FFF2-40B4-BE49-F238E27FC236}">
                <a16:creationId xmlns:a16="http://schemas.microsoft.com/office/drawing/2014/main" id="{0245C000-69BE-C15B-92DA-F30BEF420D6D}"/>
              </a:ext>
            </a:extLst>
          </p:cNvPr>
          <p:cNvSpPr>
            <a:spLocks/>
          </p:cNvSpPr>
          <p:nvPr/>
        </p:nvSpPr>
        <p:spPr bwMode="auto">
          <a:xfrm>
            <a:off x="9122186" y="3945094"/>
            <a:ext cx="35485" cy="24900"/>
          </a:xfrm>
          <a:custGeom>
            <a:avLst/>
            <a:gdLst>
              <a:gd name="T0" fmla="*/ 1 w 6"/>
              <a:gd name="T1" fmla="*/ 1 h 4"/>
              <a:gd name="T2" fmla="*/ 3 w 6"/>
              <a:gd name="T3" fmla="*/ 3 h 4"/>
              <a:gd name="T4" fmla="*/ 1 w 6"/>
              <a:gd name="T5" fmla="*/ 1 h 4"/>
              <a:gd name="T6" fmla="*/ 1 w 6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1" y="1"/>
                </a:moveTo>
                <a:cubicBezTo>
                  <a:pt x="0" y="3"/>
                  <a:pt x="1" y="4"/>
                  <a:pt x="3" y="3"/>
                </a:cubicBezTo>
                <a:cubicBezTo>
                  <a:pt x="6" y="3"/>
                  <a:pt x="2" y="0"/>
                  <a:pt x="1" y="1"/>
                </a:cubicBezTo>
                <a:cubicBezTo>
                  <a:pt x="1" y="2"/>
                  <a:pt x="2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5" name="Freeform 448">
            <a:extLst>
              <a:ext uri="{FF2B5EF4-FFF2-40B4-BE49-F238E27FC236}">
                <a16:creationId xmlns:a16="http://schemas.microsoft.com/office/drawing/2014/main" id="{28922FD3-A4E5-BBEE-EEF0-EF8EA476D914}"/>
              </a:ext>
            </a:extLst>
          </p:cNvPr>
          <p:cNvSpPr>
            <a:spLocks/>
          </p:cNvSpPr>
          <p:nvPr/>
        </p:nvSpPr>
        <p:spPr bwMode="auto">
          <a:xfrm>
            <a:off x="9122186" y="3963204"/>
            <a:ext cx="80830" cy="140343"/>
          </a:xfrm>
          <a:custGeom>
            <a:avLst/>
            <a:gdLst>
              <a:gd name="T0" fmla="*/ 10 w 14"/>
              <a:gd name="T1" fmla="*/ 0 h 21"/>
              <a:gd name="T2" fmla="*/ 9 w 14"/>
              <a:gd name="T3" fmla="*/ 2 h 21"/>
              <a:gd name="T4" fmla="*/ 7 w 14"/>
              <a:gd name="T5" fmla="*/ 4 h 21"/>
              <a:gd name="T6" fmla="*/ 3 w 14"/>
              <a:gd name="T7" fmla="*/ 6 h 21"/>
              <a:gd name="T8" fmla="*/ 2 w 14"/>
              <a:gd name="T9" fmla="*/ 11 h 21"/>
              <a:gd name="T10" fmla="*/ 2 w 14"/>
              <a:gd name="T11" fmla="*/ 14 h 21"/>
              <a:gd name="T12" fmla="*/ 3 w 14"/>
              <a:gd name="T13" fmla="*/ 18 h 21"/>
              <a:gd name="T14" fmla="*/ 8 w 14"/>
              <a:gd name="T15" fmla="*/ 19 h 21"/>
              <a:gd name="T16" fmla="*/ 8 w 14"/>
              <a:gd name="T17" fmla="*/ 16 h 21"/>
              <a:gd name="T18" fmla="*/ 10 w 14"/>
              <a:gd name="T19" fmla="*/ 12 h 21"/>
              <a:gd name="T20" fmla="*/ 12 w 14"/>
              <a:gd name="T21" fmla="*/ 17 h 21"/>
              <a:gd name="T22" fmla="*/ 13 w 14"/>
              <a:gd name="T23" fmla="*/ 14 h 21"/>
              <a:gd name="T24" fmla="*/ 13 w 14"/>
              <a:gd name="T25" fmla="*/ 10 h 21"/>
              <a:gd name="T26" fmla="*/ 10 w 14"/>
              <a:gd name="T27" fmla="*/ 0 h 21"/>
              <a:gd name="T28" fmla="*/ 10 w 14"/>
              <a:gd name="T2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21">
                <a:moveTo>
                  <a:pt x="10" y="0"/>
                </a:moveTo>
                <a:cubicBezTo>
                  <a:pt x="9" y="0"/>
                  <a:pt x="9" y="1"/>
                  <a:pt x="9" y="2"/>
                </a:cubicBezTo>
                <a:cubicBezTo>
                  <a:pt x="9" y="3"/>
                  <a:pt x="9" y="3"/>
                  <a:pt x="7" y="4"/>
                </a:cubicBezTo>
                <a:cubicBezTo>
                  <a:pt x="6" y="4"/>
                  <a:pt x="4" y="6"/>
                  <a:pt x="3" y="6"/>
                </a:cubicBezTo>
                <a:cubicBezTo>
                  <a:pt x="1" y="9"/>
                  <a:pt x="0" y="9"/>
                  <a:pt x="2" y="11"/>
                </a:cubicBezTo>
                <a:cubicBezTo>
                  <a:pt x="3" y="12"/>
                  <a:pt x="2" y="13"/>
                  <a:pt x="2" y="14"/>
                </a:cubicBezTo>
                <a:cubicBezTo>
                  <a:pt x="1" y="16"/>
                  <a:pt x="2" y="17"/>
                  <a:pt x="3" y="18"/>
                </a:cubicBezTo>
                <a:cubicBezTo>
                  <a:pt x="5" y="19"/>
                  <a:pt x="7" y="19"/>
                  <a:pt x="8" y="19"/>
                </a:cubicBezTo>
                <a:cubicBezTo>
                  <a:pt x="11" y="21"/>
                  <a:pt x="9" y="18"/>
                  <a:pt x="8" y="16"/>
                </a:cubicBezTo>
                <a:cubicBezTo>
                  <a:pt x="8" y="16"/>
                  <a:pt x="8" y="12"/>
                  <a:pt x="10" y="12"/>
                </a:cubicBezTo>
                <a:cubicBezTo>
                  <a:pt x="11" y="12"/>
                  <a:pt x="11" y="17"/>
                  <a:pt x="12" y="17"/>
                </a:cubicBezTo>
                <a:cubicBezTo>
                  <a:pt x="12" y="17"/>
                  <a:pt x="13" y="14"/>
                  <a:pt x="13" y="14"/>
                </a:cubicBezTo>
                <a:cubicBezTo>
                  <a:pt x="14" y="12"/>
                  <a:pt x="14" y="11"/>
                  <a:pt x="13" y="10"/>
                </a:cubicBezTo>
                <a:cubicBezTo>
                  <a:pt x="13" y="7"/>
                  <a:pt x="13" y="1"/>
                  <a:pt x="10" y="0"/>
                </a:cubicBezTo>
                <a:cubicBezTo>
                  <a:pt x="9" y="0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6" name="Freeform 449">
            <a:extLst>
              <a:ext uri="{FF2B5EF4-FFF2-40B4-BE49-F238E27FC236}">
                <a16:creationId xmlns:a16="http://schemas.microsoft.com/office/drawing/2014/main" id="{48C248D2-1280-9DD7-5276-1B3FAC68A68A}"/>
              </a:ext>
            </a:extLst>
          </p:cNvPr>
          <p:cNvSpPr>
            <a:spLocks/>
          </p:cNvSpPr>
          <p:nvPr/>
        </p:nvSpPr>
        <p:spPr bwMode="auto">
          <a:xfrm>
            <a:off x="9070928" y="3990365"/>
            <a:ext cx="69001" cy="67907"/>
          </a:xfrm>
          <a:custGeom>
            <a:avLst/>
            <a:gdLst>
              <a:gd name="T0" fmla="*/ 8 w 12"/>
              <a:gd name="T1" fmla="*/ 1 h 10"/>
              <a:gd name="T2" fmla="*/ 2 w 12"/>
              <a:gd name="T3" fmla="*/ 4 h 10"/>
              <a:gd name="T4" fmla="*/ 0 w 12"/>
              <a:gd name="T5" fmla="*/ 10 h 10"/>
              <a:gd name="T6" fmla="*/ 2 w 12"/>
              <a:gd name="T7" fmla="*/ 6 h 10"/>
              <a:gd name="T8" fmla="*/ 4 w 12"/>
              <a:gd name="T9" fmla="*/ 6 h 10"/>
              <a:gd name="T10" fmla="*/ 6 w 12"/>
              <a:gd name="T11" fmla="*/ 7 h 10"/>
              <a:gd name="T12" fmla="*/ 8 w 12"/>
              <a:gd name="T13" fmla="*/ 7 h 10"/>
              <a:gd name="T14" fmla="*/ 8 w 12"/>
              <a:gd name="T15" fmla="*/ 5 h 10"/>
              <a:gd name="T16" fmla="*/ 8 w 12"/>
              <a:gd name="T17" fmla="*/ 1 h 10"/>
              <a:gd name="T18" fmla="*/ 8 w 12"/>
              <a:gd name="T1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0">
                <a:moveTo>
                  <a:pt x="8" y="1"/>
                </a:moveTo>
                <a:cubicBezTo>
                  <a:pt x="6" y="0"/>
                  <a:pt x="5" y="4"/>
                  <a:pt x="2" y="4"/>
                </a:cubicBezTo>
                <a:cubicBezTo>
                  <a:pt x="0" y="5"/>
                  <a:pt x="0" y="9"/>
                  <a:pt x="0" y="10"/>
                </a:cubicBezTo>
                <a:cubicBezTo>
                  <a:pt x="1" y="9"/>
                  <a:pt x="1" y="7"/>
                  <a:pt x="2" y="6"/>
                </a:cubicBezTo>
                <a:cubicBezTo>
                  <a:pt x="2" y="6"/>
                  <a:pt x="4" y="5"/>
                  <a:pt x="4" y="6"/>
                </a:cubicBezTo>
                <a:cubicBezTo>
                  <a:pt x="4" y="7"/>
                  <a:pt x="6" y="7"/>
                  <a:pt x="6" y="7"/>
                </a:cubicBezTo>
                <a:cubicBezTo>
                  <a:pt x="7" y="7"/>
                  <a:pt x="7" y="8"/>
                  <a:pt x="8" y="7"/>
                </a:cubicBezTo>
                <a:cubicBezTo>
                  <a:pt x="8" y="7"/>
                  <a:pt x="8" y="5"/>
                  <a:pt x="8" y="5"/>
                </a:cubicBezTo>
                <a:cubicBezTo>
                  <a:pt x="9" y="3"/>
                  <a:pt x="11" y="2"/>
                  <a:pt x="8" y="1"/>
                </a:cubicBezTo>
                <a:cubicBezTo>
                  <a:pt x="7" y="1"/>
                  <a:pt x="12" y="3"/>
                  <a:pt x="8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7" name="Freeform 450">
            <a:extLst>
              <a:ext uri="{FF2B5EF4-FFF2-40B4-BE49-F238E27FC236}">
                <a16:creationId xmlns:a16="http://schemas.microsoft.com/office/drawing/2014/main" id="{78AB2631-B834-8F9A-2EC1-089BFEF50500}"/>
              </a:ext>
            </a:extLst>
          </p:cNvPr>
          <p:cNvSpPr>
            <a:spLocks/>
          </p:cNvSpPr>
          <p:nvPr/>
        </p:nvSpPr>
        <p:spPr bwMode="auto">
          <a:xfrm>
            <a:off x="8930954" y="3924722"/>
            <a:ext cx="69001" cy="79225"/>
          </a:xfrm>
          <a:custGeom>
            <a:avLst/>
            <a:gdLst>
              <a:gd name="T0" fmla="*/ 11 w 12"/>
              <a:gd name="T1" fmla="*/ 0 h 12"/>
              <a:gd name="T2" fmla="*/ 6 w 12"/>
              <a:gd name="T3" fmla="*/ 6 h 12"/>
              <a:gd name="T4" fmla="*/ 0 w 12"/>
              <a:gd name="T5" fmla="*/ 12 h 12"/>
              <a:gd name="T6" fmla="*/ 4 w 12"/>
              <a:gd name="T7" fmla="*/ 10 h 12"/>
              <a:gd name="T8" fmla="*/ 8 w 12"/>
              <a:gd name="T9" fmla="*/ 7 h 12"/>
              <a:gd name="T10" fmla="*/ 10 w 12"/>
              <a:gd name="T11" fmla="*/ 3 h 12"/>
              <a:gd name="T12" fmla="*/ 11 w 12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2">
                <a:moveTo>
                  <a:pt x="11" y="0"/>
                </a:moveTo>
                <a:cubicBezTo>
                  <a:pt x="9" y="1"/>
                  <a:pt x="7" y="4"/>
                  <a:pt x="6" y="6"/>
                </a:cubicBezTo>
                <a:cubicBezTo>
                  <a:pt x="5" y="7"/>
                  <a:pt x="0" y="10"/>
                  <a:pt x="0" y="12"/>
                </a:cubicBezTo>
                <a:cubicBezTo>
                  <a:pt x="0" y="12"/>
                  <a:pt x="3" y="11"/>
                  <a:pt x="4" y="10"/>
                </a:cubicBezTo>
                <a:cubicBezTo>
                  <a:pt x="5" y="10"/>
                  <a:pt x="7" y="8"/>
                  <a:pt x="8" y="7"/>
                </a:cubicBezTo>
                <a:cubicBezTo>
                  <a:pt x="8" y="5"/>
                  <a:pt x="9" y="4"/>
                  <a:pt x="10" y="3"/>
                </a:cubicBezTo>
                <a:cubicBezTo>
                  <a:pt x="11" y="3"/>
                  <a:pt x="12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71" name="Freeform 451">
            <a:extLst>
              <a:ext uri="{FF2B5EF4-FFF2-40B4-BE49-F238E27FC236}">
                <a16:creationId xmlns:a16="http://schemas.microsoft.com/office/drawing/2014/main" id="{2156B05E-A998-EB0F-684E-5C3E1BAFF59F}"/>
              </a:ext>
            </a:extLst>
          </p:cNvPr>
          <p:cNvSpPr>
            <a:spLocks/>
          </p:cNvSpPr>
          <p:nvPr/>
        </p:nvSpPr>
        <p:spPr bwMode="auto">
          <a:xfrm>
            <a:off x="9134015" y="3825125"/>
            <a:ext cx="11829" cy="6790"/>
          </a:xfrm>
          <a:custGeom>
            <a:avLst/>
            <a:gdLst>
              <a:gd name="T0" fmla="*/ 0 w 2"/>
              <a:gd name="T1" fmla="*/ 1 h 1"/>
              <a:gd name="T2" fmla="*/ 1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75" name="Freeform 452">
            <a:extLst>
              <a:ext uri="{FF2B5EF4-FFF2-40B4-BE49-F238E27FC236}">
                <a16:creationId xmlns:a16="http://schemas.microsoft.com/office/drawing/2014/main" id="{C3698F0D-3BD0-DD0C-04BA-BC66E1F40EF5}"/>
              </a:ext>
            </a:extLst>
          </p:cNvPr>
          <p:cNvSpPr>
            <a:spLocks/>
          </p:cNvSpPr>
          <p:nvPr/>
        </p:nvSpPr>
        <p:spPr bwMode="auto">
          <a:xfrm>
            <a:off x="8296143" y="4096753"/>
            <a:ext cx="323320" cy="387071"/>
          </a:xfrm>
          <a:custGeom>
            <a:avLst/>
            <a:gdLst>
              <a:gd name="T0" fmla="*/ 12 w 56"/>
              <a:gd name="T1" fmla="*/ 3 h 58"/>
              <a:gd name="T2" fmla="*/ 4 w 56"/>
              <a:gd name="T3" fmla="*/ 2 h 58"/>
              <a:gd name="T4" fmla="*/ 2 w 56"/>
              <a:gd name="T5" fmla="*/ 3 h 58"/>
              <a:gd name="T6" fmla="*/ 6 w 56"/>
              <a:gd name="T7" fmla="*/ 9 h 58"/>
              <a:gd name="T8" fmla="*/ 11 w 56"/>
              <a:gd name="T9" fmla="*/ 13 h 58"/>
              <a:gd name="T10" fmla="*/ 13 w 56"/>
              <a:gd name="T11" fmla="*/ 17 h 58"/>
              <a:gd name="T12" fmla="*/ 17 w 56"/>
              <a:gd name="T13" fmla="*/ 19 h 58"/>
              <a:gd name="T14" fmla="*/ 20 w 56"/>
              <a:gd name="T15" fmla="*/ 26 h 58"/>
              <a:gd name="T16" fmla="*/ 22 w 56"/>
              <a:gd name="T17" fmla="*/ 28 h 58"/>
              <a:gd name="T18" fmla="*/ 26 w 56"/>
              <a:gd name="T19" fmla="*/ 33 h 58"/>
              <a:gd name="T20" fmla="*/ 30 w 56"/>
              <a:gd name="T21" fmla="*/ 42 h 58"/>
              <a:gd name="T22" fmla="*/ 41 w 56"/>
              <a:gd name="T23" fmla="*/ 52 h 58"/>
              <a:gd name="T24" fmla="*/ 46 w 56"/>
              <a:gd name="T25" fmla="*/ 57 h 58"/>
              <a:gd name="T26" fmla="*/ 54 w 56"/>
              <a:gd name="T27" fmla="*/ 57 h 58"/>
              <a:gd name="T28" fmla="*/ 54 w 56"/>
              <a:gd name="T29" fmla="*/ 46 h 58"/>
              <a:gd name="T30" fmla="*/ 55 w 56"/>
              <a:gd name="T31" fmla="*/ 44 h 58"/>
              <a:gd name="T32" fmla="*/ 52 w 56"/>
              <a:gd name="T33" fmla="*/ 41 h 58"/>
              <a:gd name="T34" fmla="*/ 50 w 56"/>
              <a:gd name="T35" fmla="*/ 40 h 58"/>
              <a:gd name="T36" fmla="*/ 48 w 56"/>
              <a:gd name="T37" fmla="*/ 42 h 58"/>
              <a:gd name="T38" fmla="*/ 48 w 56"/>
              <a:gd name="T39" fmla="*/ 38 h 58"/>
              <a:gd name="T40" fmla="*/ 47 w 56"/>
              <a:gd name="T41" fmla="*/ 36 h 58"/>
              <a:gd name="T42" fmla="*/ 44 w 56"/>
              <a:gd name="T43" fmla="*/ 34 h 58"/>
              <a:gd name="T44" fmla="*/ 42 w 56"/>
              <a:gd name="T45" fmla="*/ 30 h 58"/>
              <a:gd name="T46" fmla="*/ 42 w 56"/>
              <a:gd name="T47" fmla="*/ 29 h 58"/>
              <a:gd name="T48" fmla="*/ 43 w 56"/>
              <a:gd name="T49" fmla="*/ 28 h 58"/>
              <a:gd name="T50" fmla="*/ 38 w 56"/>
              <a:gd name="T51" fmla="*/ 27 h 58"/>
              <a:gd name="T52" fmla="*/ 38 w 56"/>
              <a:gd name="T53" fmla="*/ 25 h 58"/>
              <a:gd name="T54" fmla="*/ 36 w 56"/>
              <a:gd name="T55" fmla="*/ 24 h 58"/>
              <a:gd name="T56" fmla="*/ 37 w 56"/>
              <a:gd name="T57" fmla="*/ 23 h 58"/>
              <a:gd name="T58" fmla="*/ 35 w 56"/>
              <a:gd name="T59" fmla="*/ 22 h 58"/>
              <a:gd name="T60" fmla="*/ 34 w 56"/>
              <a:gd name="T61" fmla="*/ 21 h 58"/>
              <a:gd name="T62" fmla="*/ 31 w 56"/>
              <a:gd name="T63" fmla="*/ 19 h 58"/>
              <a:gd name="T64" fmla="*/ 30 w 56"/>
              <a:gd name="T65" fmla="*/ 19 h 58"/>
              <a:gd name="T66" fmla="*/ 25 w 56"/>
              <a:gd name="T67" fmla="*/ 16 h 58"/>
              <a:gd name="T68" fmla="*/ 21 w 56"/>
              <a:gd name="T69" fmla="*/ 11 h 58"/>
              <a:gd name="T70" fmla="*/ 16 w 56"/>
              <a:gd name="T71" fmla="*/ 7 h 58"/>
              <a:gd name="T72" fmla="*/ 12 w 56"/>
              <a:gd name="T73" fmla="*/ 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" h="58">
                <a:moveTo>
                  <a:pt x="12" y="3"/>
                </a:moveTo>
                <a:cubicBezTo>
                  <a:pt x="9" y="3"/>
                  <a:pt x="7" y="3"/>
                  <a:pt x="4" y="2"/>
                </a:cubicBezTo>
                <a:cubicBezTo>
                  <a:pt x="2" y="1"/>
                  <a:pt x="0" y="0"/>
                  <a:pt x="2" y="3"/>
                </a:cubicBezTo>
                <a:cubicBezTo>
                  <a:pt x="3" y="5"/>
                  <a:pt x="4" y="8"/>
                  <a:pt x="6" y="9"/>
                </a:cubicBezTo>
                <a:cubicBezTo>
                  <a:pt x="8" y="10"/>
                  <a:pt x="10" y="11"/>
                  <a:pt x="11" y="13"/>
                </a:cubicBezTo>
                <a:cubicBezTo>
                  <a:pt x="12" y="14"/>
                  <a:pt x="12" y="16"/>
                  <a:pt x="13" y="17"/>
                </a:cubicBezTo>
                <a:cubicBezTo>
                  <a:pt x="15" y="18"/>
                  <a:pt x="16" y="18"/>
                  <a:pt x="17" y="19"/>
                </a:cubicBezTo>
                <a:cubicBezTo>
                  <a:pt x="19" y="21"/>
                  <a:pt x="19" y="24"/>
                  <a:pt x="20" y="26"/>
                </a:cubicBezTo>
                <a:cubicBezTo>
                  <a:pt x="21" y="27"/>
                  <a:pt x="22" y="28"/>
                  <a:pt x="22" y="28"/>
                </a:cubicBezTo>
                <a:cubicBezTo>
                  <a:pt x="24" y="30"/>
                  <a:pt x="25" y="31"/>
                  <a:pt x="26" y="33"/>
                </a:cubicBezTo>
                <a:cubicBezTo>
                  <a:pt x="28" y="36"/>
                  <a:pt x="28" y="39"/>
                  <a:pt x="30" y="42"/>
                </a:cubicBezTo>
                <a:cubicBezTo>
                  <a:pt x="34" y="45"/>
                  <a:pt x="37" y="49"/>
                  <a:pt x="41" y="52"/>
                </a:cubicBezTo>
                <a:cubicBezTo>
                  <a:pt x="43" y="54"/>
                  <a:pt x="44" y="55"/>
                  <a:pt x="46" y="57"/>
                </a:cubicBezTo>
                <a:cubicBezTo>
                  <a:pt x="47" y="57"/>
                  <a:pt x="53" y="58"/>
                  <a:pt x="54" y="57"/>
                </a:cubicBezTo>
                <a:cubicBezTo>
                  <a:pt x="55" y="56"/>
                  <a:pt x="53" y="48"/>
                  <a:pt x="54" y="46"/>
                </a:cubicBezTo>
                <a:cubicBezTo>
                  <a:pt x="54" y="45"/>
                  <a:pt x="56" y="45"/>
                  <a:pt x="55" y="44"/>
                </a:cubicBezTo>
                <a:cubicBezTo>
                  <a:pt x="54" y="43"/>
                  <a:pt x="53" y="42"/>
                  <a:pt x="52" y="41"/>
                </a:cubicBezTo>
                <a:cubicBezTo>
                  <a:pt x="52" y="41"/>
                  <a:pt x="51" y="40"/>
                  <a:pt x="50" y="40"/>
                </a:cubicBezTo>
                <a:cubicBezTo>
                  <a:pt x="49" y="40"/>
                  <a:pt x="49" y="42"/>
                  <a:pt x="48" y="42"/>
                </a:cubicBezTo>
                <a:cubicBezTo>
                  <a:pt x="49" y="42"/>
                  <a:pt x="48" y="38"/>
                  <a:pt x="48" y="38"/>
                </a:cubicBezTo>
                <a:cubicBezTo>
                  <a:pt x="47" y="37"/>
                  <a:pt x="47" y="37"/>
                  <a:pt x="47" y="36"/>
                </a:cubicBezTo>
                <a:cubicBezTo>
                  <a:pt x="47" y="35"/>
                  <a:pt x="45" y="34"/>
                  <a:pt x="44" y="34"/>
                </a:cubicBezTo>
                <a:cubicBezTo>
                  <a:pt x="43" y="33"/>
                  <a:pt x="41" y="32"/>
                  <a:pt x="42" y="30"/>
                </a:cubicBezTo>
                <a:cubicBezTo>
                  <a:pt x="42" y="30"/>
                  <a:pt x="41" y="29"/>
                  <a:pt x="42" y="29"/>
                </a:cubicBezTo>
                <a:cubicBezTo>
                  <a:pt x="42" y="28"/>
                  <a:pt x="43" y="29"/>
                  <a:pt x="43" y="28"/>
                </a:cubicBezTo>
                <a:cubicBezTo>
                  <a:pt x="44" y="26"/>
                  <a:pt x="38" y="26"/>
                  <a:pt x="38" y="27"/>
                </a:cubicBezTo>
                <a:cubicBezTo>
                  <a:pt x="38" y="26"/>
                  <a:pt x="42" y="25"/>
                  <a:pt x="38" y="25"/>
                </a:cubicBezTo>
                <a:cubicBezTo>
                  <a:pt x="37" y="25"/>
                  <a:pt x="36" y="24"/>
                  <a:pt x="36" y="24"/>
                </a:cubicBezTo>
                <a:cubicBezTo>
                  <a:pt x="36" y="23"/>
                  <a:pt x="37" y="23"/>
                  <a:pt x="37" y="23"/>
                </a:cubicBezTo>
                <a:cubicBezTo>
                  <a:pt x="37" y="22"/>
                  <a:pt x="35" y="22"/>
                  <a:pt x="35" y="22"/>
                </a:cubicBezTo>
                <a:cubicBezTo>
                  <a:pt x="35" y="22"/>
                  <a:pt x="36" y="21"/>
                  <a:pt x="34" y="21"/>
                </a:cubicBezTo>
                <a:cubicBezTo>
                  <a:pt x="33" y="20"/>
                  <a:pt x="32" y="20"/>
                  <a:pt x="31" y="19"/>
                </a:cubicBezTo>
                <a:cubicBezTo>
                  <a:pt x="28" y="15"/>
                  <a:pt x="30" y="19"/>
                  <a:pt x="30" y="19"/>
                </a:cubicBezTo>
                <a:cubicBezTo>
                  <a:pt x="29" y="19"/>
                  <a:pt x="26" y="16"/>
                  <a:pt x="25" y="16"/>
                </a:cubicBezTo>
                <a:cubicBezTo>
                  <a:pt x="24" y="14"/>
                  <a:pt x="23" y="12"/>
                  <a:pt x="21" y="11"/>
                </a:cubicBezTo>
                <a:cubicBezTo>
                  <a:pt x="19" y="10"/>
                  <a:pt x="18" y="9"/>
                  <a:pt x="16" y="7"/>
                </a:cubicBezTo>
                <a:cubicBezTo>
                  <a:pt x="15" y="6"/>
                  <a:pt x="14" y="3"/>
                  <a:pt x="1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76" name="Freeform 453">
            <a:extLst>
              <a:ext uri="{FF2B5EF4-FFF2-40B4-BE49-F238E27FC236}">
                <a16:creationId xmlns:a16="http://schemas.microsoft.com/office/drawing/2014/main" id="{175CF7F3-5219-93AD-AB13-BD8FC7873744}"/>
              </a:ext>
            </a:extLst>
          </p:cNvPr>
          <p:cNvSpPr>
            <a:spLocks/>
          </p:cNvSpPr>
          <p:nvPr/>
        </p:nvSpPr>
        <p:spPr bwMode="auto">
          <a:xfrm>
            <a:off x="8353315" y="4237096"/>
            <a:ext cx="29571" cy="33955"/>
          </a:xfrm>
          <a:custGeom>
            <a:avLst/>
            <a:gdLst>
              <a:gd name="T0" fmla="*/ 4 w 5"/>
              <a:gd name="T1" fmla="*/ 4 h 5"/>
              <a:gd name="T2" fmla="*/ 1 w 5"/>
              <a:gd name="T3" fmla="*/ 0 h 5"/>
              <a:gd name="T4" fmla="*/ 4 w 5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4" y="4"/>
                </a:moveTo>
                <a:cubicBezTo>
                  <a:pt x="5" y="3"/>
                  <a:pt x="2" y="0"/>
                  <a:pt x="1" y="0"/>
                </a:cubicBezTo>
                <a:cubicBezTo>
                  <a:pt x="0" y="1"/>
                  <a:pt x="3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77" name="Freeform 454">
            <a:extLst>
              <a:ext uri="{FF2B5EF4-FFF2-40B4-BE49-F238E27FC236}">
                <a16:creationId xmlns:a16="http://schemas.microsoft.com/office/drawing/2014/main" id="{C700FDAF-2985-48EA-ECDA-590289559455}"/>
              </a:ext>
            </a:extLst>
          </p:cNvPr>
          <p:cNvSpPr>
            <a:spLocks/>
          </p:cNvSpPr>
          <p:nvPr/>
        </p:nvSpPr>
        <p:spPr bwMode="auto">
          <a:xfrm>
            <a:off x="8394717" y="4316321"/>
            <a:ext cx="27600" cy="33955"/>
          </a:xfrm>
          <a:custGeom>
            <a:avLst/>
            <a:gdLst>
              <a:gd name="T0" fmla="*/ 4 w 5"/>
              <a:gd name="T1" fmla="*/ 4 h 5"/>
              <a:gd name="T2" fmla="*/ 1 w 5"/>
              <a:gd name="T3" fmla="*/ 0 h 5"/>
              <a:gd name="T4" fmla="*/ 4 w 5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4" y="4"/>
                </a:moveTo>
                <a:cubicBezTo>
                  <a:pt x="5" y="3"/>
                  <a:pt x="2" y="0"/>
                  <a:pt x="1" y="0"/>
                </a:cubicBezTo>
                <a:cubicBezTo>
                  <a:pt x="0" y="1"/>
                  <a:pt x="3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1" name="Freeform 455">
            <a:extLst>
              <a:ext uri="{FF2B5EF4-FFF2-40B4-BE49-F238E27FC236}">
                <a16:creationId xmlns:a16="http://schemas.microsoft.com/office/drawing/2014/main" id="{BA323677-DEC4-42C5-9D08-46B893B7F9FC}"/>
              </a:ext>
            </a:extLst>
          </p:cNvPr>
          <p:cNvSpPr>
            <a:spLocks/>
          </p:cNvSpPr>
          <p:nvPr/>
        </p:nvSpPr>
        <p:spPr bwMode="auto">
          <a:xfrm>
            <a:off x="8589891" y="4336691"/>
            <a:ext cx="41401" cy="47535"/>
          </a:xfrm>
          <a:custGeom>
            <a:avLst/>
            <a:gdLst>
              <a:gd name="T0" fmla="*/ 7 w 7"/>
              <a:gd name="T1" fmla="*/ 7 h 7"/>
              <a:gd name="T2" fmla="*/ 5 w 7"/>
              <a:gd name="T3" fmla="*/ 3 h 7"/>
              <a:gd name="T4" fmla="*/ 0 w 7"/>
              <a:gd name="T5" fmla="*/ 1 h 7"/>
              <a:gd name="T6" fmla="*/ 1 w 7"/>
              <a:gd name="T7" fmla="*/ 3 h 7"/>
              <a:gd name="T8" fmla="*/ 3 w 7"/>
              <a:gd name="T9" fmla="*/ 5 h 7"/>
              <a:gd name="T10" fmla="*/ 7 w 7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7">
                <a:moveTo>
                  <a:pt x="7" y="7"/>
                </a:moveTo>
                <a:cubicBezTo>
                  <a:pt x="7" y="5"/>
                  <a:pt x="5" y="5"/>
                  <a:pt x="5" y="3"/>
                </a:cubicBezTo>
                <a:cubicBezTo>
                  <a:pt x="5" y="1"/>
                  <a:pt x="2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" y="3"/>
                  <a:pt x="2" y="4"/>
                  <a:pt x="3" y="5"/>
                </a:cubicBezTo>
                <a:cubicBezTo>
                  <a:pt x="3" y="6"/>
                  <a:pt x="7" y="7"/>
                  <a:pt x="7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2" name="Freeform 456">
            <a:extLst>
              <a:ext uri="{FF2B5EF4-FFF2-40B4-BE49-F238E27FC236}">
                <a16:creationId xmlns:a16="http://schemas.microsoft.com/office/drawing/2014/main" id="{EB606392-3671-874D-A72B-8F2E900E3306}"/>
              </a:ext>
            </a:extLst>
          </p:cNvPr>
          <p:cNvSpPr>
            <a:spLocks/>
          </p:cNvSpPr>
          <p:nvPr/>
        </p:nvSpPr>
        <p:spPr bwMode="auto">
          <a:xfrm>
            <a:off x="8654950" y="4370646"/>
            <a:ext cx="21687" cy="24900"/>
          </a:xfrm>
          <a:custGeom>
            <a:avLst/>
            <a:gdLst>
              <a:gd name="T0" fmla="*/ 2 w 4"/>
              <a:gd name="T1" fmla="*/ 3 h 4"/>
              <a:gd name="T2" fmla="*/ 2 w 4"/>
              <a:gd name="T3" fmla="*/ 0 h 4"/>
              <a:gd name="T4" fmla="*/ 2 w 4"/>
              <a:gd name="T5" fmla="*/ 3 h 4"/>
              <a:gd name="T6" fmla="*/ 2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3"/>
                </a:moveTo>
                <a:cubicBezTo>
                  <a:pt x="0" y="4"/>
                  <a:pt x="0" y="1"/>
                  <a:pt x="2" y="0"/>
                </a:cubicBezTo>
                <a:cubicBezTo>
                  <a:pt x="4" y="0"/>
                  <a:pt x="4" y="3"/>
                  <a:pt x="2" y="3"/>
                </a:cubicBezTo>
                <a:cubicBezTo>
                  <a:pt x="1" y="4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3" name="Freeform 457">
            <a:extLst>
              <a:ext uri="{FF2B5EF4-FFF2-40B4-BE49-F238E27FC236}">
                <a16:creationId xmlns:a16="http://schemas.microsoft.com/office/drawing/2014/main" id="{4A63B0F2-7B22-03D0-0ABF-B894AF2F712D}"/>
              </a:ext>
            </a:extLst>
          </p:cNvPr>
          <p:cNvSpPr>
            <a:spLocks/>
          </p:cNvSpPr>
          <p:nvPr/>
        </p:nvSpPr>
        <p:spPr bwMode="auto">
          <a:xfrm>
            <a:off x="8595805" y="4483824"/>
            <a:ext cx="266148" cy="99596"/>
          </a:xfrm>
          <a:custGeom>
            <a:avLst/>
            <a:gdLst>
              <a:gd name="T0" fmla="*/ 9 w 46"/>
              <a:gd name="T1" fmla="*/ 0 h 15"/>
              <a:gd name="T2" fmla="*/ 3 w 46"/>
              <a:gd name="T3" fmla="*/ 0 h 15"/>
              <a:gd name="T4" fmla="*/ 0 w 46"/>
              <a:gd name="T5" fmla="*/ 4 h 15"/>
              <a:gd name="T6" fmla="*/ 5 w 46"/>
              <a:gd name="T7" fmla="*/ 6 h 15"/>
              <a:gd name="T8" fmla="*/ 11 w 46"/>
              <a:gd name="T9" fmla="*/ 9 h 15"/>
              <a:gd name="T10" fmla="*/ 15 w 46"/>
              <a:gd name="T11" fmla="*/ 9 h 15"/>
              <a:gd name="T12" fmla="*/ 24 w 46"/>
              <a:gd name="T13" fmla="*/ 11 h 15"/>
              <a:gd name="T14" fmla="*/ 40 w 46"/>
              <a:gd name="T15" fmla="*/ 13 h 15"/>
              <a:gd name="T16" fmla="*/ 45 w 46"/>
              <a:gd name="T17" fmla="*/ 13 h 15"/>
              <a:gd name="T18" fmla="*/ 43 w 46"/>
              <a:gd name="T19" fmla="*/ 9 h 15"/>
              <a:gd name="T20" fmla="*/ 41 w 46"/>
              <a:gd name="T21" fmla="*/ 9 h 15"/>
              <a:gd name="T22" fmla="*/ 37 w 46"/>
              <a:gd name="T23" fmla="*/ 9 h 15"/>
              <a:gd name="T24" fmla="*/ 35 w 46"/>
              <a:gd name="T25" fmla="*/ 6 h 15"/>
              <a:gd name="T26" fmla="*/ 32 w 46"/>
              <a:gd name="T27" fmla="*/ 4 h 15"/>
              <a:gd name="T28" fmla="*/ 27 w 46"/>
              <a:gd name="T29" fmla="*/ 3 h 15"/>
              <a:gd name="T30" fmla="*/ 25 w 46"/>
              <a:gd name="T31" fmla="*/ 4 h 15"/>
              <a:gd name="T32" fmla="*/ 21 w 46"/>
              <a:gd name="T33" fmla="*/ 5 h 15"/>
              <a:gd name="T34" fmla="*/ 15 w 46"/>
              <a:gd name="T35" fmla="*/ 3 h 15"/>
              <a:gd name="T36" fmla="*/ 11 w 46"/>
              <a:gd name="T37" fmla="*/ 2 h 15"/>
              <a:gd name="T38" fmla="*/ 9 w 46"/>
              <a:gd name="T39" fmla="*/ 0 h 15"/>
              <a:gd name="T40" fmla="*/ 9 w 46"/>
              <a:gd name="T4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" h="15">
                <a:moveTo>
                  <a:pt x="9" y="0"/>
                </a:moveTo>
                <a:cubicBezTo>
                  <a:pt x="7" y="1"/>
                  <a:pt x="6" y="0"/>
                  <a:pt x="3" y="0"/>
                </a:cubicBezTo>
                <a:cubicBezTo>
                  <a:pt x="3" y="0"/>
                  <a:pt x="0" y="3"/>
                  <a:pt x="0" y="4"/>
                </a:cubicBezTo>
                <a:cubicBezTo>
                  <a:pt x="0" y="5"/>
                  <a:pt x="4" y="4"/>
                  <a:pt x="5" y="6"/>
                </a:cubicBezTo>
                <a:cubicBezTo>
                  <a:pt x="6" y="8"/>
                  <a:pt x="9" y="8"/>
                  <a:pt x="11" y="9"/>
                </a:cubicBezTo>
                <a:cubicBezTo>
                  <a:pt x="13" y="9"/>
                  <a:pt x="14" y="9"/>
                  <a:pt x="15" y="9"/>
                </a:cubicBezTo>
                <a:cubicBezTo>
                  <a:pt x="18" y="9"/>
                  <a:pt x="21" y="10"/>
                  <a:pt x="24" y="11"/>
                </a:cubicBezTo>
                <a:cubicBezTo>
                  <a:pt x="29" y="12"/>
                  <a:pt x="35" y="11"/>
                  <a:pt x="40" y="13"/>
                </a:cubicBezTo>
                <a:cubicBezTo>
                  <a:pt x="41" y="13"/>
                  <a:pt x="44" y="15"/>
                  <a:pt x="45" y="13"/>
                </a:cubicBezTo>
                <a:cubicBezTo>
                  <a:pt x="46" y="13"/>
                  <a:pt x="44" y="9"/>
                  <a:pt x="43" y="9"/>
                </a:cubicBezTo>
                <a:cubicBezTo>
                  <a:pt x="42" y="8"/>
                  <a:pt x="42" y="9"/>
                  <a:pt x="41" y="9"/>
                </a:cubicBezTo>
                <a:cubicBezTo>
                  <a:pt x="39" y="10"/>
                  <a:pt x="38" y="9"/>
                  <a:pt x="37" y="9"/>
                </a:cubicBezTo>
                <a:cubicBezTo>
                  <a:pt x="36" y="8"/>
                  <a:pt x="36" y="7"/>
                  <a:pt x="35" y="6"/>
                </a:cubicBezTo>
                <a:cubicBezTo>
                  <a:pt x="35" y="5"/>
                  <a:pt x="33" y="5"/>
                  <a:pt x="32" y="4"/>
                </a:cubicBezTo>
                <a:cubicBezTo>
                  <a:pt x="31" y="4"/>
                  <a:pt x="28" y="3"/>
                  <a:pt x="27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24" y="5"/>
                  <a:pt x="23" y="5"/>
                  <a:pt x="21" y="5"/>
                </a:cubicBezTo>
                <a:cubicBezTo>
                  <a:pt x="19" y="5"/>
                  <a:pt x="17" y="4"/>
                  <a:pt x="15" y="3"/>
                </a:cubicBezTo>
                <a:cubicBezTo>
                  <a:pt x="14" y="2"/>
                  <a:pt x="12" y="2"/>
                  <a:pt x="11" y="2"/>
                </a:cubicBezTo>
                <a:cubicBezTo>
                  <a:pt x="11" y="2"/>
                  <a:pt x="10" y="0"/>
                  <a:pt x="9" y="0"/>
                </a:cubicBezTo>
                <a:cubicBezTo>
                  <a:pt x="8" y="1"/>
                  <a:pt x="10" y="0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4" name="Freeform 458">
            <a:extLst>
              <a:ext uri="{FF2B5EF4-FFF2-40B4-BE49-F238E27FC236}">
                <a16:creationId xmlns:a16="http://schemas.microsoft.com/office/drawing/2014/main" id="{1BAB5B35-BE49-A0A0-A659-A9F5A9369594}"/>
              </a:ext>
            </a:extLst>
          </p:cNvPr>
          <p:cNvSpPr>
            <a:spLocks/>
          </p:cNvSpPr>
          <p:nvPr/>
        </p:nvSpPr>
        <p:spPr bwMode="auto">
          <a:xfrm>
            <a:off x="8792952" y="4508722"/>
            <a:ext cx="45343" cy="20371"/>
          </a:xfrm>
          <a:custGeom>
            <a:avLst/>
            <a:gdLst>
              <a:gd name="T0" fmla="*/ 3 w 8"/>
              <a:gd name="T1" fmla="*/ 3 h 3"/>
              <a:gd name="T2" fmla="*/ 8 w 8"/>
              <a:gd name="T3" fmla="*/ 1 h 3"/>
              <a:gd name="T4" fmla="*/ 3 w 8"/>
              <a:gd name="T5" fmla="*/ 3 h 3"/>
              <a:gd name="T6" fmla="*/ 3 w 8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3" y="3"/>
                </a:moveTo>
                <a:cubicBezTo>
                  <a:pt x="0" y="2"/>
                  <a:pt x="7" y="0"/>
                  <a:pt x="8" y="1"/>
                </a:cubicBezTo>
                <a:cubicBezTo>
                  <a:pt x="8" y="2"/>
                  <a:pt x="4" y="3"/>
                  <a:pt x="3" y="3"/>
                </a:cubicBezTo>
                <a:cubicBezTo>
                  <a:pt x="2" y="3"/>
                  <a:pt x="4" y="3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5" name="Freeform 459">
            <a:extLst>
              <a:ext uri="{FF2B5EF4-FFF2-40B4-BE49-F238E27FC236}">
                <a16:creationId xmlns:a16="http://schemas.microsoft.com/office/drawing/2014/main" id="{DA358B5A-2123-D71B-5120-85D23B4C4AD6}"/>
              </a:ext>
            </a:extLst>
          </p:cNvPr>
          <p:cNvSpPr>
            <a:spLocks/>
          </p:cNvSpPr>
          <p:nvPr/>
        </p:nvSpPr>
        <p:spPr bwMode="auto">
          <a:xfrm>
            <a:off x="8856038" y="4556257"/>
            <a:ext cx="35485" cy="27163"/>
          </a:xfrm>
          <a:custGeom>
            <a:avLst/>
            <a:gdLst>
              <a:gd name="T0" fmla="*/ 3 w 6"/>
              <a:gd name="T1" fmla="*/ 0 h 4"/>
              <a:gd name="T2" fmla="*/ 1 w 6"/>
              <a:gd name="T3" fmla="*/ 1 h 4"/>
              <a:gd name="T4" fmla="*/ 3 w 6"/>
              <a:gd name="T5" fmla="*/ 4 h 4"/>
              <a:gd name="T6" fmla="*/ 3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3" y="0"/>
                </a:moveTo>
                <a:cubicBezTo>
                  <a:pt x="2" y="0"/>
                  <a:pt x="0" y="0"/>
                  <a:pt x="1" y="1"/>
                </a:cubicBezTo>
                <a:cubicBezTo>
                  <a:pt x="1" y="1"/>
                  <a:pt x="3" y="4"/>
                  <a:pt x="3" y="4"/>
                </a:cubicBezTo>
                <a:cubicBezTo>
                  <a:pt x="5" y="4"/>
                  <a:pt x="6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89" name="Freeform 460">
            <a:extLst>
              <a:ext uri="{FF2B5EF4-FFF2-40B4-BE49-F238E27FC236}">
                <a16:creationId xmlns:a16="http://schemas.microsoft.com/office/drawing/2014/main" id="{BFDF5DBB-FE54-8856-671C-6DA8B196140D}"/>
              </a:ext>
            </a:extLst>
          </p:cNvPr>
          <p:cNvSpPr>
            <a:spLocks/>
          </p:cNvSpPr>
          <p:nvPr/>
        </p:nvSpPr>
        <p:spPr bwMode="auto">
          <a:xfrm>
            <a:off x="8891525" y="4563047"/>
            <a:ext cx="27600" cy="20371"/>
          </a:xfrm>
          <a:custGeom>
            <a:avLst/>
            <a:gdLst>
              <a:gd name="T0" fmla="*/ 4 w 5"/>
              <a:gd name="T1" fmla="*/ 1 h 3"/>
              <a:gd name="T2" fmla="*/ 2 w 5"/>
              <a:gd name="T3" fmla="*/ 0 h 3"/>
              <a:gd name="T4" fmla="*/ 1 w 5"/>
              <a:gd name="T5" fmla="*/ 2 h 3"/>
              <a:gd name="T6" fmla="*/ 2 w 5"/>
              <a:gd name="T7" fmla="*/ 2 h 3"/>
              <a:gd name="T8" fmla="*/ 4 w 5"/>
              <a:gd name="T9" fmla="*/ 1 h 3"/>
              <a:gd name="T10" fmla="*/ 4 w 5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4" y="1"/>
                </a:moveTo>
                <a:cubicBezTo>
                  <a:pt x="4" y="1"/>
                  <a:pt x="3" y="0"/>
                  <a:pt x="2" y="0"/>
                </a:cubicBezTo>
                <a:cubicBezTo>
                  <a:pt x="2" y="1"/>
                  <a:pt x="0" y="2"/>
                  <a:pt x="1" y="2"/>
                </a:cubicBezTo>
                <a:cubicBezTo>
                  <a:pt x="1" y="2"/>
                  <a:pt x="2" y="3"/>
                  <a:pt x="2" y="2"/>
                </a:cubicBezTo>
                <a:cubicBezTo>
                  <a:pt x="3" y="2"/>
                  <a:pt x="5" y="2"/>
                  <a:pt x="4" y="1"/>
                </a:cubicBezTo>
                <a:cubicBezTo>
                  <a:pt x="4" y="1"/>
                  <a:pt x="5" y="2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0" name="Freeform 461">
            <a:extLst>
              <a:ext uri="{FF2B5EF4-FFF2-40B4-BE49-F238E27FC236}">
                <a16:creationId xmlns:a16="http://schemas.microsoft.com/office/drawing/2014/main" id="{6B079D86-0A29-2CC3-5251-D998F7CBB9E5}"/>
              </a:ext>
            </a:extLst>
          </p:cNvPr>
          <p:cNvSpPr>
            <a:spLocks/>
          </p:cNvSpPr>
          <p:nvPr/>
        </p:nvSpPr>
        <p:spPr bwMode="auto">
          <a:xfrm>
            <a:off x="8913210" y="4563047"/>
            <a:ext cx="41401" cy="27163"/>
          </a:xfrm>
          <a:custGeom>
            <a:avLst/>
            <a:gdLst>
              <a:gd name="T0" fmla="*/ 2 w 7"/>
              <a:gd name="T1" fmla="*/ 1 h 4"/>
              <a:gd name="T2" fmla="*/ 2 w 7"/>
              <a:gd name="T3" fmla="*/ 4 h 4"/>
              <a:gd name="T4" fmla="*/ 6 w 7"/>
              <a:gd name="T5" fmla="*/ 3 h 4"/>
              <a:gd name="T6" fmla="*/ 5 w 7"/>
              <a:gd name="T7" fmla="*/ 1 h 4"/>
              <a:gd name="T8" fmla="*/ 2 w 7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2" y="1"/>
                </a:moveTo>
                <a:cubicBezTo>
                  <a:pt x="1" y="2"/>
                  <a:pt x="0" y="4"/>
                  <a:pt x="2" y="4"/>
                </a:cubicBezTo>
                <a:cubicBezTo>
                  <a:pt x="4" y="4"/>
                  <a:pt x="5" y="4"/>
                  <a:pt x="6" y="3"/>
                </a:cubicBezTo>
                <a:cubicBezTo>
                  <a:pt x="7" y="3"/>
                  <a:pt x="5" y="2"/>
                  <a:pt x="5" y="1"/>
                </a:cubicBezTo>
                <a:cubicBezTo>
                  <a:pt x="4" y="0"/>
                  <a:pt x="3" y="0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2" name="Freeform 462">
            <a:extLst>
              <a:ext uri="{FF2B5EF4-FFF2-40B4-BE49-F238E27FC236}">
                <a16:creationId xmlns:a16="http://schemas.microsoft.com/office/drawing/2014/main" id="{0DB53303-BCA8-CF99-DA6A-3AF7C37A7B66}"/>
              </a:ext>
            </a:extLst>
          </p:cNvPr>
          <p:cNvSpPr>
            <a:spLocks/>
          </p:cNvSpPr>
          <p:nvPr/>
        </p:nvSpPr>
        <p:spPr bwMode="auto">
          <a:xfrm>
            <a:off x="8942782" y="4556257"/>
            <a:ext cx="47314" cy="33955"/>
          </a:xfrm>
          <a:custGeom>
            <a:avLst/>
            <a:gdLst>
              <a:gd name="T0" fmla="*/ 1 w 8"/>
              <a:gd name="T1" fmla="*/ 0 h 5"/>
              <a:gd name="T2" fmla="*/ 0 w 8"/>
              <a:gd name="T3" fmla="*/ 1 h 5"/>
              <a:gd name="T4" fmla="*/ 2 w 8"/>
              <a:gd name="T5" fmla="*/ 2 h 5"/>
              <a:gd name="T6" fmla="*/ 2 w 8"/>
              <a:gd name="T7" fmla="*/ 3 h 5"/>
              <a:gd name="T8" fmla="*/ 7 w 8"/>
              <a:gd name="T9" fmla="*/ 4 h 5"/>
              <a:gd name="T10" fmla="*/ 7 w 8"/>
              <a:gd name="T11" fmla="*/ 1 h 5"/>
              <a:gd name="T12" fmla="*/ 1 w 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2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6" y="5"/>
                  <a:pt x="7" y="4"/>
                </a:cubicBezTo>
                <a:cubicBezTo>
                  <a:pt x="8" y="3"/>
                  <a:pt x="8" y="2"/>
                  <a:pt x="7" y="1"/>
                </a:cubicBezTo>
                <a:cubicBezTo>
                  <a:pt x="5" y="1"/>
                  <a:pt x="3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3" name="Freeform 463">
            <a:extLst>
              <a:ext uri="{FF2B5EF4-FFF2-40B4-BE49-F238E27FC236}">
                <a16:creationId xmlns:a16="http://schemas.microsoft.com/office/drawing/2014/main" id="{25613C9F-EA4E-5B55-A379-B8A0B4543146}"/>
              </a:ext>
            </a:extLst>
          </p:cNvPr>
          <p:cNvSpPr>
            <a:spLocks/>
          </p:cNvSpPr>
          <p:nvPr/>
        </p:nvSpPr>
        <p:spPr bwMode="auto">
          <a:xfrm>
            <a:off x="9005871" y="4563047"/>
            <a:ext cx="70972" cy="27163"/>
          </a:xfrm>
          <a:custGeom>
            <a:avLst/>
            <a:gdLst>
              <a:gd name="T0" fmla="*/ 2 w 12"/>
              <a:gd name="T1" fmla="*/ 0 h 4"/>
              <a:gd name="T2" fmla="*/ 0 w 12"/>
              <a:gd name="T3" fmla="*/ 2 h 4"/>
              <a:gd name="T4" fmla="*/ 12 w 12"/>
              <a:gd name="T5" fmla="*/ 2 h 4"/>
              <a:gd name="T6" fmla="*/ 9 w 12"/>
              <a:gd name="T7" fmla="*/ 2 h 4"/>
              <a:gd name="T8" fmla="*/ 2 w 12"/>
              <a:gd name="T9" fmla="*/ 0 h 4"/>
              <a:gd name="T10" fmla="*/ 2 w 1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">
                <a:moveTo>
                  <a:pt x="2" y="0"/>
                </a:moveTo>
                <a:cubicBezTo>
                  <a:pt x="2" y="0"/>
                  <a:pt x="0" y="1"/>
                  <a:pt x="0" y="2"/>
                </a:cubicBezTo>
                <a:cubicBezTo>
                  <a:pt x="0" y="2"/>
                  <a:pt x="11" y="4"/>
                  <a:pt x="12" y="2"/>
                </a:cubicBezTo>
                <a:cubicBezTo>
                  <a:pt x="12" y="1"/>
                  <a:pt x="9" y="2"/>
                  <a:pt x="9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4" name="Freeform 464">
            <a:extLst>
              <a:ext uri="{FF2B5EF4-FFF2-40B4-BE49-F238E27FC236}">
                <a16:creationId xmlns:a16="http://schemas.microsoft.com/office/drawing/2014/main" id="{057DD7D0-EAAC-13BC-BC82-E685A8DB58A5}"/>
              </a:ext>
            </a:extLst>
          </p:cNvPr>
          <p:cNvSpPr>
            <a:spLocks/>
          </p:cNvSpPr>
          <p:nvPr/>
        </p:nvSpPr>
        <p:spPr bwMode="auto">
          <a:xfrm>
            <a:off x="8984184" y="4601528"/>
            <a:ext cx="63086" cy="40743"/>
          </a:xfrm>
          <a:custGeom>
            <a:avLst/>
            <a:gdLst>
              <a:gd name="T0" fmla="*/ 0 w 11"/>
              <a:gd name="T1" fmla="*/ 0 h 6"/>
              <a:gd name="T2" fmla="*/ 8 w 11"/>
              <a:gd name="T3" fmla="*/ 4 h 6"/>
              <a:gd name="T4" fmla="*/ 0 w 1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6">
                <a:moveTo>
                  <a:pt x="0" y="0"/>
                </a:moveTo>
                <a:cubicBezTo>
                  <a:pt x="1" y="0"/>
                  <a:pt x="7" y="6"/>
                  <a:pt x="8" y="4"/>
                </a:cubicBezTo>
                <a:cubicBezTo>
                  <a:pt x="1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5" name="Freeform 465">
            <a:extLst>
              <a:ext uri="{FF2B5EF4-FFF2-40B4-BE49-F238E27FC236}">
                <a16:creationId xmlns:a16="http://schemas.microsoft.com/office/drawing/2014/main" id="{D338CDE4-9266-4CE2-80D1-2AA2030592EE}"/>
              </a:ext>
            </a:extLst>
          </p:cNvPr>
          <p:cNvSpPr>
            <a:spLocks/>
          </p:cNvSpPr>
          <p:nvPr/>
        </p:nvSpPr>
        <p:spPr bwMode="auto">
          <a:xfrm>
            <a:off x="9185272" y="4388754"/>
            <a:ext cx="35485" cy="27163"/>
          </a:xfrm>
          <a:custGeom>
            <a:avLst/>
            <a:gdLst>
              <a:gd name="T0" fmla="*/ 3 w 6"/>
              <a:gd name="T1" fmla="*/ 3 h 4"/>
              <a:gd name="T2" fmla="*/ 4 w 6"/>
              <a:gd name="T3" fmla="*/ 0 h 4"/>
              <a:gd name="T4" fmla="*/ 3 w 6"/>
              <a:gd name="T5" fmla="*/ 3 h 4"/>
              <a:gd name="T6" fmla="*/ 3 w 6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3" y="3"/>
                </a:moveTo>
                <a:cubicBezTo>
                  <a:pt x="0" y="4"/>
                  <a:pt x="1" y="0"/>
                  <a:pt x="4" y="0"/>
                </a:cubicBezTo>
                <a:cubicBezTo>
                  <a:pt x="6" y="0"/>
                  <a:pt x="5" y="3"/>
                  <a:pt x="3" y="3"/>
                </a:cubicBezTo>
                <a:cubicBezTo>
                  <a:pt x="2" y="4"/>
                  <a:pt x="5" y="3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6" name="Freeform 466">
            <a:extLst>
              <a:ext uri="{FF2B5EF4-FFF2-40B4-BE49-F238E27FC236}">
                <a16:creationId xmlns:a16="http://schemas.microsoft.com/office/drawing/2014/main" id="{6AA95A57-8049-C0AF-6635-5EB72AC9A616}"/>
              </a:ext>
            </a:extLst>
          </p:cNvPr>
          <p:cNvSpPr>
            <a:spLocks/>
          </p:cNvSpPr>
          <p:nvPr/>
        </p:nvSpPr>
        <p:spPr bwMode="auto">
          <a:xfrm>
            <a:off x="9244417" y="4384228"/>
            <a:ext cx="86744" cy="31690"/>
          </a:xfrm>
          <a:custGeom>
            <a:avLst/>
            <a:gdLst>
              <a:gd name="T0" fmla="*/ 2 w 15"/>
              <a:gd name="T1" fmla="*/ 3 h 5"/>
              <a:gd name="T2" fmla="*/ 1 w 15"/>
              <a:gd name="T3" fmla="*/ 1 h 5"/>
              <a:gd name="T4" fmla="*/ 5 w 15"/>
              <a:gd name="T5" fmla="*/ 0 h 5"/>
              <a:gd name="T6" fmla="*/ 13 w 15"/>
              <a:gd name="T7" fmla="*/ 2 h 5"/>
              <a:gd name="T8" fmla="*/ 15 w 15"/>
              <a:gd name="T9" fmla="*/ 5 h 5"/>
              <a:gd name="T10" fmla="*/ 11 w 15"/>
              <a:gd name="T11" fmla="*/ 3 h 5"/>
              <a:gd name="T12" fmla="*/ 2 w 15"/>
              <a:gd name="T13" fmla="*/ 3 h 5"/>
              <a:gd name="T14" fmla="*/ 2 w 15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5">
                <a:moveTo>
                  <a:pt x="2" y="3"/>
                </a:moveTo>
                <a:cubicBezTo>
                  <a:pt x="1" y="3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ubicBezTo>
                  <a:pt x="8" y="0"/>
                  <a:pt x="10" y="0"/>
                  <a:pt x="13" y="2"/>
                </a:cubicBezTo>
                <a:cubicBezTo>
                  <a:pt x="14" y="3"/>
                  <a:pt x="15" y="4"/>
                  <a:pt x="15" y="5"/>
                </a:cubicBezTo>
                <a:cubicBezTo>
                  <a:pt x="14" y="5"/>
                  <a:pt x="11" y="3"/>
                  <a:pt x="11" y="3"/>
                </a:cubicBezTo>
                <a:cubicBezTo>
                  <a:pt x="8" y="2"/>
                  <a:pt x="5" y="3"/>
                  <a:pt x="2" y="3"/>
                </a:cubicBezTo>
                <a:cubicBezTo>
                  <a:pt x="1" y="3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7" name="Freeform 467">
            <a:extLst>
              <a:ext uri="{FF2B5EF4-FFF2-40B4-BE49-F238E27FC236}">
                <a16:creationId xmlns:a16="http://schemas.microsoft.com/office/drawing/2014/main" id="{FD598D93-84AF-3EDA-4126-2815B8E2ED20}"/>
              </a:ext>
            </a:extLst>
          </p:cNvPr>
          <p:cNvSpPr>
            <a:spLocks/>
          </p:cNvSpPr>
          <p:nvPr/>
        </p:nvSpPr>
        <p:spPr bwMode="auto">
          <a:xfrm>
            <a:off x="8978269" y="4230303"/>
            <a:ext cx="185318" cy="239938"/>
          </a:xfrm>
          <a:custGeom>
            <a:avLst/>
            <a:gdLst>
              <a:gd name="T0" fmla="*/ 13 w 32"/>
              <a:gd name="T1" fmla="*/ 32 h 36"/>
              <a:gd name="T2" fmla="*/ 14 w 32"/>
              <a:gd name="T3" fmla="*/ 30 h 36"/>
              <a:gd name="T4" fmla="*/ 11 w 32"/>
              <a:gd name="T5" fmla="*/ 28 h 36"/>
              <a:gd name="T6" fmla="*/ 12 w 32"/>
              <a:gd name="T7" fmla="*/ 23 h 36"/>
              <a:gd name="T8" fmla="*/ 8 w 32"/>
              <a:gd name="T9" fmla="*/ 23 h 36"/>
              <a:gd name="T10" fmla="*/ 8 w 32"/>
              <a:gd name="T11" fmla="*/ 29 h 36"/>
              <a:gd name="T12" fmla="*/ 8 w 32"/>
              <a:gd name="T13" fmla="*/ 30 h 36"/>
              <a:gd name="T14" fmla="*/ 7 w 32"/>
              <a:gd name="T15" fmla="*/ 34 h 36"/>
              <a:gd name="T16" fmla="*/ 4 w 32"/>
              <a:gd name="T17" fmla="*/ 36 h 36"/>
              <a:gd name="T18" fmla="*/ 4 w 32"/>
              <a:gd name="T19" fmla="*/ 31 h 36"/>
              <a:gd name="T20" fmla="*/ 2 w 32"/>
              <a:gd name="T21" fmla="*/ 26 h 36"/>
              <a:gd name="T22" fmla="*/ 1 w 32"/>
              <a:gd name="T23" fmla="*/ 21 h 36"/>
              <a:gd name="T24" fmla="*/ 3 w 32"/>
              <a:gd name="T25" fmla="*/ 14 h 36"/>
              <a:gd name="T26" fmla="*/ 9 w 32"/>
              <a:gd name="T27" fmla="*/ 5 h 36"/>
              <a:gd name="T28" fmla="*/ 11 w 32"/>
              <a:gd name="T29" fmla="*/ 2 h 36"/>
              <a:gd name="T30" fmla="*/ 18 w 32"/>
              <a:gd name="T31" fmla="*/ 4 h 36"/>
              <a:gd name="T32" fmla="*/ 25 w 32"/>
              <a:gd name="T33" fmla="*/ 4 h 36"/>
              <a:gd name="T34" fmla="*/ 32 w 32"/>
              <a:gd name="T35" fmla="*/ 1 h 36"/>
              <a:gd name="T36" fmla="*/ 29 w 32"/>
              <a:gd name="T37" fmla="*/ 6 h 36"/>
              <a:gd name="T38" fmla="*/ 23 w 32"/>
              <a:gd name="T39" fmla="*/ 7 h 36"/>
              <a:gd name="T40" fmla="*/ 10 w 32"/>
              <a:gd name="T41" fmla="*/ 7 h 36"/>
              <a:gd name="T42" fmla="*/ 6 w 32"/>
              <a:gd name="T43" fmla="*/ 10 h 36"/>
              <a:gd name="T44" fmla="*/ 10 w 32"/>
              <a:gd name="T45" fmla="*/ 15 h 36"/>
              <a:gd name="T46" fmla="*/ 13 w 32"/>
              <a:gd name="T47" fmla="*/ 14 h 36"/>
              <a:gd name="T48" fmla="*/ 20 w 32"/>
              <a:gd name="T49" fmla="*/ 13 h 36"/>
              <a:gd name="T50" fmla="*/ 17 w 32"/>
              <a:gd name="T51" fmla="*/ 16 h 36"/>
              <a:gd name="T52" fmla="*/ 13 w 32"/>
              <a:gd name="T53" fmla="*/ 17 h 36"/>
              <a:gd name="T54" fmla="*/ 14 w 32"/>
              <a:gd name="T55" fmla="*/ 20 h 36"/>
              <a:gd name="T56" fmla="*/ 18 w 32"/>
              <a:gd name="T57" fmla="*/ 25 h 36"/>
              <a:gd name="T58" fmla="*/ 19 w 32"/>
              <a:gd name="T59" fmla="*/ 28 h 36"/>
              <a:gd name="T60" fmla="*/ 22 w 32"/>
              <a:gd name="T61" fmla="*/ 30 h 36"/>
              <a:gd name="T62" fmla="*/ 13 w 32"/>
              <a:gd name="T63" fmla="*/ 32 h 36"/>
              <a:gd name="T64" fmla="*/ 13 w 32"/>
              <a:gd name="T6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36">
                <a:moveTo>
                  <a:pt x="13" y="32"/>
                </a:moveTo>
                <a:cubicBezTo>
                  <a:pt x="13" y="31"/>
                  <a:pt x="14" y="31"/>
                  <a:pt x="14" y="30"/>
                </a:cubicBezTo>
                <a:cubicBezTo>
                  <a:pt x="14" y="29"/>
                  <a:pt x="12" y="28"/>
                  <a:pt x="11" y="28"/>
                </a:cubicBezTo>
                <a:cubicBezTo>
                  <a:pt x="10" y="26"/>
                  <a:pt x="12" y="25"/>
                  <a:pt x="12" y="23"/>
                </a:cubicBezTo>
                <a:cubicBezTo>
                  <a:pt x="12" y="22"/>
                  <a:pt x="8" y="22"/>
                  <a:pt x="8" y="23"/>
                </a:cubicBezTo>
                <a:cubicBezTo>
                  <a:pt x="7" y="25"/>
                  <a:pt x="8" y="27"/>
                  <a:pt x="8" y="29"/>
                </a:cubicBezTo>
                <a:cubicBezTo>
                  <a:pt x="7" y="29"/>
                  <a:pt x="8" y="30"/>
                  <a:pt x="8" y="30"/>
                </a:cubicBezTo>
                <a:cubicBezTo>
                  <a:pt x="8" y="32"/>
                  <a:pt x="7" y="33"/>
                  <a:pt x="7" y="34"/>
                </a:cubicBezTo>
                <a:cubicBezTo>
                  <a:pt x="6" y="36"/>
                  <a:pt x="7" y="36"/>
                  <a:pt x="4" y="36"/>
                </a:cubicBezTo>
                <a:cubicBezTo>
                  <a:pt x="1" y="36"/>
                  <a:pt x="4" y="32"/>
                  <a:pt x="4" y="31"/>
                </a:cubicBezTo>
                <a:cubicBezTo>
                  <a:pt x="5" y="30"/>
                  <a:pt x="4" y="27"/>
                  <a:pt x="2" y="26"/>
                </a:cubicBezTo>
                <a:cubicBezTo>
                  <a:pt x="0" y="25"/>
                  <a:pt x="0" y="23"/>
                  <a:pt x="1" y="21"/>
                </a:cubicBezTo>
                <a:cubicBezTo>
                  <a:pt x="2" y="19"/>
                  <a:pt x="2" y="16"/>
                  <a:pt x="3" y="14"/>
                </a:cubicBezTo>
                <a:cubicBezTo>
                  <a:pt x="5" y="11"/>
                  <a:pt x="4" y="5"/>
                  <a:pt x="9" y="5"/>
                </a:cubicBezTo>
                <a:cubicBezTo>
                  <a:pt x="10" y="5"/>
                  <a:pt x="9" y="2"/>
                  <a:pt x="11" y="2"/>
                </a:cubicBezTo>
                <a:cubicBezTo>
                  <a:pt x="14" y="3"/>
                  <a:pt x="16" y="4"/>
                  <a:pt x="18" y="4"/>
                </a:cubicBezTo>
                <a:cubicBezTo>
                  <a:pt x="20" y="4"/>
                  <a:pt x="23" y="5"/>
                  <a:pt x="25" y="4"/>
                </a:cubicBezTo>
                <a:cubicBezTo>
                  <a:pt x="26" y="4"/>
                  <a:pt x="32" y="0"/>
                  <a:pt x="32" y="1"/>
                </a:cubicBezTo>
                <a:cubicBezTo>
                  <a:pt x="32" y="2"/>
                  <a:pt x="29" y="5"/>
                  <a:pt x="29" y="6"/>
                </a:cubicBezTo>
                <a:cubicBezTo>
                  <a:pt x="27" y="7"/>
                  <a:pt x="25" y="7"/>
                  <a:pt x="23" y="7"/>
                </a:cubicBezTo>
                <a:cubicBezTo>
                  <a:pt x="18" y="6"/>
                  <a:pt x="14" y="7"/>
                  <a:pt x="10" y="7"/>
                </a:cubicBezTo>
                <a:cubicBezTo>
                  <a:pt x="7" y="6"/>
                  <a:pt x="6" y="7"/>
                  <a:pt x="6" y="10"/>
                </a:cubicBezTo>
                <a:cubicBezTo>
                  <a:pt x="6" y="13"/>
                  <a:pt x="9" y="13"/>
                  <a:pt x="10" y="15"/>
                </a:cubicBezTo>
                <a:cubicBezTo>
                  <a:pt x="11" y="17"/>
                  <a:pt x="12" y="15"/>
                  <a:pt x="13" y="14"/>
                </a:cubicBezTo>
                <a:cubicBezTo>
                  <a:pt x="13" y="13"/>
                  <a:pt x="20" y="12"/>
                  <a:pt x="20" y="13"/>
                </a:cubicBezTo>
                <a:cubicBezTo>
                  <a:pt x="21" y="13"/>
                  <a:pt x="18" y="16"/>
                  <a:pt x="17" y="16"/>
                </a:cubicBezTo>
                <a:cubicBezTo>
                  <a:pt x="15" y="18"/>
                  <a:pt x="15" y="18"/>
                  <a:pt x="13" y="17"/>
                </a:cubicBezTo>
                <a:cubicBezTo>
                  <a:pt x="13" y="17"/>
                  <a:pt x="14" y="20"/>
                  <a:pt x="14" y="20"/>
                </a:cubicBezTo>
                <a:cubicBezTo>
                  <a:pt x="15" y="21"/>
                  <a:pt x="18" y="23"/>
                  <a:pt x="18" y="25"/>
                </a:cubicBezTo>
                <a:cubicBezTo>
                  <a:pt x="18" y="26"/>
                  <a:pt x="18" y="27"/>
                  <a:pt x="19" y="28"/>
                </a:cubicBezTo>
                <a:cubicBezTo>
                  <a:pt x="19" y="28"/>
                  <a:pt x="21" y="30"/>
                  <a:pt x="22" y="30"/>
                </a:cubicBezTo>
                <a:cubicBezTo>
                  <a:pt x="20" y="31"/>
                  <a:pt x="15" y="33"/>
                  <a:pt x="13" y="32"/>
                </a:cubicBezTo>
                <a:cubicBezTo>
                  <a:pt x="13" y="31"/>
                  <a:pt x="14" y="33"/>
                  <a:pt x="13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8" name="Freeform 468">
            <a:extLst>
              <a:ext uri="{FF2B5EF4-FFF2-40B4-BE49-F238E27FC236}">
                <a16:creationId xmlns:a16="http://schemas.microsoft.com/office/drawing/2014/main" id="{D56804D8-1322-9765-C03B-66184578A690}"/>
              </a:ext>
            </a:extLst>
          </p:cNvPr>
          <p:cNvSpPr>
            <a:spLocks/>
          </p:cNvSpPr>
          <p:nvPr/>
        </p:nvSpPr>
        <p:spPr bwMode="auto">
          <a:xfrm>
            <a:off x="9226672" y="4216721"/>
            <a:ext cx="45343" cy="99596"/>
          </a:xfrm>
          <a:custGeom>
            <a:avLst/>
            <a:gdLst>
              <a:gd name="T0" fmla="*/ 3 w 8"/>
              <a:gd name="T1" fmla="*/ 2 h 15"/>
              <a:gd name="T2" fmla="*/ 3 w 8"/>
              <a:gd name="T3" fmla="*/ 0 h 15"/>
              <a:gd name="T4" fmla="*/ 0 w 8"/>
              <a:gd name="T5" fmla="*/ 4 h 15"/>
              <a:gd name="T6" fmla="*/ 1 w 8"/>
              <a:gd name="T7" fmla="*/ 8 h 15"/>
              <a:gd name="T8" fmla="*/ 2 w 8"/>
              <a:gd name="T9" fmla="*/ 12 h 15"/>
              <a:gd name="T10" fmla="*/ 5 w 8"/>
              <a:gd name="T11" fmla="*/ 15 h 15"/>
              <a:gd name="T12" fmla="*/ 4 w 8"/>
              <a:gd name="T13" fmla="*/ 13 h 15"/>
              <a:gd name="T14" fmla="*/ 3 w 8"/>
              <a:gd name="T15" fmla="*/ 9 h 15"/>
              <a:gd name="T16" fmla="*/ 7 w 8"/>
              <a:gd name="T17" fmla="*/ 9 h 15"/>
              <a:gd name="T18" fmla="*/ 5 w 8"/>
              <a:gd name="T19" fmla="*/ 7 h 15"/>
              <a:gd name="T20" fmla="*/ 6 w 8"/>
              <a:gd name="T21" fmla="*/ 5 h 15"/>
              <a:gd name="T22" fmla="*/ 2 w 8"/>
              <a:gd name="T23" fmla="*/ 6 h 15"/>
              <a:gd name="T24" fmla="*/ 3 w 8"/>
              <a:gd name="T25" fmla="*/ 2 h 15"/>
              <a:gd name="T26" fmla="*/ 3 w 8"/>
              <a:gd name="T2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15">
                <a:moveTo>
                  <a:pt x="3" y="2"/>
                </a:moveTo>
                <a:cubicBezTo>
                  <a:pt x="3" y="1"/>
                  <a:pt x="3" y="1"/>
                  <a:pt x="3" y="0"/>
                </a:cubicBezTo>
                <a:cubicBezTo>
                  <a:pt x="2" y="0"/>
                  <a:pt x="0" y="3"/>
                  <a:pt x="0" y="4"/>
                </a:cubicBezTo>
                <a:cubicBezTo>
                  <a:pt x="0" y="5"/>
                  <a:pt x="1" y="6"/>
                  <a:pt x="1" y="8"/>
                </a:cubicBezTo>
                <a:cubicBezTo>
                  <a:pt x="1" y="9"/>
                  <a:pt x="1" y="11"/>
                  <a:pt x="2" y="12"/>
                </a:cubicBezTo>
                <a:cubicBezTo>
                  <a:pt x="2" y="12"/>
                  <a:pt x="5" y="15"/>
                  <a:pt x="5" y="15"/>
                </a:cubicBezTo>
                <a:cubicBezTo>
                  <a:pt x="5" y="15"/>
                  <a:pt x="4" y="13"/>
                  <a:pt x="4" y="13"/>
                </a:cubicBezTo>
                <a:cubicBezTo>
                  <a:pt x="3" y="12"/>
                  <a:pt x="3" y="10"/>
                  <a:pt x="3" y="9"/>
                </a:cubicBezTo>
                <a:cubicBezTo>
                  <a:pt x="3" y="8"/>
                  <a:pt x="7" y="9"/>
                  <a:pt x="7" y="9"/>
                </a:cubicBezTo>
                <a:cubicBezTo>
                  <a:pt x="8" y="9"/>
                  <a:pt x="6" y="8"/>
                  <a:pt x="5" y="7"/>
                </a:cubicBezTo>
                <a:cubicBezTo>
                  <a:pt x="5" y="7"/>
                  <a:pt x="6" y="6"/>
                  <a:pt x="6" y="5"/>
                </a:cubicBezTo>
                <a:cubicBezTo>
                  <a:pt x="7" y="1"/>
                  <a:pt x="3" y="6"/>
                  <a:pt x="2" y="6"/>
                </a:cubicBezTo>
                <a:cubicBezTo>
                  <a:pt x="2" y="6"/>
                  <a:pt x="4" y="3"/>
                  <a:pt x="3" y="2"/>
                </a:cubicBezTo>
                <a:cubicBezTo>
                  <a:pt x="3" y="1"/>
                  <a:pt x="4" y="3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99" name="Freeform 469">
            <a:extLst>
              <a:ext uri="{FF2B5EF4-FFF2-40B4-BE49-F238E27FC236}">
                <a16:creationId xmlns:a16="http://schemas.microsoft.com/office/drawing/2014/main" id="{9AED7D53-894F-A52D-59EB-F8D10B37DC28}"/>
              </a:ext>
            </a:extLst>
          </p:cNvPr>
          <p:cNvSpPr>
            <a:spLocks/>
          </p:cNvSpPr>
          <p:nvPr/>
        </p:nvSpPr>
        <p:spPr bwMode="auto">
          <a:xfrm>
            <a:off x="9250332" y="4203141"/>
            <a:ext cx="15771" cy="13582"/>
          </a:xfrm>
          <a:custGeom>
            <a:avLst/>
            <a:gdLst>
              <a:gd name="T0" fmla="*/ 1 w 3"/>
              <a:gd name="T1" fmla="*/ 2 h 2"/>
              <a:gd name="T2" fmla="*/ 2 w 3"/>
              <a:gd name="T3" fmla="*/ 0 h 2"/>
              <a:gd name="T4" fmla="*/ 1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0" y="2"/>
                  <a:pt x="1" y="0"/>
                  <a:pt x="2" y="0"/>
                </a:cubicBezTo>
                <a:cubicBezTo>
                  <a:pt x="3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0" name="Freeform 470">
            <a:extLst>
              <a:ext uri="{FF2B5EF4-FFF2-40B4-BE49-F238E27FC236}">
                <a16:creationId xmlns:a16="http://schemas.microsoft.com/office/drawing/2014/main" id="{334F6A24-F715-CCCA-A853-0FBBC546F7C4}"/>
              </a:ext>
            </a:extLst>
          </p:cNvPr>
          <p:cNvSpPr>
            <a:spLocks/>
          </p:cNvSpPr>
          <p:nvPr/>
        </p:nvSpPr>
        <p:spPr bwMode="auto">
          <a:xfrm>
            <a:off x="9313418" y="4289156"/>
            <a:ext cx="27600" cy="13582"/>
          </a:xfrm>
          <a:custGeom>
            <a:avLst/>
            <a:gdLst>
              <a:gd name="T0" fmla="*/ 5 w 5"/>
              <a:gd name="T1" fmla="*/ 1 h 2"/>
              <a:gd name="T2" fmla="*/ 0 w 5"/>
              <a:gd name="T3" fmla="*/ 1 h 2"/>
              <a:gd name="T4" fmla="*/ 5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0"/>
                  <a:pt x="0" y="0"/>
                  <a:pt x="0" y="1"/>
                </a:cubicBezTo>
                <a:cubicBezTo>
                  <a:pt x="0" y="1"/>
                  <a:pt x="5" y="2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1" name="Freeform 471">
            <a:extLst>
              <a:ext uri="{FF2B5EF4-FFF2-40B4-BE49-F238E27FC236}">
                <a16:creationId xmlns:a16="http://schemas.microsoft.com/office/drawing/2014/main" id="{F79E1C74-D764-A46A-05FB-5446D7BA7042}"/>
              </a:ext>
            </a:extLst>
          </p:cNvPr>
          <p:cNvSpPr>
            <a:spLocks/>
          </p:cNvSpPr>
          <p:nvPr/>
        </p:nvSpPr>
        <p:spPr bwMode="auto">
          <a:xfrm>
            <a:off x="9319333" y="4295946"/>
            <a:ext cx="108431" cy="74698"/>
          </a:xfrm>
          <a:custGeom>
            <a:avLst/>
            <a:gdLst>
              <a:gd name="T0" fmla="*/ 10 w 19"/>
              <a:gd name="T1" fmla="*/ 1 h 11"/>
              <a:gd name="T2" fmla="*/ 4 w 19"/>
              <a:gd name="T3" fmla="*/ 3 h 11"/>
              <a:gd name="T4" fmla="*/ 3 w 19"/>
              <a:gd name="T5" fmla="*/ 4 h 11"/>
              <a:gd name="T6" fmla="*/ 1 w 19"/>
              <a:gd name="T7" fmla="*/ 3 h 11"/>
              <a:gd name="T8" fmla="*/ 3 w 19"/>
              <a:gd name="T9" fmla="*/ 6 h 11"/>
              <a:gd name="T10" fmla="*/ 6 w 19"/>
              <a:gd name="T11" fmla="*/ 7 h 11"/>
              <a:gd name="T12" fmla="*/ 9 w 19"/>
              <a:gd name="T13" fmla="*/ 10 h 11"/>
              <a:gd name="T14" fmla="*/ 14 w 19"/>
              <a:gd name="T15" fmla="*/ 10 h 11"/>
              <a:gd name="T16" fmla="*/ 18 w 19"/>
              <a:gd name="T17" fmla="*/ 5 h 11"/>
              <a:gd name="T18" fmla="*/ 15 w 19"/>
              <a:gd name="T19" fmla="*/ 2 h 11"/>
              <a:gd name="T20" fmla="*/ 10 w 19"/>
              <a:gd name="T21" fmla="*/ 1 h 11"/>
              <a:gd name="T22" fmla="*/ 10 w 19"/>
              <a:gd name="T2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1">
                <a:moveTo>
                  <a:pt x="10" y="1"/>
                </a:moveTo>
                <a:cubicBezTo>
                  <a:pt x="9" y="0"/>
                  <a:pt x="5" y="2"/>
                  <a:pt x="4" y="3"/>
                </a:cubicBezTo>
                <a:cubicBezTo>
                  <a:pt x="3" y="3"/>
                  <a:pt x="4" y="3"/>
                  <a:pt x="3" y="4"/>
                </a:cubicBezTo>
                <a:cubicBezTo>
                  <a:pt x="3" y="5"/>
                  <a:pt x="2" y="3"/>
                  <a:pt x="1" y="3"/>
                </a:cubicBezTo>
                <a:cubicBezTo>
                  <a:pt x="0" y="3"/>
                  <a:pt x="2" y="6"/>
                  <a:pt x="3" y="6"/>
                </a:cubicBezTo>
                <a:cubicBezTo>
                  <a:pt x="3" y="7"/>
                  <a:pt x="5" y="7"/>
                  <a:pt x="6" y="7"/>
                </a:cubicBezTo>
                <a:cubicBezTo>
                  <a:pt x="8" y="7"/>
                  <a:pt x="8" y="9"/>
                  <a:pt x="9" y="10"/>
                </a:cubicBezTo>
                <a:cubicBezTo>
                  <a:pt x="10" y="11"/>
                  <a:pt x="13" y="10"/>
                  <a:pt x="14" y="10"/>
                </a:cubicBezTo>
                <a:cubicBezTo>
                  <a:pt x="18" y="10"/>
                  <a:pt x="19" y="8"/>
                  <a:pt x="18" y="5"/>
                </a:cubicBezTo>
                <a:cubicBezTo>
                  <a:pt x="18" y="3"/>
                  <a:pt x="17" y="2"/>
                  <a:pt x="15" y="2"/>
                </a:cubicBezTo>
                <a:cubicBezTo>
                  <a:pt x="14" y="2"/>
                  <a:pt x="12" y="1"/>
                  <a:pt x="10" y="1"/>
                </a:cubicBezTo>
                <a:cubicBezTo>
                  <a:pt x="10" y="1"/>
                  <a:pt x="11" y="1"/>
                  <a:pt x="1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2" name="Freeform 472">
            <a:extLst>
              <a:ext uri="{FF2B5EF4-FFF2-40B4-BE49-F238E27FC236}">
                <a16:creationId xmlns:a16="http://schemas.microsoft.com/office/drawing/2014/main" id="{CDE777CC-DCC0-2EA6-35E3-DAFE25205671}"/>
              </a:ext>
            </a:extLst>
          </p:cNvPr>
          <p:cNvSpPr>
            <a:spLocks/>
          </p:cNvSpPr>
          <p:nvPr/>
        </p:nvSpPr>
        <p:spPr bwMode="auto">
          <a:xfrm>
            <a:off x="9833884" y="4422707"/>
            <a:ext cx="120259" cy="79225"/>
          </a:xfrm>
          <a:custGeom>
            <a:avLst/>
            <a:gdLst>
              <a:gd name="T0" fmla="*/ 0 w 21"/>
              <a:gd name="T1" fmla="*/ 8 h 12"/>
              <a:gd name="T2" fmla="*/ 6 w 21"/>
              <a:gd name="T3" fmla="*/ 8 h 12"/>
              <a:gd name="T4" fmla="*/ 9 w 21"/>
              <a:gd name="T5" fmla="*/ 7 h 12"/>
              <a:gd name="T6" fmla="*/ 13 w 21"/>
              <a:gd name="T7" fmla="*/ 7 h 12"/>
              <a:gd name="T8" fmla="*/ 14 w 21"/>
              <a:gd name="T9" fmla="*/ 5 h 12"/>
              <a:gd name="T10" fmla="*/ 17 w 21"/>
              <a:gd name="T11" fmla="*/ 3 h 12"/>
              <a:gd name="T12" fmla="*/ 20 w 21"/>
              <a:gd name="T13" fmla="*/ 4 h 12"/>
              <a:gd name="T14" fmla="*/ 18 w 21"/>
              <a:gd name="T15" fmla="*/ 7 h 12"/>
              <a:gd name="T16" fmla="*/ 11 w 21"/>
              <a:gd name="T17" fmla="*/ 11 h 12"/>
              <a:gd name="T18" fmla="*/ 0 w 21"/>
              <a:gd name="T19" fmla="*/ 8 h 12"/>
              <a:gd name="T20" fmla="*/ 0 w 21"/>
              <a:gd name="T2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2">
                <a:moveTo>
                  <a:pt x="0" y="8"/>
                </a:moveTo>
                <a:cubicBezTo>
                  <a:pt x="1" y="7"/>
                  <a:pt x="5" y="8"/>
                  <a:pt x="6" y="8"/>
                </a:cubicBezTo>
                <a:cubicBezTo>
                  <a:pt x="7" y="8"/>
                  <a:pt x="8" y="6"/>
                  <a:pt x="9" y="7"/>
                </a:cubicBezTo>
                <a:cubicBezTo>
                  <a:pt x="10" y="8"/>
                  <a:pt x="12" y="8"/>
                  <a:pt x="13" y="7"/>
                </a:cubicBezTo>
                <a:cubicBezTo>
                  <a:pt x="13" y="6"/>
                  <a:pt x="14" y="5"/>
                  <a:pt x="14" y="5"/>
                </a:cubicBezTo>
                <a:cubicBezTo>
                  <a:pt x="15" y="5"/>
                  <a:pt x="17" y="5"/>
                  <a:pt x="17" y="3"/>
                </a:cubicBezTo>
                <a:cubicBezTo>
                  <a:pt x="17" y="0"/>
                  <a:pt x="21" y="2"/>
                  <a:pt x="20" y="4"/>
                </a:cubicBezTo>
                <a:cubicBezTo>
                  <a:pt x="19" y="5"/>
                  <a:pt x="18" y="7"/>
                  <a:pt x="18" y="7"/>
                </a:cubicBezTo>
                <a:cubicBezTo>
                  <a:pt x="15" y="8"/>
                  <a:pt x="14" y="10"/>
                  <a:pt x="11" y="11"/>
                </a:cubicBezTo>
                <a:cubicBezTo>
                  <a:pt x="9" y="12"/>
                  <a:pt x="0" y="11"/>
                  <a:pt x="0" y="8"/>
                </a:cubicBezTo>
                <a:cubicBezTo>
                  <a:pt x="0" y="7"/>
                  <a:pt x="0" y="10"/>
                  <a:pt x="0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3" name="Freeform 473">
            <a:extLst>
              <a:ext uri="{FF2B5EF4-FFF2-40B4-BE49-F238E27FC236}">
                <a16:creationId xmlns:a16="http://schemas.microsoft.com/office/drawing/2014/main" id="{1E1564F1-73B6-8871-CDE1-E0FDDFA2E6A5}"/>
              </a:ext>
            </a:extLst>
          </p:cNvPr>
          <p:cNvSpPr>
            <a:spLocks/>
          </p:cNvSpPr>
          <p:nvPr/>
        </p:nvSpPr>
        <p:spPr bwMode="auto">
          <a:xfrm>
            <a:off x="10007373" y="4463450"/>
            <a:ext cx="51258" cy="72433"/>
          </a:xfrm>
          <a:custGeom>
            <a:avLst/>
            <a:gdLst>
              <a:gd name="T0" fmla="*/ 1 w 9"/>
              <a:gd name="T1" fmla="*/ 0 h 11"/>
              <a:gd name="T2" fmla="*/ 8 w 9"/>
              <a:gd name="T3" fmla="*/ 8 h 11"/>
              <a:gd name="T4" fmla="*/ 5 w 9"/>
              <a:gd name="T5" fmla="*/ 4 h 11"/>
              <a:gd name="T6" fmla="*/ 1 w 9"/>
              <a:gd name="T7" fmla="*/ 0 h 11"/>
              <a:gd name="T8" fmla="*/ 1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1" y="0"/>
                </a:moveTo>
                <a:cubicBezTo>
                  <a:pt x="0" y="1"/>
                  <a:pt x="5" y="11"/>
                  <a:pt x="8" y="8"/>
                </a:cubicBezTo>
                <a:cubicBezTo>
                  <a:pt x="9" y="6"/>
                  <a:pt x="6" y="4"/>
                  <a:pt x="5" y="4"/>
                </a:cubicBezTo>
                <a:cubicBezTo>
                  <a:pt x="4" y="3"/>
                  <a:pt x="1" y="0"/>
                  <a:pt x="1" y="0"/>
                </a:cubicBezTo>
                <a:cubicBezTo>
                  <a:pt x="0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4" name="Freeform 474">
            <a:extLst>
              <a:ext uri="{FF2B5EF4-FFF2-40B4-BE49-F238E27FC236}">
                <a16:creationId xmlns:a16="http://schemas.microsoft.com/office/drawing/2014/main" id="{D47286A2-5923-2D71-51C0-5A65E84DF42F}"/>
              </a:ext>
            </a:extLst>
          </p:cNvPr>
          <p:cNvSpPr>
            <a:spLocks/>
          </p:cNvSpPr>
          <p:nvPr/>
        </p:nvSpPr>
        <p:spPr bwMode="auto">
          <a:xfrm>
            <a:off x="10157202" y="4597004"/>
            <a:ext cx="33514" cy="38480"/>
          </a:xfrm>
          <a:custGeom>
            <a:avLst/>
            <a:gdLst>
              <a:gd name="T0" fmla="*/ 6 w 6"/>
              <a:gd name="T1" fmla="*/ 4 h 6"/>
              <a:gd name="T2" fmla="*/ 1 w 6"/>
              <a:gd name="T3" fmla="*/ 2 h 6"/>
              <a:gd name="T4" fmla="*/ 6 w 6"/>
              <a:gd name="T5" fmla="*/ 4 h 6"/>
              <a:gd name="T6" fmla="*/ 6 w 6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4"/>
                </a:moveTo>
                <a:cubicBezTo>
                  <a:pt x="6" y="2"/>
                  <a:pt x="0" y="0"/>
                  <a:pt x="1" y="2"/>
                </a:cubicBezTo>
                <a:cubicBezTo>
                  <a:pt x="1" y="3"/>
                  <a:pt x="6" y="5"/>
                  <a:pt x="6" y="4"/>
                </a:cubicBezTo>
                <a:cubicBezTo>
                  <a:pt x="6" y="3"/>
                  <a:pt x="6" y="6"/>
                  <a:pt x="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5" name="Freeform 475">
            <a:extLst>
              <a:ext uri="{FF2B5EF4-FFF2-40B4-BE49-F238E27FC236}">
                <a16:creationId xmlns:a16="http://schemas.microsoft.com/office/drawing/2014/main" id="{5E663DE3-1D2E-1CF1-D1FB-C73300F89E48}"/>
              </a:ext>
            </a:extLst>
          </p:cNvPr>
          <p:cNvSpPr>
            <a:spLocks/>
          </p:cNvSpPr>
          <p:nvPr/>
        </p:nvSpPr>
        <p:spPr bwMode="auto">
          <a:xfrm>
            <a:off x="10121717" y="4535886"/>
            <a:ext cx="53230" cy="40743"/>
          </a:xfrm>
          <a:custGeom>
            <a:avLst/>
            <a:gdLst>
              <a:gd name="T0" fmla="*/ 8 w 9"/>
              <a:gd name="T1" fmla="*/ 6 h 6"/>
              <a:gd name="T2" fmla="*/ 0 w 9"/>
              <a:gd name="T3" fmla="*/ 1 h 6"/>
              <a:gd name="T4" fmla="*/ 3 w 9"/>
              <a:gd name="T5" fmla="*/ 4 h 6"/>
              <a:gd name="T6" fmla="*/ 8 w 9"/>
              <a:gd name="T7" fmla="*/ 6 h 6"/>
              <a:gd name="T8" fmla="*/ 8 w 9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8" y="6"/>
                </a:moveTo>
                <a:cubicBezTo>
                  <a:pt x="6" y="5"/>
                  <a:pt x="3" y="0"/>
                  <a:pt x="0" y="1"/>
                </a:cubicBezTo>
                <a:cubicBezTo>
                  <a:pt x="0" y="2"/>
                  <a:pt x="3" y="3"/>
                  <a:pt x="3" y="4"/>
                </a:cubicBezTo>
                <a:cubicBezTo>
                  <a:pt x="5" y="4"/>
                  <a:pt x="6" y="5"/>
                  <a:pt x="8" y="6"/>
                </a:cubicBezTo>
                <a:cubicBezTo>
                  <a:pt x="9" y="6"/>
                  <a:pt x="6" y="5"/>
                  <a:pt x="8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6" name="Freeform 476">
            <a:extLst>
              <a:ext uri="{FF2B5EF4-FFF2-40B4-BE49-F238E27FC236}">
                <a16:creationId xmlns:a16="http://schemas.microsoft.com/office/drawing/2014/main" id="{4ED2E7EB-D0C9-4F99-DA57-D68877C7B1E8}"/>
              </a:ext>
            </a:extLst>
          </p:cNvPr>
          <p:cNvSpPr>
            <a:spLocks/>
          </p:cNvSpPr>
          <p:nvPr/>
        </p:nvSpPr>
        <p:spPr bwMode="auto">
          <a:xfrm>
            <a:off x="10070458" y="4508722"/>
            <a:ext cx="23658" cy="33955"/>
          </a:xfrm>
          <a:custGeom>
            <a:avLst/>
            <a:gdLst>
              <a:gd name="T0" fmla="*/ 4 w 4"/>
              <a:gd name="T1" fmla="*/ 4 h 5"/>
              <a:gd name="T2" fmla="*/ 0 w 4"/>
              <a:gd name="T3" fmla="*/ 0 h 5"/>
              <a:gd name="T4" fmla="*/ 4 w 4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4"/>
                </a:moveTo>
                <a:cubicBezTo>
                  <a:pt x="4" y="2"/>
                  <a:pt x="0" y="0"/>
                  <a:pt x="0" y="0"/>
                </a:cubicBezTo>
                <a:cubicBezTo>
                  <a:pt x="0" y="1"/>
                  <a:pt x="4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7" name="Freeform 477">
            <a:extLst>
              <a:ext uri="{FF2B5EF4-FFF2-40B4-BE49-F238E27FC236}">
                <a16:creationId xmlns:a16="http://schemas.microsoft.com/office/drawing/2014/main" id="{47EECAE5-3213-EA9C-B53F-F7F48E16CC87}"/>
              </a:ext>
            </a:extLst>
          </p:cNvPr>
          <p:cNvSpPr>
            <a:spLocks/>
          </p:cNvSpPr>
          <p:nvPr/>
        </p:nvSpPr>
        <p:spPr bwMode="auto">
          <a:xfrm>
            <a:off x="10283375" y="4975017"/>
            <a:ext cx="92658" cy="79225"/>
          </a:xfrm>
          <a:custGeom>
            <a:avLst/>
            <a:gdLst>
              <a:gd name="T0" fmla="*/ 15 w 16"/>
              <a:gd name="T1" fmla="*/ 11 h 12"/>
              <a:gd name="T2" fmla="*/ 2 w 16"/>
              <a:gd name="T3" fmla="*/ 0 h 12"/>
              <a:gd name="T4" fmla="*/ 15 w 16"/>
              <a:gd name="T5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2">
                <a:moveTo>
                  <a:pt x="15" y="11"/>
                </a:moveTo>
                <a:cubicBezTo>
                  <a:pt x="16" y="12"/>
                  <a:pt x="3" y="0"/>
                  <a:pt x="2" y="0"/>
                </a:cubicBezTo>
                <a:cubicBezTo>
                  <a:pt x="0" y="0"/>
                  <a:pt x="7" y="9"/>
                  <a:pt x="1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8" name="Freeform 478">
            <a:extLst>
              <a:ext uri="{FF2B5EF4-FFF2-40B4-BE49-F238E27FC236}">
                <a16:creationId xmlns:a16="http://schemas.microsoft.com/office/drawing/2014/main" id="{B9609F7C-257E-47B6-B874-29CE135226B8}"/>
              </a:ext>
            </a:extLst>
          </p:cNvPr>
          <p:cNvSpPr>
            <a:spLocks/>
          </p:cNvSpPr>
          <p:nvPr/>
        </p:nvSpPr>
        <p:spPr bwMode="auto">
          <a:xfrm>
            <a:off x="10531779" y="5479792"/>
            <a:ext cx="65058" cy="92807"/>
          </a:xfrm>
          <a:custGeom>
            <a:avLst/>
            <a:gdLst>
              <a:gd name="T0" fmla="*/ 11 w 11"/>
              <a:gd name="T1" fmla="*/ 14 h 14"/>
              <a:gd name="T2" fmla="*/ 9 w 11"/>
              <a:gd name="T3" fmla="*/ 10 h 14"/>
              <a:gd name="T4" fmla="*/ 9 w 11"/>
              <a:gd name="T5" fmla="*/ 7 h 14"/>
              <a:gd name="T6" fmla="*/ 0 w 11"/>
              <a:gd name="T7" fmla="*/ 0 h 14"/>
              <a:gd name="T8" fmla="*/ 3 w 11"/>
              <a:gd name="T9" fmla="*/ 4 h 14"/>
              <a:gd name="T10" fmla="*/ 5 w 11"/>
              <a:gd name="T11" fmla="*/ 8 h 14"/>
              <a:gd name="T12" fmla="*/ 8 w 11"/>
              <a:gd name="T13" fmla="*/ 11 h 14"/>
              <a:gd name="T14" fmla="*/ 11 w 11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4">
                <a:moveTo>
                  <a:pt x="11" y="14"/>
                </a:moveTo>
                <a:cubicBezTo>
                  <a:pt x="10" y="12"/>
                  <a:pt x="11" y="11"/>
                  <a:pt x="9" y="10"/>
                </a:cubicBezTo>
                <a:cubicBezTo>
                  <a:pt x="8" y="8"/>
                  <a:pt x="9" y="8"/>
                  <a:pt x="9" y="7"/>
                </a:cubicBezTo>
                <a:cubicBezTo>
                  <a:pt x="8" y="5"/>
                  <a:pt x="0" y="1"/>
                  <a:pt x="0" y="0"/>
                </a:cubicBezTo>
                <a:cubicBezTo>
                  <a:pt x="0" y="1"/>
                  <a:pt x="3" y="3"/>
                  <a:pt x="3" y="4"/>
                </a:cubicBezTo>
                <a:cubicBezTo>
                  <a:pt x="4" y="6"/>
                  <a:pt x="4" y="7"/>
                  <a:pt x="5" y="8"/>
                </a:cubicBezTo>
                <a:cubicBezTo>
                  <a:pt x="6" y="9"/>
                  <a:pt x="9" y="10"/>
                  <a:pt x="8" y="11"/>
                </a:cubicBezTo>
                <a:cubicBezTo>
                  <a:pt x="8" y="13"/>
                  <a:pt x="9" y="13"/>
                  <a:pt x="11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09" name="Freeform 479">
            <a:extLst>
              <a:ext uri="{FF2B5EF4-FFF2-40B4-BE49-F238E27FC236}">
                <a16:creationId xmlns:a16="http://schemas.microsoft.com/office/drawing/2014/main" id="{DFC6E6E4-5FD2-CE6D-DFE8-0A85BA74A168}"/>
              </a:ext>
            </a:extLst>
          </p:cNvPr>
          <p:cNvSpPr>
            <a:spLocks/>
          </p:cNvSpPr>
          <p:nvPr/>
        </p:nvSpPr>
        <p:spPr bwMode="auto">
          <a:xfrm>
            <a:off x="10549523" y="5565809"/>
            <a:ext cx="149830" cy="201458"/>
          </a:xfrm>
          <a:custGeom>
            <a:avLst/>
            <a:gdLst>
              <a:gd name="T0" fmla="*/ 8 w 26"/>
              <a:gd name="T1" fmla="*/ 2 h 30"/>
              <a:gd name="T2" fmla="*/ 7 w 26"/>
              <a:gd name="T3" fmla="*/ 11 h 30"/>
              <a:gd name="T4" fmla="*/ 5 w 26"/>
              <a:gd name="T5" fmla="*/ 18 h 30"/>
              <a:gd name="T6" fmla="*/ 9 w 26"/>
              <a:gd name="T7" fmla="*/ 25 h 30"/>
              <a:gd name="T8" fmla="*/ 14 w 26"/>
              <a:gd name="T9" fmla="*/ 26 h 30"/>
              <a:gd name="T10" fmla="*/ 17 w 26"/>
              <a:gd name="T11" fmla="*/ 22 h 30"/>
              <a:gd name="T12" fmla="*/ 18 w 26"/>
              <a:gd name="T13" fmla="*/ 16 h 30"/>
              <a:gd name="T14" fmla="*/ 22 w 26"/>
              <a:gd name="T15" fmla="*/ 14 h 30"/>
              <a:gd name="T16" fmla="*/ 26 w 26"/>
              <a:gd name="T17" fmla="*/ 10 h 30"/>
              <a:gd name="T18" fmla="*/ 25 w 26"/>
              <a:gd name="T19" fmla="*/ 6 h 30"/>
              <a:gd name="T20" fmla="*/ 20 w 26"/>
              <a:gd name="T21" fmla="*/ 8 h 30"/>
              <a:gd name="T22" fmla="*/ 14 w 26"/>
              <a:gd name="T23" fmla="*/ 5 h 30"/>
              <a:gd name="T24" fmla="*/ 11 w 26"/>
              <a:gd name="T25" fmla="*/ 0 h 30"/>
              <a:gd name="T26" fmla="*/ 11 w 26"/>
              <a:gd name="T27" fmla="*/ 3 h 30"/>
              <a:gd name="T28" fmla="*/ 8 w 26"/>
              <a:gd name="T29" fmla="*/ 2 h 30"/>
              <a:gd name="T30" fmla="*/ 8 w 26"/>
              <a:gd name="T31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30">
                <a:moveTo>
                  <a:pt x="8" y="2"/>
                </a:moveTo>
                <a:cubicBezTo>
                  <a:pt x="7" y="2"/>
                  <a:pt x="7" y="9"/>
                  <a:pt x="7" y="11"/>
                </a:cubicBezTo>
                <a:cubicBezTo>
                  <a:pt x="6" y="13"/>
                  <a:pt x="0" y="16"/>
                  <a:pt x="5" y="18"/>
                </a:cubicBezTo>
                <a:cubicBezTo>
                  <a:pt x="8" y="19"/>
                  <a:pt x="11" y="21"/>
                  <a:pt x="9" y="25"/>
                </a:cubicBezTo>
                <a:cubicBezTo>
                  <a:pt x="6" y="30"/>
                  <a:pt x="11" y="29"/>
                  <a:pt x="14" y="26"/>
                </a:cubicBezTo>
                <a:cubicBezTo>
                  <a:pt x="15" y="25"/>
                  <a:pt x="16" y="23"/>
                  <a:pt x="17" y="22"/>
                </a:cubicBezTo>
                <a:cubicBezTo>
                  <a:pt x="19" y="19"/>
                  <a:pt x="18" y="19"/>
                  <a:pt x="18" y="16"/>
                </a:cubicBezTo>
                <a:cubicBezTo>
                  <a:pt x="19" y="14"/>
                  <a:pt x="21" y="14"/>
                  <a:pt x="22" y="14"/>
                </a:cubicBezTo>
                <a:cubicBezTo>
                  <a:pt x="23" y="15"/>
                  <a:pt x="25" y="11"/>
                  <a:pt x="26" y="10"/>
                </a:cubicBezTo>
                <a:cubicBezTo>
                  <a:pt x="26" y="9"/>
                  <a:pt x="26" y="6"/>
                  <a:pt x="25" y="6"/>
                </a:cubicBezTo>
                <a:cubicBezTo>
                  <a:pt x="23" y="6"/>
                  <a:pt x="21" y="8"/>
                  <a:pt x="20" y="8"/>
                </a:cubicBezTo>
                <a:cubicBezTo>
                  <a:pt x="18" y="8"/>
                  <a:pt x="15" y="7"/>
                  <a:pt x="14" y="5"/>
                </a:cubicBezTo>
                <a:cubicBezTo>
                  <a:pt x="13" y="4"/>
                  <a:pt x="13" y="0"/>
                  <a:pt x="11" y="0"/>
                </a:cubicBezTo>
                <a:cubicBezTo>
                  <a:pt x="11" y="0"/>
                  <a:pt x="11" y="3"/>
                  <a:pt x="11" y="3"/>
                </a:cubicBezTo>
                <a:cubicBezTo>
                  <a:pt x="10" y="3"/>
                  <a:pt x="9" y="1"/>
                  <a:pt x="8" y="2"/>
                </a:cubicBezTo>
                <a:cubicBezTo>
                  <a:pt x="7" y="2"/>
                  <a:pt x="9" y="1"/>
                  <a:pt x="8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0" name="Freeform 480">
            <a:extLst>
              <a:ext uri="{FF2B5EF4-FFF2-40B4-BE49-F238E27FC236}">
                <a16:creationId xmlns:a16="http://schemas.microsoft.com/office/drawing/2014/main" id="{22655F63-00B7-B513-A3B2-4B1AEA94E57D}"/>
              </a:ext>
            </a:extLst>
          </p:cNvPr>
          <p:cNvSpPr>
            <a:spLocks/>
          </p:cNvSpPr>
          <p:nvPr/>
        </p:nvSpPr>
        <p:spPr bwMode="auto">
          <a:xfrm>
            <a:off x="10352378" y="5712940"/>
            <a:ext cx="226718" cy="253520"/>
          </a:xfrm>
          <a:custGeom>
            <a:avLst/>
            <a:gdLst>
              <a:gd name="T0" fmla="*/ 33 w 39"/>
              <a:gd name="T1" fmla="*/ 4 h 38"/>
              <a:gd name="T2" fmla="*/ 30 w 39"/>
              <a:gd name="T3" fmla="*/ 1 h 38"/>
              <a:gd name="T4" fmla="*/ 26 w 39"/>
              <a:gd name="T5" fmla="*/ 8 h 38"/>
              <a:gd name="T6" fmla="*/ 22 w 39"/>
              <a:gd name="T7" fmla="*/ 13 h 38"/>
              <a:gd name="T8" fmla="*/ 15 w 39"/>
              <a:gd name="T9" fmla="*/ 18 h 38"/>
              <a:gd name="T10" fmla="*/ 9 w 39"/>
              <a:gd name="T11" fmla="*/ 22 h 38"/>
              <a:gd name="T12" fmla="*/ 4 w 39"/>
              <a:gd name="T13" fmla="*/ 27 h 38"/>
              <a:gd name="T14" fmla="*/ 2 w 39"/>
              <a:gd name="T15" fmla="*/ 33 h 38"/>
              <a:gd name="T16" fmla="*/ 1 w 39"/>
              <a:gd name="T17" fmla="*/ 34 h 38"/>
              <a:gd name="T18" fmla="*/ 3 w 39"/>
              <a:gd name="T19" fmla="*/ 35 h 38"/>
              <a:gd name="T20" fmla="*/ 10 w 39"/>
              <a:gd name="T21" fmla="*/ 37 h 38"/>
              <a:gd name="T22" fmla="*/ 19 w 39"/>
              <a:gd name="T23" fmla="*/ 34 h 38"/>
              <a:gd name="T24" fmla="*/ 22 w 39"/>
              <a:gd name="T25" fmla="*/ 27 h 38"/>
              <a:gd name="T26" fmla="*/ 27 w 39"/>
              <a:gd name="T27" fmla="*/ 22 h 38"/>
              <a:gd name="T28" fmla="*/ 29 w 39"/>
              <a:gd name="T29" fmla="*/ 21 h 38"/>
              <a:gd name="T30" fmla="*/ 33 w 39"/>
              <a:gd name="T31" fmla="*/ 21 h 38"/>
              <a:gd name="T32" fmla="*/ 32 w 39"/>
              <a:gd name="T33" fmla="*/ 19 h 38"/>
              <a:gd name="T34" fmla="*/ 32 w 39"/>
              <a:gd name="T35" fmla="*/ 17 h 38"/>
              <a:gd name="T36" fmla="*/ 38 w 39"/>
              <a:gd name="T37" fmla="*/ 9 h 38"/>
              <a:gd name="T38" fmla="*/ 38 w 39"/>
              <a:gd name="T39" fmla="*/ 6 h 38"/>
              <a:gd name="T40" fmla="*/ 38 w 39"/>
              <a:gd name="T41" fmla="*/ 4 h 38"/>
              <a:gd name="T42" fmla="*/ 37 w 39"/>
              <a:gd name="T43" fmla="*/ 4 h 38"/>
              <a:gd name="T44" fmla="*/ 37 w 39"/>
              <a:gd name="T45" fmla="*/ 2 h 38"/>
              <a:gd name="T46" fmla="*/ 33 w 39"/>
              <a:gd name="T47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" h="38">
                <a:moveTo>
                  <a:pt x="33" y="4"/>
                </a:moveTo>
                <a:cubicBezTo>
                  <a:pt x="33" y="4"/>
                  <a:pt x="32" y="0"/>
                  <a:pt x="30" y="1"/>
                </a:cubicBezTo>
                <a:cubicBezTo>
                  <a:pt x="27" y="3"/>
                  <a:pt x="28" y="5"/>
                  <a:pt x="26" y="8"/>
                </a:cubicBezTo>
                <a:cubicBezTo>
                  <a:pt x="25" y="9"/>
                  <a:pt x="24" y="12"/>
                  <a:pt x="22" y="13"/>
                </a:cubicBezTo>
                <a:cubicBezTo>
                  <a:pt x="20" y="16"/>
                  <a:pt x="18" y="17"/>
                  <a:pt x="15" y="18"/>
                </a:cubicBezTo>
                <a:cubicBezTo>
                  <a:pt x="13" y="19"/>
                  <a:pt x="12" y="21"/>
                  <a:pt x="9" y="22"/>
                </a:cubicBezTo>
                <a:cubicBezTo>
                  <a:pt x="7" y="23"/>
                  <a:pt x="7" y="27"/>
                  <a:pt x="4" y="27"/>
                </a:cubicBezTo>
                <a:cubicBezTo>
                  <a:pt x="0" y="28"/>
                  <a:pt x="4" y="31"/>
                  <a:pt x="2" y="33"/>
                </a:cubicBezTo>
                <a:cubicBezTo>
                  <a:pt x="1" y="33"/>
                  <a:pt x="0" y="33"/>
                  <a:pt x="1" y="34"/>
                </a:cubicBezTo>
                <a:cubicBezTo>
                  <a:pt x="1" y="35"/>
                  <a:pt x="1" y="35"/>
                  <a:pt x="3" y="35"/>
                </a:cubicBezTo>
                <a:cubicBezTo>
                  <a:pt x="5" y="35"/>
                  <a:pt x="8" y="37"/>
                  <a:pt x="10" y="37"/>
                </a:cubicBezTo>
                <a:cubicBezTo>
                  <a:pt x="14" y="38"/>
                  <a:pt x="16" y="36"/>
                  <a:pt x="19" y="34"/>
                </a:cubicBezTo>
                <a:cubicBezTo>
                  <a:pt x="21" y="32"/>
                  <a:pt x="22" y="30"/>
                  <a:pt x="22" y="27"/>
                </a:cubicBezTo>
                <a:cubicBezTo>
                  <a:pt x="23" y="24"/>
                  <a:pt x="24" y="24"/>
                  <a:pt x="27" y="22"/>
                </a:cubicBezTo>
                <a:cubicBezTo>
                  <a:pt x="28" y="22"/>
                  <a:pt x="28" y="21"/>
                  <a:pt x="29" y="21"/>
                </a:cubicBezTo>
                <a:cubicBezTo>
                  <a:pt x="30" y="21"/>
                  <a:pt x="31" y="21"/>
                  <a:pt x="33" y="21"/>
                </a:cubicBezTo>
                <a:cubicBezTo>
                  <a:pt x="34" y="20"/>
                  <a:pt x="33" y="19"/>
                  <a:pt x="32" y="19"/>
                </a:cubicBezTo>
                <a:cubicBezTo>
                  <a:pt x="31" y="18"/>
                  <a:pt x="31" y="18"/>
                  <a:pt x="32" y="17"/>
                </a:cubicBezTo>
                <a:cubicBezTo>
                  <a:pt x="34" y="14"/>
                  <a:pt x="36" y="12"/>
                  <a:pt x="38" y="9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8" y="4"/>
                </a:cubicBezTo>
                <a:cubicBezTo>
                  <a:pt x="39" y="3"/>
                  <a:pt x="37" y="4"/>
                  <a:pt x="37" y="4"/>
                </a:cubicBezTo>
                <a:cubicBezTo>
                  <a:pt x="37" y="3"/>
                  <a:pt x="37" y="3"/>
                  <a:pt x="37" y="2"/>
                </a:cubicBezTo>
                <a:cubicBezTo>
                  <a:pt x="36" y="3"/>
                  <a:pt x="35" y="5"/>
                  <a:pt x="3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1" name="Freeform 481">
            <a:extLst>
              <a:ext uri="{FF2B5EF4-FFF2-40B4-BE49-F238E27FC236}">
                <a16:creationId xmlns:a16="http://schemas.microsoft.com/office/drawing/2014/main" id="{F19E7AAD-4009-15C9-C86B-0D94B4579231}"/>
              </a:ext>
            </a:extLst>
          </p:cNvPr>
          <p:cNvSpPr>
            <a:spLocks/>
          </p:cNvSpPr>
          <p:nvPr/>
        </p:nvSpPr>
        <p:spPr bwMode="auto">
          <a:xfrm>
            <a:off x="10387863" y="5966461"/>
            <a:ext cx="11829" cy="13582"/>
          </a:xfrm>
          <a:custGeom>
            <a:avLst/>
            <a:gdLst>
              <a:gd name="T0" fmla="*/ 2 w 2"/>
              <a:gd name="T1" fmla="*/ 2 h 2"/>
              <a:gd name="T2" fmla="*/ 1 w 2"/>
              <a:gd name="T3" fmla="*/ 0 h 2"/>
              <a:gd name="T4" fmla="*/ 0 w 2"/>
              <a:gd name="T5" fmla="*/ 2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2" name="Freeform 482">
            <a:extLst>
              <a:ext uri="{FF2B5EF4-FFF2-40B4-BE49-F238E27FC236}">
                <a16:creationId xmlns:a16="http://schemas.microsoft.com/office/drawing/2014/main" id="{36B844B8-D513-3F81-2748-03FCEC79364B}"/>
              </a:ext>
            </a:extLst>
          </p:cNvPr>
          <p:cNvSpPr>
            <a:spLocks/>
          </p:cNvSpPr>
          <p:nvPr/>
        </p:nvSpPr>
        <p:spPr bwMode="auto">
          <a:xfrm>
            <a:off x="9723482" y="5719732"/>
            <a:ext cx="110403" cy="119970"/>
          </a:xfrm>
          <a:custGeom>
            <a:avLst/>
            <a:gdLst>
              <a:gd name="T0" fmla="*/ 0 w 19"/>
              <a:gd name="T1" fmla="*/ 2 h 18"/>
              <a:gd name="T2" fmla="*/ 2 w 19"/>
              <a:gd name="T3" fmla="*/ 7 h 18"/>
              <a:gd name="T4" fmla="*/ 4 w 19"/>
              <a:gd name="T5" fmla="*/ 10 h 18"/>
              <a:gd name="T6" fmla="*/ 3 w 19"/>
              <a:gd name="T7" fmla="*/ 12 h 18"/>
              <a:gd name="T8" fmla="*/ 9 w 19"/>
              <a:gd name="T9" fmla="*/ 18 h 18"/>
              <a:gd name="T10" fmla="*/ 12 w 19"/>
              <a:gd name="T11" fmla="*/ 15 h 18"/>
              <a:gd name="T12" fmla="*/ 13 w 19"/>
              <a:gd name="T13" fmla="*/ 17 h 18"/>
              <a:gd name="T14" fmla="*/ 14 w 19"/>
              <a:gd name="T15" fmla="*/ 14 h 18"/>
              <a:gd name="T16" fmla="*/ 16 w 19"/>
              <a:gd name="T17" fmla="*/ 15 h 18"/>
              <a:gd name="T18" fmla="*/ 18 w 19"/>
              <a:gd name="T19" fmla="*/ 7 h 18"/>
              <a:gd name="T20" fmla="*/ 16 w 19"/>
              <a:gd name="T21" fmla="*/ 1 h 18"/>
              <a:gd name="T22" fmla="*/ 7 w 19"/>
              <a:gd name="T23" fmla="*/ 3 h 18"/>
              <a:gd name="T24" fmla="*/ 0 w 19"/>
              <a:gd name="T25" fmla="*/ 2 h 18"/>
              <a:gd name="T26" fmla="*/ 0 w 19"/>
              <a:gd name="T27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8">
                <a:moveTo>
                  <a:pt x="0" y="2"/>
                </a:moveTo>
                <a:cubicBezTo>
                  <a:pt x="0" y="3"/>
                  <a:pt x="2" y="6"/>
                  <a:pt x="2" y="7"/>
                </a:cubicBezTo>
                <a:cubicBezTo>
                  <a:pt x="3" y="8"/>
                  <a:pt x="4" y="9"/>
                  <a:pt x="4" y="10"/>
                </a:cubicBezTo>
                <a:cubicBezTo>
                  <a:pt x="4" y="11"/>
                  <a:pt x="3" y="11"/>
                  <a:pt x="3" y="12"/>
                </a:cubicBezTo>
                <a:cubicBezTo>
                  <a:pt x="4" y="15"/>
                  <a:pt x="7" y="17"/>
                  <a:pt x="9" y="18"/>
                </a:cubicBezTo>
                <a:cubicBezTo>
                  <a:pt x="11" y="18"/>
                  <a:pt x="11" y="16"/>
                  <a:pt x="12" y="15"/>
                </a:cubicBezTo>
                <a:cubicBezTo>
                  <a:pt x="12" y="15"/>
                  <a:pt x="13" y="17"/>
                  <a:pt x="13" y="17"/>
                </a:cubicBezTo>
                <a:cubicBezTo>
                  <a:pt x="13" y="16"/>
                  <a:pt x="13" y="14"/>
                  <a:pt x="14" y="14"/>
                </a:cubicBezTo>
                <a:cubicBezTo>
                  <a:pt x="15" y="13"/>
                  <a:pt x="15" y="15"/>
                  <a:pt x="16" y="15"/>
                </a:cubicBezTo>
                <a:cubicBezTo>
                  <a:pt x="15" y="15"/>
                  <a:pt x="18" y="8"/>
                  <a:pt x="18" y="7"/>
                </a:cubicBezTo>
                <a:cubicBezTo>
                  <a:pt x="18" y="6"/>
                  <a:pt x="19" y="0"/>
                  <a:pt x="16" y="1"/>
                </a:cubicBezTo>
                <a:cubicBezTo>
                  <a:pt x="13" y="2"/>
                  <a:pt x="10" y="4"/>
                  <a:pt x="7" y="3"/>
                </a:cubicBezTo>
                <a:cubicBezTo>
                  <a:pt x="6" y="3"/>
                  <a:pt x="1" y="0"/>
                  <a:pt x="0" y="2"/>
                </a:cubicBezTo>
                <a:cubicBezTo>
                  <a:pt x="0" y="3"/>
                  <a:pt x="1" y="0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3" name="Freeform 483">
            <a:extLst>
              <a:ext uri="{FF2B5EF4-FFF2-40B4-BE49-F238E27FC236}">
                <a16:creationId xmlns:a16="http://schemas.microsoft.com/office/drawing/2014/main" id="{98D9D5F6-046C-C2DB-6895-A5D5215CE456}"/>
              </a:ext>
            </a:extLst>
          </p:cNvPr>
          <p:cNvSpPr>
            <a:spLocks/>
          </p:cNvSpPr>
          <p:nvPr/>
        </p:nvSpPr>
        <p:spPr bwMode="auto">
          <a:xfrm>
            <a:off x="9810226" y="5685779"/>
            <a:ext cx="17743" cy="33955"/>
          </a:xfrm>
          <a:custGeom>
            <a:avLst/>
            <a:gdLst>
              <a:gd name="T0" fmla="*/ 3 w 3"/>
              <a:gd name="T1" fmla="*/ 4 h 5"/>
              <a:gd name="T2" fmla="*/ 1 w 3"/>
              <a:gd name="T3" fmla="*/ 0 h 5"/>
              <a:gd name="T4" fmla="*/ 3 w 3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4"/>
                </a:moveTo>
                <a:cubicBezTo>
                  <a:pt x="3" y="5"/>
                  <a:pt x="0" y="1"/>
                  <a:pt x="1" y="0"/>
                </a:cubicBezTo>
                <a:cubicBezTo>
                  <a:pt x="2" y="0"/>
                  <a:pt x="3" y="1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4" name="Freeform 484">
            <a:extLst>
              <a:ext uri="{FF2B5EF4-FFF2-40B4-BE49-F238E27FC236}">
                <a16:creationId xmlns:a16="http://schemas.microsoft.com/office/drawing/2014/main" id="{16489A90-692D-7A04-F851-E73DA5B174FE}"/>
              </a:ext>
            </a:extLst>
          </p:cNvPr>
          <p:cNvSpPr>
            <a:spLocks/>
          </p:cNvSpPr>
          <p:nvPr/>
        </p:nvSpPr>
        <p:spPr bwMode="auto">
          <a:xfrm>
            <a:off x="9693910" y="5685779"/>
            <a:ext cx="11829" cy="13582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5" name="Freeform 485">
            <a:extLst>
              <a:ext uri="{FF2B5EF4-FFF2-40B4-BE49-F238E27FC236}">
                <a16:creationId xmlns:a16="http://schemas.microsoft.com/office/drawing/2014/main" id="{64B6B1F9-94D4-6D0E-006F-5C246EB7DAAC}"/>
              </a:ext>
            </a:extLst>
          </p:cNvPr>
          <p:cNvSpPr>
            <a:spLocks/>
          </p:cNvSpPr>
          <p:nvPr/>
        </p:nvSpPr>
        <p:spPr bwMode="auto">
          <a:xfrm>
            <a:off x="7891994" y="3963204"/>
            <a:ext cx="63086" cy="119970"/>
          </a:xfrm>
          <a:custGeom>
            <a:avLst/>
            <a:gdLst>
              <a:gd name="T0" fmla="*/ 2 w 11"/>
              <a:gd name="T1" fmla="*/ 0 h 18"/>
              <a:gd name="T2" fmla="*/ 1 w 11"/>
              <a:gd name="T3" fmla="*/ 0 h 18"/>
              <a:gd name="T4" fmla="*/ 1 w 11"/>
              <a:gd name="T5" fmla="*/ 3 h 18"/>
              <a:gd name="T6" fmla="*/ 0 w 11"/>
              <a:gd name="T7" fmla="*/ 8 h 18"/>
              <a:gd name="T8" fmla="*/ 4 w 11"/>
              <a:gd name="T9" fmla="*/ 18 h 18"/>
              <a:gd name="T10" fmla="*/ 9 w 11"/>
              <a:gd name="T11" fmla="*/ 15 h 18"/>
              <a:gd name="T12" fmla="*/ 9 w 11"/>
              <a:gd name="T13" fmla="*/ 8 h 18"/>
              <a:gd name="T14" fmla="*/ 2 w 11"/>
              <a:gd name="T15" fmla="*/ 0 h 18"/>
              <a:gd name="T16" fmla="*/ 2 w 11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8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3"/>
                  <a:pt x="1" y="3"/>
                </a:cubicBezTo>
                <a:cubicBezTo>
                  <a:pt x="1" y="5"/>
                  <a:pt x="0" y="6"/>
                  <a:pt x="0" y="8"/>
                </a:cubicBezTo>
                <a:cubicBezTo>
                  <a:pt x="0" y="11"/>
                  <a:pt x="0" y="18"/>
                  <a:pt x="4" y="18"/>
                </a:cubicBezTo>
                <a:cubicBezTo>
                  <a:pt x="6" y="18"/>
                  <a:pt x="9" y="17"/>
                  <a:pt x="9" y="15"/>
                </a:cubicBezTo>
                <a:cubicBezTo>
                  <a:pt x="11" y="13"/>
                  <a:pt x="9" y="10"/>
                  <a:pt x="9" y="8"/>
                </a:cubicBezTo>
                <a:cubicBezTo>
                  <a:pt x="7" y="6"/>
                  <a:pt x="5" y="0"/>
                  <a:pt x="2" y="0"/>
                </a:cubicBezTo>
                <a:cubicBezTo>
                  <a:pt x="1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6" name="Freeform 486">
            <a:extLst>
              <a:ext uri="{FF2B5EF4-FFF2-40B4-BE49-F238E27FC236}">
                <a16:creationId xmlns:a16="http://schemas.microsoft.com/office/drawing/2014/main" id="{A8756585-8A96-D575-7FD2-223832FD0283}"/>
              </a:ext>
            </a:extLst>
          </p:cNvPr>
          <p:cNvSpPr>
            <a:spLocks/>
          </p:cNvSpPr>
          <p:nvPr/>
        </p:nvSpPr>
        <p:spPr bwMode="auto">
          <a:xfrm>
            <a:off x="6827406" y="4683019"/>
            <a:ext cx="208974" cy="464030"/>
          </a:xfrm>
          <a:custGeom>
            <a:avLst/>
            <a:gdLst>
              <a:gd name="T0" fmla="*/ 31 w 36"/>
              <a:gd name="T1" fmla="*/ 2 h 70"/>
              <a:gd name="T2" fmla="*/ 29 w 36"/>
              <a:gd name="T3" fmla="*/ 0 h 70"/>
              <a:gd name="T4" fmla="*/ 28 w 36"/>
              <a:gd name="T5" fmla="*/ 3 h 70"/>
              <a:gd name="T6" fmla="*/ 26 w 36"/>
              <a:gd name="T7" fmla="*/ 8 h 70"/>
              <a:gd name="T8" fmla="*/ 23 w 36"/>
              <a:gd name="T9" fmla="*/ 8 h 70"/>
              <a:gd name="T10" fmla="*/ 23 w 36"/>
              <a:gd name="T11" fmla="*/ 10 h 70"/>
              <a:gd name="T12" fmla="*/ 22 w 36"/>
              <a:gd name="T13" fmla="*/ 12 h 70"/>
              <a:gd name="T14" fmla="*/ 23 w 36"/>
              <a:gd name="T15" fmla="*/ 13 h 70"/>
              <a:gd name="T16" fmla="*/ 21 w 36"/>
              <a:gd name="T17" fmla="*/ 14 h 70"/>
              <a:gd name="T18" fmla="*/ 19 w 36"/>
              <a:gd name="T19" fmla="*/ 16 h 70"/>
              <a:gd name="T20" fmla="*/ 15 w 36"/>
              <a:gd name="T21" fmla="*/ 18 h 70"/>
              <a:gd name="T22" fmla="*/ 15 w 36"/>
              <a:gd name="T23" fmla="*/ 19 h 70"/>
              <a:gd name="T24" fmla="*/ 13 w 36"/>
              <a:gd name="T25" fmla="*/ 19 h 70"/>
              <a:gd name="T26" fmla="*/ 8 w 36"/>
              <a:gd name="T27" fmla="*/ 21 h 70"/>
              <a:gd name="T28" fmla="*/ 6 w 36"/>
              <a:gd name="T29" fmla="*/ 21 h 70"/>
              <a:gd name="T30" fmla="*/ 4 w 36"/>
              <a:gd name="T31" fmla="*/ 27 h 70"/>
              <a:gd name="T32" fmla="*/ 4 w 36"/>
              <a:gd name="T33" fmla="*/ 44 h 70"/>
              <a:gd name="T34" fmla="*/ 0 w 36"/>
              <a:gd name="T35" fmla="*/ 51 h 70"/>
              <a:gd name="T36" fmla="*/ 0 w 36"/>
              <a:gd name="T37" fmla="*/ 55 h 70"/>
              <a:gd name="T38" fmla="*/ 2 w 36"/>
              <a:gd name="T39" fmla="*/ 59 h 70"/>
              <a:gd name="T40" fmla="*/ 5 w 36"/>
              <a:gd name="T41" fmla="*/ 68 h 70"/>
              <a:gd name="T42" fmla="*/ 16 w 36"/>
              <a:gd name="T43" fmla="*/ 68 h 70"/>
              <a:gd name="T44" fmla="*/ 24 w 36"/>
              <a:gd name="T45" fmla="*/ 50 h 70"/>
              <a:gd name="T46" fmla="*/ 31 w 36"/>
              <a:gd name="T47" fmla="*/ 30 h 70"/>
              <a:gd name="T48" fmla="*/ 32 w 36"/>
              <a:gd name="T49" fmla="*/ 23 h 70"/>
              <a:gd name="T50" fmla="*/ 34 w 36"/>
              <a:gd name="T51" fmla="*/ 19 h 70"/>
              <a:gd name="T52" fmla="*/ 36 w 36"/>
              <a:gd name="T53" fmla="*/ 17 h 70"/>
              <a:gd name="T54" fmla="*/ 35 w 36"/>
              <a:gd name="T55" fmla="*/ 11 h 70"/>
              <a:gd name="T56" fmla="*/ 31 w 36"/>
              <a:gd name="T57" fmla="*/ 2 h 70"/>
              <a:gd name="T58" fmla="*/ 31 w 36"/>
              <a:gd name="T59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70">
                <a:moveTo>
                  <a:pt x="31" y="2"/>
                </a:moveTo>
                <a:cubicBezTo>
                  <a:pt x="31" y="2"/>
                  <a:pt x="30" y="0"/>
                  <a:pt x="29" y="0"/>
                </a:cubicBezTo>
                <a:cubicBezTo>
                  <a:pt x="29" y="1"/>
                  <a:pt x="28" y="2"/>
                  <a:pt x="28" y="3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8"/>
                  <a:pt x="24" y="9"/>
                  <a:pt x="23" y="10"/>
                </a:cubicBezTo>
                <a:cubicBezTo>
                  <a:pt x="23" y="11"/>
                  <a:pt x="22" y="11"/>
                  <a:pt x="22" y="12"/>
                </a:cubicBezTo>
                <a:cubicBezTo>
                  <a:pt x="22" y="12"/>
                  <a:pt x="23" y="13"/>
                  <a:pt x="23" y="13"/>
                </a:cubicBezTo>
                <a:cubicBezTo>
                  <a:pt x="23" y="14"/>
                  <a:pt x="22" y="13"/>
                  <a:pt x="21" y="14"/>
                </a:cubicBezTo>
                <a:cubicBezTo>
                  <a:pt x="20" y="14"/>
                  <a:pt x="20" y="15"/>
                  <a:pt x="19" y="16"/>
                </a:cubicBezTo>
                <a:cubicBezTo>
                  <a:pt x="18" y="17"/>
                  <a:pt x="17" y="17"/>
                  <a:pt x="15" y="18"/>
                </a:cubicBezTo>
                <a:cubicBezTo>
                  <a:pt x="14" y="18"/>
                  <a:pt x="16" y="19"/>
                  <a:pt x="15" y="19"/>
                </a:cubicBezTo>
                <a:cubicBezTo>
                  <a:pt x="15" y="20"/>
                  <a:pt x="13" y="18"/>
                  <a:pt x="13" y="19"/>
                </a:cubicBezTo>
                <a:cubicBezTo>
                  <a:pt x="11" y="20"/>
                  <a:pt x="10" y="20"/>
                  <a:pt x="8" y="21"/>
                </a:cubicBezTo>
                <a:cubicBezTo>
                  <a:pt x="7" y="21"/>
                  <a:pt x="6" y="20"/>
                  <a:pt x="6" y="21"/>
                </a:cubicBezTo>
                <a:cubicBezTo>
                  <a:pt x="5" y="23"/>
                  <a:pt x="5" y="25"/>
                  <a:pt x="4" y="27"/>
                </a:cubicBezTo>
                <a:cubicBezTo>
                  <a:pt x="3" y="32"/>
                  <a:pt x="8" y="39"/>
                  <a:pt x="4" y="44"/>
                </a:cubicBezTo>
                <a:cubicBezTo>
                  <a:pt x="3" y="46"/>
                  <a:pt x="1" y="48"/>
                  <a:pt x="0" y="51"/>
                </a:cubicBezTo>
                <a:cubicBezTo>
                  <a:pt x="0" y="52"/>
                  <a:pt x="0" y="54"/>
                  <a:pt x="0" y="55"/>
                </a:cubicBezTo>
                <a:cubicBezTo>
                  <a:pt x="1" y="56"/>
                  <a:pt x="3" y="57"/>
                  <a:pt x="2" y="59"/>
                </a:cubicBezTo>
                <a:cubicBezTo>
                  <a:pt x="1" y="62"/>
                  <a:pt x="2" y="66"/>
                  <a:pt x="5" y="68"/>
                </a:cubicBezTo>
                <a:cubicBezTo>
                  <a:pt x="8" y="70"/>
                  <a:pt x="11" y="70"/>
                  <a:pt x="16" y="68"/>
                </a:cubicBezTo>
                <a:cubicBezTo>
                  <a:pt x="21" y="66"/>
                  <a:pt x="22" y="55"/>
                  <a:pt x="24" y="50"/>
                </a:cubicBezTo>
                <a:cubicBezTo>
                  <a:pt x="26" y="43"/>
                  <a:pt x="29" y="37"/>
                  <a:pt x="31" y="30"/>
                </a:cubicBezTo>
                <a:cubicBezTo>
                  <a:pt x="31" y="28"/>
                  <a:pt x="31" y="25"/>
                  <a:pt x="32" y="23"/>
                </a:cubicBezTo>
                <a:cubicBezTo>
                  <a:pt x="33" y="22"/>
                  <a:pt x="31" y="14"/>
                  <a:pt x="34" y="19"/>
                </a:cubicBezTo>
                <a:cubicBezTo>
                  <a:pt x="35" y="20"/>
                  <a:pt x="35" y="18"/>
                  <a:pt x="36" y="17"/>
                </a:cubicBezTo>
                <a:cubicBezTo>
                  <a:pt x="36" y="15"/>
                  <a:pt x="35" y="13"/>
                  <a:pt x="35" y="11"/>
                </a:cubicBezTo>
                <a:cubicBezTo>
                  <a:pt x="34" y="9"/>
                  <a:pt x="33" y="4"/>
                  <a:pt x="31" y="2"/>
                </a:cubicBezTo>
                <a:cubicBezTo>
                  <a:pt x="30" y="1"/>
                  <a:pt x="32" y="2"/>
                  <a:pt x="3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7" name="Freeform 487">
            <a:extLst>
              <a:ext uri="{FF2B5EF4-FFF2-40B4-BE49-F238E27FC236}">
                <a16:creationId xmlns:a16="http://schemas.microsoft.com/office/drawing/2014/main" id="{147DDF3A-0273-99BC-C0DA-443F38EF20C2}"/>
              </a:ext>
            </a:extLst>
          </p:cNvPr>
          <p:cNvSpPr>
            <a:spLocks/>
          </p:cNvSpPr>
          <p:nvPr/>
        </p:nvSpPr>
        <p:spPr bwMode="auto">
          <a:xfrm>
            <a:off x="7290699" y="1430269"/>
            <a:ext cx="63086" cy="54325"/>
          </a:xfrm>
          <a:custGeom>
            <a:avLst/>
            <a:gdLst>
              <a:gd name="T0" fmla="*/ 9 w 11"/>
              <a:gd name="T1" fmla="*/ 7 h 8"/>
              <a:gd name="T2" fmla="*/ 8 w 11"/>
              <a:gd name="T3" fmla="*/ 4 h 8"/>
              <a:gd name="T4" fmla="*/ 3 w 11"/>
              <a:gd name="T5" fmla="*/ 0 h 8"/>
              <a:gd name="T6" fmla="*/ 1 w 11"/>
              <a:gd name="T7" fmla="*/ 2 h 8"/>
              <a:gd name="T8" fmla="*/ 3 w 11"/>
              <a:gd name="T9" fmla="*/ 5 h 8"/>
              <a:gd name="T10" fmla="*/ 9 w 11"/>
              <a:gd name="T11" fmla="*/ 7 h 8"/>
              <a:gd name="T12" fmla="*/ 9 w 11"/>
              <a:gd name="T1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8">
                <a:moveTo>
                  <a:pt x="9" y="7"/>
                </a:moveTo>
                <a:cubicBezTo>
                  <a:pt x="11" y="8"/>
                  <a:pt x="9" y="5"/>
                  <a:pt x="8" y="4"/>
                </a:cubicBezTo>
                <a:cubicBezTo>
                  <a:pt x="7" y="3"/>
                  <a:pt x="4" y="1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0" y="3"/>
                  <a:pt x="2" y="4"/>
                  <a:pt x="3" y="5"/>
                </a:cubicBezTo>
                <a:cubicBezTo>
                  <a:pt x="5" y="6"/>
                  <a:pt x="7" y="7"/>
                  <a:pt x="9" y="7"/>
                </a:cubicBezTo>
                <a:cubicBezTo>
                  <a:pt x="10" y="7"/>
                  <a:pt x="7" y="7"/>
                  <a:pt x="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8" name="Freeform 488">
            <a:extLst>
              <a:ext uri="{FF2B5EF4-FFF2-40B4-BE49-F238E27FC236}">
                <a16:creationId xmlns:a16="http://schemas.microsoft.com/office/drawing/2014/main" id="{861C49E8-ECE8-D291-38EB-10FCD7B1C22F}"/>
              </a:ext>
            </a:extLst>
          </p:cNvPr>
          <p:cNvSpPr>
            <a:spLocks/>
          </p:cNvSpPr>
          <p:nvPr/>
        </p:nvSpPr>
        <p:spPr bwMode="auto">
          <a:xfrm>
            <a:off x="6989065" y="1471014"/>
            <a:ext cx="63086" cy="65643"/>
          </a:xfrm>
          <a:custGeom>
            <a:avLst/>
            <a:gdLst>
              <a:gd name="T0" fmla="*/ 10 w 11"/>
              <a:gd name="T1" fmla="*/ 6 h 10"/>
              <a:gd name="T2" fmla="*/ 6 w 11"/>
              <a:gd name="T3" fmla="*/ 10 h 10"/>
              <a:gd name="T4" fmla="*/ 0 w 11"/>
              <a:gd name="T5" fmla="*/ 6 h 10"/>
              <a:gd name="T6" fmla="*/ 10 w 11"/>
              <a:gd name="T7" fmla="*/ 6 h 10"/>
              <a:gd name="T8" fmla="*/ 10 w 11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0" y="6"/>
                </a:moveTo>
                <a:cubicBezTo>
                  <a:pt x="10" y="8"/>
                  <a:pt x="7" y="9"/>
                  <a:pt x="6" y="10"/>
                </a:cubicBezTo>
                <a:cubicBezTo>
                  <a:pt x="4" y="10"/>
                  <a:pt x="0" y="9"/>
                  <a:pt x="0" y="6"/>
                </a:cubicBezTo>
                <a:cubicBezTo>
                  <a:pt x="1" y="0"/>
                  <a:pt x="11" y="6"/>
                  <a:pt x="10" y="6"/>
                </a:cubicBezTo>
                <a:cubicBezTo>
                  <a:pt x="10" y="7"/>
                  <a:pt x="11" y="5"/>
                  <a:pt x="10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9" name="Freeform 489">
            <a:extLst>
              <a:ext uri="{FF2B5EF4-FFF2-40B4-BE49-F238E27FC236}">
                <a16:creationId xmlns:a16="http://schemas.microsoft.com/office/drawing/2014/main" id="{C247394C-7AF3-30A3-BA23-AC7897D593E3}"/>
              </a:ext>
            </a:extLst>
          </p:cNvPr>
          <p:cNvSpPr>
            <a:spLocks/>
          </p:cNvSpPr>
          <p:nvPr/>
        </p:nvSpPr>
        <p:spPr bwMode="auto">
          <a:xfrm>
            <a:off x="7619932" y="1244656"/>
            <a:ext cx="51258" cy="33955"/>
          </a:xfrm>
          <a:custGeom>
            <a:avLst/>
            <a:gdLst>
              <a:gd name="T0" fmla="*/ 9 w 9"/>
              <a:gd name="T1" fmla="*/ 3 h 5"/>
              <a:gd name="T2" fmla="*/ 4 w 9"/>
              <a:gd name="T3" fmla="*/ 5 h 5"/>
              <a:gd name="T4" fmla="*/ 1 w 9"/>
              <a:gd name="T5" fmla="*/ 1 h 5"/>
              <a:gd name="T6" fmla="*/ 6 w 9"/>
              <a:gd name="T7" fmla="*/ 1 h 5"/>
              <a:gd name="T8" fmla="*/ 9 w 9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9" y="3"/>
                </a:moveTo>
                <a:cubicBezTo>
                  <a:pt x="7" y="4"/>
                  <a:pt x="6" y="4"/>
                  <a:pt x="4" y="5"/>
                </a:cubicBezTo>
                <a:cubicBezTo>
                  <a:pt x="2" y="5"/>
                  <a:pt x="0" y="3"/>
                  <a:pt x="1" y="1"/>
                </a:cubicBezTo>
                <a:cubicBezTo>
                  <a:pt x="1" y="0"/>
                  <a:pt x="5" y="0"/>
                  <a:pt x="6" y="1"/>
                </a:cubicBezTo>
                <a:cubicBezTo>
                  <a:pt x="7" y="1"/>
                  <a:pt x="8" y="3"/>
                  <a:pt x="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0" name="Freeform 490">
            <a:extLst>
              <a:ext uri="{FF2B5EF4-FFF2-40B4-BE49-F238E27FC236}">
                <a16:creationId xmlns:a16="http://schemas.microsoft.com/office/drawing/2014/main" id="{134A8307-4291-244A-A915-7AE5E460ACA7}"/>
              </a:ext>
            </a:extLst>
          </p:cNvPr>
          <p:cNvSpPr>
            <a:spLocks/>
          </p:cNvSpPr>
          <p:nvPr/>
        </p:nvSpPr>
        <p:spPr bwMode="auto">
          <a:xfrm>
            <a:off x="8775208" y="1179013"/>
            <a:ext cx="57172" cy="31690"/>
          </a:xfrm>
          <a:custGeom>
            <a:avLst/>
            <a:gdLst>
              <a:gd name="T0" fmla="*/ 6 w 10"/>
              <a:gd name="T1" fmla="*/ 5 h 5"/>
              <a:gd name="T2" fmla="*/ 1 w 10"/>
              <a:gd name="T3" fmla="*/ 4 h 5"/>
              <a:gd name="T4" fmla="*/ 4 w 10"/>
              <a:gd name="T5" fmla="*/ 1 h 5"/>
              <a:gd name="T6" fmla="*/ 9 w 10"/>
              <a:gd name="T7" fmla="*/ 1 h 5"/>
              <a:gd name="T8" fmla="*/ 6 w 10"/>
              <a:gd name="T9" fmla="*/ 5 h 5"/>
              <a:gd name="T10" fmla="*/ 6 w 10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5">
                <a:moveTo>
                  <a:pt x="6" y="5"/>
                </a:moveTo>
                <a:cubicBezTo>
                  <a:pt x="4" y="5"/>
                  <a:pt x="2" y="4"/>
                  <a:pt x="1" y="4"/>
                </a:cubicBezTo>
                <a:cubicBezTo>
                  <a:pt x="0" y="3"/>
                  <a:pt x="3" y="1"/>
                  <a:pt x="4" y="1"/>
                </a:cubicBezTo>
                <a:cubicBezTo>
                  <a:pt x="5" y="0"/>
                  <a:pt x="8" y="0"/>
                  <a:pt x="9" y="1"/>
                </a:cubicBezTo>
                <a:cubicBezTo>
                  <a:pt x="10" y="2"/>
                  <a:pt x="7" y="5"/>
                  <a:pt x="6" y="5"/>
                </a:cubicBezTo>
                <a:cubicBezTo>
                  <a:pt x="4" y="5"/>
                  <a:pt x="6" y="5"/>
                  <a:pt x="6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1" name="Freeform 491">
            <a:extLst>
              <a:ext uri="{FF2B5EF4-FFF2-40B4-BE49-F238E27FC236}">
                <a16:creationId xmlns:a16="http://schemas.microsoft.com/office/drawing/2014/main" id="{C1F52693-2050-D923-0EB9-78D3631A1B0D}"/>
              </a:ext>
            </a:extLst>
          </p:cNvPr>
          <p:cNvSpPr>
            <a:spLocks/>
          </p:cNvSpPr>
          <p:nvPr/>
        </p:nvSpPr>
        <p:spPr bwMode="auto">
          <a:xfrm>
            <a:off x="8191657" y="699138"/>
            <a:ext cx="35485" cy="13582"/>
          </a:xfrm>
          <a:custGeom>
            <a:avLst/>
            <a:gdLst>
              <a:gd name="T0" fmla="*/ 6 w 6"/>
              <a:gd name="T1" fmla="*/ 1 h 2"/>
              <a:gd name="T2" fmla="*/ 0 w 6"/>
              <a:gd name="T3" fmla="*/ 1 h 2"/>
              <a:gd name="T4" fmla="*/ 6 w 6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6" y="1"/>
                </a:moveTo>
                <a:cubicBezTo>
                  <a:pt x="6" y="2"/>
                  <a:pt x="0" y="2"/>
                  <a:pt x="0" y="1"/>
                </a:cubicBezTo>
                <a:cubicBezTo>
                  <a:pt x="0" y="0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2" name="Freeform 492">
            <a:extLst>
              <a:ext uri="{FF2B5EF4-FFF2-40B4-BE49-F238E27FC236}">
                <a16:creationId xmlns:a16="http://schemas.microsoft.com/office/drawing/2014/main" id="{B29C7561-989B-3B3F-134B-BD7BA2214E72}"/>
              </a:ext>
            </a:extLst>
          </p:cNvPr>
          <p:cNvSpPr>
            <a:spLocks/>
          </p:cNvSpPr>
          <p:nvPr/>
        </p:nvSpPr>
        <p:spPr bwMode="auto">
          <a:xfrm>
            <a:off x="7868338" y="1271821"/>
            <a:ext cx="33514" cy="27163"/>
          </a:xfrm>
          <a:custGeom>
            <a:avLst/>
            <a:gdLst>
              <a:gd name="T0" fmla="*/ 5 w 6"/>
              <a:gd name="T1" fmla="*/ 4 h 4"/>
              <a:gd name="T2" fmla="*/ 2 w 6"/>
              <a:gd name="T3" fmla="*/ 1 h 4"/>
              <a:gd name="T4" fmla="*/ 5 w 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5" y="4"/>
                </a:moveTo>
                <a:cubicBezTo>
                  <a:pt x="4" y="4"/>
                  <a:pt x="0" y="3"/>
                  <a:pt x="2" y="1"/>
                </a:cubicBezTo>
                <a:cubicBezTo>
                  <a:pt x="5" y="0"/>
                  <a:pt x="6" y="4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3" name="Freeform 493">
            <a:extLst>
              <a:ext uri="{FF2B5EF4-FFF2-40B4-BE49-F238E27FC236}">
                <a16:creationId xmlns:a16="http://schemas.microsoft.com/office/drawing/2014/main" id="{9F23BD6A-6438-F5E0-69E4-AE385D76C73D}"/>
              </a:ext>
            </a:extLst>
          </p:cNvPr>
          <p:cNvSpPr>
            <a:spLocks/>
          </p:cNvSpPr>
          <p:nvPr/>
        </p:nvSpPr>
        <p:spPr bwMode="auto">
          <a:xfrm>
            <a:off x="5857446" y="2754457"/>
            <a:ext cx="33514" cy="72433"/>
          </a:xfrm>
          <a:custGeom>
            <a:avLst/>
            <a:gdLst>
              <a:gd name="T0" fmla="*/ 5 w 6"/>
              <a:gd name="T1" fmla="*/ 1 h 11"/>
              <a:gd name="T2" fmla="*/ 5 w 6"/>
              <a:gd name="T3" fmla="*/ 7 h 11"/>
              <a:gd name="T4" fmla="*/ 3 w 6"/>
              <a:gd name="T5" fmla="*/ 10 h 11"/>
              <a:gd name="T6" fmla="*/ 1 w 6"/>
              <a:gd name="T7" fmla="*/ 4 h 11"/>
              <a:gd name="T8" fmla="*/ 5 w 6"/>
              <a:gd name="T9" fmla="*/ 1 h 11"/>
              <a:gd name="T10" fmla="*/ 5 w 6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1">
                <a:moveTo>
                  <a:pt x="5" y="1"/>
                </a:moveTo>
                <a:cubicBezTo>
                  <a:pt x="5" y="3"/>
                  <a:pt x="6" y="5"/>
                  <a:pt x="5" y="7"/>
                </a:cubicBezTo>
                <a:cubicBezTo>
                  <a:pt x="4" y="8"/>
                  <a:pt x="5" y="11"/>
                  <a:pt x="3" y="10"/>
                </a:cubicBezTo>
                <a:cubicBezTo>
                  <a:pt x="1" y="8"/>
                  <a:pt x="0" y="6"/>
                  <a:pt x="1" y="4"/>
                </a:cubicBezTo>
                <a:cubicBezTo>
                  <a:pt x="1" y="3"/>
                  <a:pt x="5" y="0"/>
                  <a:pt x="5" y="1"/>
                </a:cubicBezTo>
                <a:cubicBezTo>
                  <a:pt x="5" y="2"/>
                  <a:pt x="5" y="0"/>
                  <a:pt x="5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4" name="Freeform 494">
            <a:extLst>
              <a:ext uri="{FF2B5EF4-FFF2-40B4-BE49-F238E27FC236}">
                <a16:creationId xmlns:a16="http://schemas.microsoft.com/office/drawing/2014/main" id="{417C27A7-9FC9-1F46-D5EA-855E3781A349}"/>
              </a:ext>
            </a:extLst>
          </p:cNvPr>
          <p:cNvSpPr>
            <a:spLocks/>
          </p:cNvSpPr>
          <p:nvPr/>
        </p:nvSpPr>
        <p:spPr bwMode="auto">
          <a:xfrm>
            <a:off x="5845617" y="2820101"/>
            <a:ext cx="51258" cy="99596"/>
          </a:xfrm>
          <a:custGeom>
            <a:avLst/>
            <a:gdLst>
              <a:gd name="T0" fmla="*/ 7 w 9"/>
              <a:gd name="T1" fmla="*/ 3 h 15"/>
              <a:gd name="T2" fmla="*/ 5 w 9"/>
              <a:gd name="T3" fmla="*/ 2 h 15"/>
              <a:gd name="T4" fmla="*/ 0 w 9"/>
              <a:gd name="T5" fmla="*/ 2 h 15"/>
              <a:gd name="T6" fmla="*/ 1 w 9"/>
              <a:gd name="T7" fmla="*/ 8 h 15"/>
              <a:gd name="T8" fmla="*/ 2 w 9"/>
              <a:gd name="T9" fmla="*/ 13 h 15"/>
              <a:gd name="T10" fmla="*/ 4 w 9"/>
              <a:gd name="T11" fmla="*/ 14 h 15"/>
              <a:gd name="T12" fmla="*/ 8 w 9"/>
              <a:gd name="T13" fmla="*/ 10 h 15"/>
              <a:gd name="T14" fmla="*/ 7 w 9"/>
              <a:gd name="T15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5">
                <a:moveTo>
                  <a:pt x="7" y="3"/>
                </a:moveTo>
                <a:cubicBezTo>
                  <a:pt x="6" y="3"/>
                  <a:pt x="7" y="0"/>
                  <a:pt x="5" y="2"/>
                </a:cubicBezTo>
                <a:cubicBezTo>
                  <a:pt x="2" y="4"/>
                  <a:pt x="3" y="4"/>
                  <a:pt x="0" y="2"/>
                </a:cubicBezTo>
                <a:cubicBezTo>
                  <a:pt x="0" y="2"/>
                  <a:pt x="1" y="8"/>
                  <a:pt x="1" y="8"/>
                </a:cubicBezTo>
                <a:cubicBezTo>
                  <a:pt x="2" y="10"/>
                  <a:pt x="2" y="11"/>
                  <a:pt x="2" y="13"/>
                </a:cubicBezTo>
                <a:cubicBezTo>
                  <a:pt x="2" y="14"/>
                  <a:pt x="2" y="15"/>
                  <a:pt x="4" y="14"/>
                </a:cubicBezTo>
                <a:cubicBezTo>
                  <a:pt x="6" y="13"/>
                  <a:pt x="8" y="13"/>
                  <a:pt x="8" y="10"/>
                </a:cubicBezTo>
                <a:cubicBezTo>
                  <a:pt x="8" y="9"/>
                  <a:pt x="9" y="3"/>
                  <a:pt x="7" y="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5" name="Freeform 495">
            <a:extLst>
              <a:ext uri="{FF2B5EF4-FFF2-40B4-BE49-F238E27FC236}">
                <a16:creationId xmlns:a16="http://schemas.microsoft.com/office/drawing/2014/main" id="{599E4F49-9672-69CF-0579-6571895FD5C6}"/>
              </a:ext>
            </a:extLst>
          </p:cNvPr>
          <p:cNvSpPr>
            <a:spLocks/>
          </p:cNvSpPr>
          <p:nvPr/>
        </p:nvSpPr>
        <p:spPr bwMode="auto">
          <a:xfrm>
            <a:off x="5965878" y="2940070"/>
            <a:ext cx="92658" cy="65643"/>
          </a:xfrm>
          <a:custGeom>
            <a:avLst/>
            <a:gdLst>
              <a:gd name="T0" fmla="*/ 5 w 16"/>
              <a:gd name="T1" fmla="*/ 1 h 10"/>
              <a:gd name="T2" fmla="*/ 0 w 16"/>
              <a:gd name="T3" fmla="*/ 2 h 10"/>
              <a:gd name="T4" fmla="*/ 3 w 16"/>
              <a:gd name="T5" fmla="*/ 5 h 10"/>
              <a:gd name="T6" fmla="*/ 8 w 16"/>
              <a:gd name="T7" fmla="*/ 7 h 10"/>
              <a:gd name="T8" fmla="*/ 14 w 16"/>
              <a:gd name="T9" fmla="*/ 8 h 10"/>
              <a:gd name="T10" fmla="*/ 13 w 16"/>
              <a:gd name="T11" fmla="*/ 4 h 10"/>
              <a:gd name="T12" fmla="*/ 15 w 16"/>
              <a:gd name="T13" fmla="*/ 1 h 10"/>
              <a:gd name="T14" fmla="*/ 11 w 16"/>
              <a:gd name="T15" fmla="*/ 1 h 10"/>
              <a:gd name="T16" fmla="*/ 5 w 16"/>
              <a:gd name="T1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0">
                <a:moveTo>
                  <a:pt x="5" y="1"/>
                </a:moveTo>
                <a:cubicBezTo>
                  <a:pt x="4" y="1"/>
                  <a:pt x="1" y="1"/>
                  <a:pt x="0" y="2"/>
                </a:cubicBezTo>
                <a:cubicBezTo>
                  <a:pt x="0" y="3"/>
                  <a:pt x="2" y="4"/>
                  <a:pt x="3" y="5"/>
                </a:cubicBezTo>
                <a:cubicBezTo>
                  <a:pt x="5" y="5"/>
                  <a:pt x="7" y="6"/>
                  <a:pt x="8" y="7"/>
                </a:cubicBezTo>
                <a:cubicBezTo>
                  <a:pt x="10" y="8"/>
                  <a:pt x="12" y="10"/>
                  <a:pt x="14" y="8"/>
                </a:cubicBezTo>
                <a:cubicBezTo>
                  <a:pt x="16" y="7"/>
                  <a:pt x="12" y="6"/>
                  <a:pt x="13" y="4"/>
                </a:cubicBezTo>
                <a:cubicBezTo>
                  <a:pt x="13" y="4"/>
                  <a:pt x="16" y="2"/>
                  <a:pt x="15" y="1"/>
                </a:cubicBezTo>
                <a:cubicBezTo>
                  <a:pt x="15" y="0"/>
                  <a:pt x="11" y="1"/>
                  <a:pt x="11" y="1"/>
                </a:cubicBezTo>
                <a:cubicBezTo>
                  <a:pt x="9" y="2"/>
                  <a:pt x="7" y="1"/>
                  <a:pt x="5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6" name="Freeform 496">
            <a:extLst>
              <a:ext uri="{FF2B5EF4-FFF2-40B4-BE49-F238E27FC236}">
                <a16:creationId xmlns:a16="http://schemas.microsoft.com/office/drawing/2014/main" id="{CED7074F-3AA1-EBB4-0765-E2FEB8DD27AC}"/>
              </a:ext>
            </a:extLst>
          </p:cNvPr>
          <p:cNvSpPr>
            <a:spLocks/>
          </p:cNvSpPr>
          <p:nvPr/>
        </p:nvSpPr>
        <p:spPr bwMode="auto">
          <a:xfrm>
            <a:off x="6515914" y="3032876"/>
            <a:ext cx="74915" cy="47535"/>
          </a:xfrm>
          <a:custGeom>
            <a:avLst/>
            <a:gdLst>
              <a:gd name="T0" fmla="*/ 12 w 13"/>
              <a:gd name="T1" fmla="*/ 1 h 7"/>
              <a:gd name="T2" fmla="*/ 10 w 13"/>
              <a:gd name="T3" fmla="*/ 2 h 7"/>
              <a:gd name="T4" fmla="*/ 10 w 13"/>
              <a:gd name="T5" fmla="*/ 5 h 7"/>
              <a:gd name="T6" fmla="*/ 6 w 13"/>
              <a:gd name="T7" fmla="*/ 6 h 7"/>
              <a:gd name="T8" fmla="*/ 2 w 13"/>
              <a:gd name="T9" fmla="*/ 6 h 7"/>
              <a:gd name="T10" fmla="*/ 5 w 13"/>
              <a:gd name="T11" fmla="*/ 3 h 7"/>
              <a:gd name="T12" fmla="*/ 12 w 13"/>
              <a:gd name="T13" fmla="*/ 1 h 7"/>
              <a:gd name="T14" fmla="*/ 12 w 13"/>
              <a:gd name="T1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7">
                <a:moveTo>
                  <a:pt x="12" y="1"/>
                </a:moveTo>
                <a:cubicBezTo>
                  <a:pt x="12" y="1"/>
                  <a:pt x="10" y="2"/>
                  <a:pt x="10" y="2"/>
                </a:cubicBezTo>
                <a:cubicBezTo>
                  <a:pt x="9" y="3"/>
                  <a:pt x="10" y="5"/>
                  <a:pt x="10" y="5"/>
                </a:cubicBezTo>
                <a:cubicBezTo>
                  <a:pt x="9" y="5"/>
                  <a:pt x="7" y="5"/>
                  <a:pt x="6" y="6"/>
                </a:cubicBezTo>
                <a:cubicBezTo>
                  <a:pt x="4" y="7"/>
                  <a:pt x="3" y="7"/>
                  <a:pt x="2" y="6"/>
                </a:cubicBezTo>
                <a:cubicBezTo>
                  <a:pt x="0" y="4"/>
                  <a:pt x="4" y="3"/>
                  <a:pt x="5" y="3"/>
                </a:cubicBezTo>
                <a:cubicBezTo>
                  <a:pt x="7" y="3"/>
                  <a:pt x="10" y="2"/>
                  <a:pt x="12" y="1"/>
                </a:cubicBezTo>
                <a:cubicBezTo>
                  <a:pt x="13" y="0"/>
                  <a:pt x="11" y="2"/>
                  <a:pt x="12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7" name="Freeform 497">
            <a:extLst>
              <a:ext uri="{FF2B5EF4-FFF2-40B4-BE49-F238E27FC236}">
                <a16:creationId xmlns:a16="http://schemas.microsoft.com/office/drawing/2014/main" id="{EC42EED6-3749-B298-839F-7C46BFA6F58A}"/>
              </a:ext>
            </a:extLst>
          </p:cNvPr>
          <p:cNvSpPr>
            <a:spLocks/>
          </p:cNvSpPr>
          <p:nvPr/>
        </p:nvSpPr>
        <p:spPr bwMode="auto">
          <a:xfrm>
            <a:off x="6267511" y="3039666"/>
            <a:ext cx="86744" cy="27163"/>
          </a:xfrm>
          <a:custGeom>
            <a:avLst/>
            <a:gdLst>
              <a:gd name="T0" fmla="*/ 8 w 15"/>
              <a:gd name="T1" fmla="*/ 4 h 4"/>
              <a:gd name="T2" fmla="*/ 1 w 15"/>
              <a:gd name="T3" fmla="*/ 1 h 4"/>
              <a:gd name="T4" fmla="*/ 7 w 15"/>
              <a:gd name="T5" fmla="*/ 1 h 4"/>
              <a:gd name="T6" fmla="*/ 15 w 15"/>
              <a:gd name="T7" fmla="*/ 2 h 4"/>
              <a:gd name="T8" fmla="*/ 13 w 15"/>
              <a:gd name="T9" fmla="*/ 3 h 4"/>
              <a:gd name="T10" fmla="*/ 8 w 15"/>
              <a:gd name="T11" fmla="*/ 4 h 4"/>
              <a:gd name="T12" fmla="*/ 8 w 15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">
                <a:moveTo>
                  <a:pt x="8" y="4"/>
                </a:moveTo>
                <a:cubicBezTo>
                  <a:pt x="7" y="4"/>
                  <a:pt x="0" y="2"/>
                  <a:pt x="1" y="1"/>
                </a:cubicBezTo>
                <a:cubicBezTo>
                  <a:pt x="1" y="0"/>
                  <a:pt x="7" y="1"/>
                  <a:pt x="7" y="1"/>
                </a:cubicBezTo>
                <a:cubicBezTo>
                  <a:pt x="10" y="2"/>
                  <a:pt x="12" y="2"/>
                  <a:pt x="15" y="2"/>
                </a:cubicBezTo>
                <a:cubicBezTo>
                  <a:pt x="15" y="2"/>
                  <a:pt x="13" y="3"/>
                  <a:pt x="13" y="3"/>
                </a:cubicBezTo>
                <a:cubicBezTo>
                  <a:pt x="12" y="4"/>
                  <a:pt x="10" y="4"/>
                  <a:pt x="8" y="4"/>
                </a:cubicBezTo>
                <a:cubicBezTo>
                  <a:pt x="6" y="4"/>
                  <a:pt x="9" y="4"/>
                  <a:pt x="8" y="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8" name="Freeform 498">
            <a:extLst>
              <a:ext uri="{FF2B5EF4-FFF2-40B4-BE49-F238E27FC236}">
                <a16:creationId xmlns:a16="http://schemas.microsoft.com/office/drawing/2014/main" id="{C381C9CC-07E7-DC32-FB61-1C744B00D2A3}"/>
              </a:ext>
            </a:extLst>
          </p:cNvPr>
          <p:cNvSpPr>
            <a:spLocks/>
          </p:cNvSpPr>
          <p:nvPr/>
        </p:nvSpPr>
        <p:spPr bwMode="auto">
          <a:xfrm>
            <a:off x="6226111" y="2061805"/>
            <a:ext cx="41401" cy="47535"/>
          </a:xfrm>
          <a:custGeom>
            <a:avLst/>
            <a:gdLst>
              <a:gd name="T0" fmla="*/ 1 w 7"/>
              <a:gd name="T1" fmla="*/ 4 h 7"/>
              <a:gd name="T2" fmla="*/ 1 w 7"/>
              <a:gd name="T3" fmla="*/ 1 h 7"/>
              <a:gd name="T4" fmla="*/ 7 w 7"/>
              <a:gd name="T5" fmla="*/ 1 h 7"/>
              <a:gd name="T6" fmla="*/ 1 w 7"/>
              <a:gd name="T7" fmla="*/ 4 h 7"/>
              <a:gd name="T8" fmla="*/ 1 w 7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1" y="4"/>
                </a:moveTo>
                <a:cubicBezTo>
                  <a:pt x="1" y="3"/>
                  <a:pt x="0" y="1"/>
                  <a:pt x="1" y="1"/>
                </a:cubicBezTo>
                <a:cubicBezTo>
                  <a:pt x="2" y="1"/>
                  <a:pt x="7" y="0"/>
                  <a:pt x="7" y="1"/>
                </a:cubicBezTo>
                <a:cubicBezTo>
                  <a:pt x="7" y="2"/>
                  <a:pt x="2" y="6"/>
                  <a:pt x="1" y="4"/>
                </a:cubicBezTo>
                <a:cubicBezTo>
                  <a:pt x="1" y="1"/>
                  <a:pt x="2" y="7"/>
                  <a:pt x="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9" name="Freeform 499">
            <a:extLst>
              <a:ext uri="{FF2B5EF4-FFF2-40B4-BE49-F238E27FC236}">
                <a16:creationId xmlns:a16="http://schemas.microsoft.com/office/drawing/2014/main" id="{B0CC2155-DF2F-2BFF-B6EC-7228466DDCD6}"/>
              </a:ext>
            </a:extLst>
          </p:cNvPr>
          <p:cNvSpPr>
            <a:spLocks/>
          </p:cNvSpPr>
          <p:nvPr/>
        </p:nvSpPr>
        <p:spPr bwMode="auto">
          <a:xfrm>
            <a:off x="6232025" y="2043697"/>
            <a:ext cx="29571" cy="18108"/>
          </a:xfrm>
          <a:custGeom>
            <a:avLst/>
            <a:gdLst>
              <a:gd name="T0" fmla="*/ 3 w 5"/>
              <a:gd name="T1" fmla="*/ 2 h 3"/>
              <a:gd name="T2" fmla="*/ 0 w 5"/>
              <a:gd name="T3" fmla="*/ 1 h 3"/>
              <a:gd name="T4" fmla="*/ 4 w 5"/>
              <a:gd name="T5" fmla="*/ 1 h 3"/>
              <a:gd name="T6" fmla="*/ 3 w 5"/>
              <a:gd name="T7" fmla="*/ 2 h 3"/>
              <a:gd name="T8" fmla="*/ 3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3" y="2"/>
                </a:moveTo>
                <a:cubicBezTo>
                  <a:pt x="2" y="2"/>
                  <a:pt x="0" y="1"/>
                  <a:pt x="0" y="1"/>
                </a:cubicBezTo>
                <a:cubicBezTo>
                  <a:pt x="0" y="1"/>
                  <a:pt x="4" y="0"/>
                  <a:pt x="4" y="1"/>
                </a:cubicBezTo>
                <a:cubicBezTo>
                  <a:pt x="5" y="2"/>
                  <a:pt x="4" y="3"/>
                  <a:pt x="3" y="2"/>
                </a:cubicBezTo>
                <a:cubicBezTo>
                  <a:pt x="1" y="2"/>
                  <a:pt x="5" y="3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0" name="Freeform 500">
            <a:extLst>
              <a:ext uri="{FF2B5EF4-FFF2-40B4-BE49-F238E27FC236}">
                <a16:creationId xmlns:a16="http://schemas.microsoft.com/office/drawing/2014/main" id="{A9C76752-8620-2790-99F5-EA815902E7D2}"/>
              </a:ext>
            </a:extLst>
          </p:cNvPr>
          <p:cNvSpPr>
            <a:spLocks/>
          </p:cNvSpPr>
          <p:nvPr/>
        </p:nvSpPr>
        <p:spPr bwMode="auto">
          <a:xfrm>
            <a:off x="6111765" y="2088967"/>
            <a:ext cx="33514" cy="65643"/>
          </a:xfrm>
          <a:custGeom>
            <a:avLst/>
            <a:gdLst>
              <a:gd name="T0" fmla="*/ 6 w 6"/>
              <a:gd name="T1" fmla="*/ 2 h 10"/>
              <a:gd name="T2" fmla="*/ 3 w 6"/>
              <a:gd name="T3" fmla="*/ 9 h 10"/>
              <a:gd name="T4" fmla="*/ 6 w 6"/>
              <a:gd name="T5" fmla="*/ 2 h 10"/>
              <a:gd name="T6" fmla="*/ 6 w 6"/>
              <a:gd name="T7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0">
                <a:moveTo>
                  <a:pt x="6" y="2"/>
                </a:moveTo>
                <a:cubicBezTo>
                  <a:pt x="6" y="0"/>
                  <a:pt x="0" y="10"/>
                  <a:pt x="3" y="9"/>
                </a:cubicBezTo>
                <a:cubicBezTo>
                  <a:pt x="4" y="9"/>
                  <a:pt x="6" y="3"/>
                  <a:pt x="6" y="2"/>
                </a:cubicBezTo>
                <a:cubicBezTo>
                  <a:pt x="6" y="1"/>
                  <a:pt x="6" y="3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1" name="Freeform 501">
            <a:extLst>
              <a:ext uri="{FF2B5EF4-FFF2-40B4-BE49-F238E27FC236}">
                <a16:creationId xmlns:a16="http://schemas.microsoft.com/office/drawing/2014/main" id="{70D5C71E-0E71-423C-8440-841D447719D3}"/>
              </a:ext>
            </a:extLst>
          </p:cNvPr>
          <p:cNvSpPr>
            <a:spLocks/>
          </p:cNvSpPr>
          <p:nvPr/>
        </p:nvSpPr>
        <p:spPr bwMode="auto">
          <a:xfrm>
            <a:off x="6163025" y="1975789"/>
            <a:ext cx="23658" cy="27163"/>
          </a:xfrm>
          <a:custGeom>
            <a:avLst/>
            <a:gdLst>
              <a:gd name="T0" fmla="*/ 3 w 4"/>
              <a:gd name="T1" fmla="*/ 3 h 4"/>
              <a:gd name="T2" fmla="*/ 1 w 4"/>
              <a:gd name="T3" fmla="*/ 1 h 4"/>
              <a:gd name="T4" fmla="*/ 3 w 4"/>
              <a:gd name="T5" fmla="*/ 0 h 4"/>
              <a:gd name="T6" fmla="*/ 3 w 4"/>
              <a:gd name="T7" fmla="*/ 3 h 4"/>
              <a:gd name="T8" fmla="*/ 3 w 4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3" y="3"/>
                </a:moveTo>
                <a:cubicBezTo>
                  <a:pt x="2" y="3"/>
                  <a:pt x="0" y="2"/>
                  <a:pt x="1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0"/>
                  <a:pt x="4" y="2"/>
                  <a:pt x="3" y="3"/>
                </a:cubicBezTo>
                <a:cubicBezTo>
                  <a:pt x="2" y="4"/>
                  <a:pt x="4" y="2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2" name="Freeform 502">
            <a:extLst>
              <a:ext uri="{FF2B5EF4-FFF2-40B4-BE49-F238E27FC236}">
                <a16:creationId xmlns:a16="http://schemas.microsoft.com/office/drawing/2014/main" id="{7D4FE4DA-5A94-27F1-F31A-9C4835C842D3}"/>
              </a:ext>
            </a:extLst>
          </p:cNvPr>
          <p:cNvSpPr>
            <a:spLocks/>
          </p:cNvSpPr>
          <p:nvPr/>
        </p:nvSpPr>
        <p:spPr bwMode="auto">
          <a:xfrm>
            <a:off x="5932362" y="2181773"/>
            <a:ext cx="33514" cy="61117"/>
          </a:xfrm>
          <a:custGeom>
            <a:avLst/>
            <a:gdLst>
              <a:gd name="T0" fmla="*/ 6 w 6"/>
              <a:gd name="T1" fmla="*/ 2 h 9"/>
              <a:gd name="T2" fmla="*/ 6 w 6"/>
              <a:gd name="T3" fmla="*/ 4 h 9"/>
              <a:gd name="T4" fmla="*/ 5 w 6"/>
              <a:gd name="T5" fmla="*/ 9 h 9"/>
              <a:gd name="T6" fmla="*/ 0 w 6"/>
              <a:gd name="T7" fmla="*/ 3 h 9"/>
              <a:gd name="T8" fmla="*/ 3 w 6"/>
              <a:gd name="T9" fmla="*/ 3 h 9"/>
              <a:gd name="T10" fmla="*/ 6 w 6"/>
              <a:gd name="T11" fmla="*/ 2 h 9"/>
              <a:gd name="T12" fmla="*/ 6 w 6"/>
              <a:gd name="T1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6" y="2"/>
                </a:moveTo>
                <a:cubicBezTo>
                  <a:pt x="6" y="1"/>
                  <a:pt x="6" y="4"/>
                  <a:pt x="6" y="4"/>
                </a:cubicBezTo>
                <a:cubicBezTo>
                  <a:pt x="6" y="6"/>
                  <a:pt x="6" y="8"/>
                  <a:pt x="5" y="9"/>
                </a:cubicBezTo>
                <a:cubicBezTo>
                  <a:pt x="5" y="9"/>
                  <a:pt x="0" y="5"/>
                  <a:pt x="0" y="3"/>
                </a:cubicBezTo>
                <a:cubicBezTo>
                  <a:pt x="0" y="3"/>
                  <a:pt x="2" y="2"/>
                  <a:pt x="3" y="3"/>
                </a:cubicBezTo>
                <a:cubicBezTo>
                  <a:pt x="4" y="4"/>
                  <a:pt x="5" y="4"/>
                  <a:pt x="6" y="2"/>
                </a:cubicBezTo>
                <a:cubicBezTo>
                  <a:pt x="6" y="0"/>
                  <a:pt x="6" y="3"/>
                  <a:pt x="6" y="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3" name="Freeform 503">
            <a:extLst>
              <a:ext uri="{FF2B5EF4-FFF2-40B4-BE49-F238E27FC236}">
                <a16:creationId xmlns:a16="http://schemas.microsoft.com/office/drawing/2014/main" id="{95502443-756A-BA6F-F550-6CBA42C20637}"/>
              </a:ext>
            </a:extLst>
          </p:cNvPr>
          <p:cNvSpPr>
            <a:spLocks/>
          </p:cNvSpPr>
          <p:nvPr/>
        </p:nvSpPr>
        <p:spPr bwMode="auto">
          <a:xfrm>
            <a:off x="5890963" y="2195355"/>
            <a:ext cx="47314" cy="54325"/>
          </a:xfrm>
          <a:custGeom>
            <a:avLst/>
            <a:gdLst>
              <a:gd name="T0" fmla="*/ 6 w 8"/>
              <a:gd name="T1" fmla="*/ 7 h 8"/>
              <a:gd name="T2" fmla="*/ 1 w 8"/>
              <a:gd name="T3" fmla="*/ 4 h 8"/>
              <a:gd name="T4" fmla="*/ 6 w 8"/>
              <a:gd name="T5" fmla="*/ 7 h 8"/>
              <a:gd name="T6" fmla="*/ 6 w 8"/>
              <a:gd name="T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6" y="7"/>
                </a:moveTo>
                <a:cubicBezTo>
                  <a:pt x="5" y="8"/>
                  <a:pt x="0" y="5"/>
                  <a:pt x="1" y="4"/>
                </a:cubicBezTo>
                <a:cubicBezTo>
                  <a:pt x="3" y="0"/>
                  <a:pt x="8" y="5"/>
                  <a:pt x="6" y="7"/>
                </a:cubicBezTo>
                <a:cubicBezTo>
                  <a:pt x="5" y="8"/>
                  <a:pt x="7" y="6"/>
                  <a:pt x="6" y="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4" name="Freeform 504">
            <a:extLst>
              <a:ext uri="{FF2B5EF4-FFF2-40B4-BE49-F238E27FC236}">
                <a16:creationId xmlns:a16="http://schemas.microsoft.com/office/drawing/2014/main" id="{E1053334-0340-55A9-AD3B-4C371C16804E}"/>
              </a:ext>
            </a:extLst>
          </p:cNvPr>
          <p:cNvSpPr>
            <a:spLocks/>
          </p:cNvSpPr>
          <p:nvPr/>
        </p:nvSpPr>
        <p:spPr bwMode="auto">
          <a:xfrm>
            <a:off x="5683958" y="2881217"/>
            <a:ext cx="27600" cy="24900"/>
          </a:xfrm>
          <a:custGeom>
            <a:avLst/>
            <a:gdLst>
              <a:gd name="T0" fmla="*/ 4 w 5"/>
              <a:gd name="T1" fmla="*/ 2 h 4"/>
              <a:gd name="T2" fmla="*/ 3 w 5"/>
              <a:gd name="T3" fmla="*/ 3 h 4"/>
              <a:gd name="T4" fmla="*/ 0 w 5"/>
              <a:gd name="T5" fmla="*/ 2 h 4"/>
              <a:gd name="T6" fmla="*/ 4 w 5"/>
              <a:gd name="T7" fmla="*/ 0 h 4"/>
              <a:gd name="T8" fmla="*/ 4 w 5"/>
              <a:gd name="T9" fmla="*/ 2 h 4"/>
              <a:gd name="T10" fmla="*/ 4 w 5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4" y="2"/>
                </a:moveTo>
                <a:cubicBezTo>
                  <a:pt x="5" y="1"/>
                  <a:pt x="4" y="4"/>
                  <a:pt x="3" y="3"/>
                </a:cubicBezTo>
                <a:cubicBezTo>
                  <a:pt x="3" y="3"/>
                  <a:pt x="0" y="2"/>
                  <a:pt x="0" y="2"/>
                </a:cubicBezTo>
                <a:cubicBezTo>
                  <a:pt x="0" y="2"/>
                  <a:pt x="3" y="0"/>
                  <a:pt x="4" y="0"/>
                </a:cubicBezTo>
                <a:cubicBezTo>
                  <a:pt x="4" y="0"/>
                  <a:pt x="3" y="2"/>
                  <a:pt x="4" y="2"/>
                </a:cubicBezTo>
                <a:cubicBezTo>
                  <a:pt x="5" y="1"/>
                  <a:pt x="3" y="2"/>
                  <a:pt x="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5" name="Freeform 505">
            <a:extLst>
              <a:ext uri="{FF2B5EF4-FFF2-40B4-BE49-F238E27FC236}">
                <a16:creationId xmlns:a16="http://schemas.microsoft.com/office/drawing/2014/main" id="{F06E88AF-510A-BE3C-FBEB-2E66669D4A6A}"/>
              </a:ext>
            </a:extLst>
          </p:cNvPr>
          <p:cNvSpPr>
            <a:spLocks/>
          </p:cNvSpPr>
          <p:nvPr/>
        </p:nvSpPr>
        <p:spPr bwMode="auto">
          <a:xfrm>
            <a:off x="5400066" y="2068596"/>
            <a:ext cx="35485" cy="40743"/>
          </a:xfrm>
          <a:custGeom>
            <a:avLst/>
            <a:gdLst>
              <a:gd name="T0" fmla="*/ 5 w 6"/>
              <a:gd name="T1" fmla="*/ 1 h 6"/>
              <a:gd name="T2" fmla="*/ 4 w 6"/>
              <a:gd name="T3" fmla="*/ 5 h 6"/>
              <a:gd name="T4" fmla="*/ 1 w 6"/>
              <a:gd name="T5" fmla="*/ 5 h 6"/>
              <a:gd name="T6" fmla="*/ 5 w 6"/>
              <a:gd name="T7" fmla="*/ 1 h 6"/>
              <a:gd name="T8" fmla="*/ 5 w 6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1"/>
                </a:moveTo>
                <a:cubicBezTo>
                  <a:pt x="6" y="2"/>
                  <a:pt x="4" y="3"/>
                  <a:pt x="4" y="5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5" y="0"/>
                  <a:pt x="5" y="1"/>
                </a:cubicBezTo>
                <a:cubicBezTo>
                  <a:pt x="6" y="2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6" name="Freeform 506">
            <a:extLst>
              <a:ext uri="{FF2B5EF4-FFF2-40B4-BE49-F238E27FC236}">
                <a16:creationId xmlns:a16="http://schemas.microsoft.com/office/drawing/2014/main" id="{123476B5-AE25-76E2-C593-C5D9CA4D1660}"/>
              </a:ext>
            </a:extLst>
          </p:cNvPr>
          <p:cNvSpPr>
            <a:spLocks/>
          </p:cNvSpPr>
          <p:nvPr/>
        </p:nvSpPr>
        <p:spPr bwMode="auto">
          <a:xfrm>
            <a:off x="5417812" y="2116130"/>
            <a:ext cx="17743" cy="20371"/>
          </a:xfrm>
          <a:custGeom>
            <a:avLst/>
            <a:gdLst>
              <a:gd name="T0" fmla="*/ 3 w 3"/>
              <a:gd name="T1" fmla="*/ 1 h 3"/>
              <a:gd name="T2" fmla="*/ 0 w 3"/>
              <a:gd name="T3" fmla="*/ 2 h 3"/>
              <a:gd name="T4" fmla="*/ 2 w 3"/>
              <a:gd name="T5" fmla="*/ 3 h 3"/>
              <a:gd name="T6" fmla="*/ 3 w 3"/>
              <a:gd name="T7" fmla="*/ 1 h 3"/>
              <a:gd name="T8" fmla="*/ 3 w 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2" y="1"/>
                  <a:pt x="0" y="1"/>
                  <a:pt x="0" y="2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3" y="0"/>
                  <a:pt x="3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7" name="Freeform 507">
            <a:extLst>
              <a:ext uri="{FF2B5EF4-FFF2-40B4-BE49-F238E27FC236}">
                <a16:creationId xmlns:a16="http://schemas.microsoft.com/office/drawing/2014/main" id="{178A99B4-5C2E-AFB4-1848-B6ACF01B9CEC}"/>
              </a:ext>
            </a:extLst>
          </p:cNvPr>
          <p:cNvSpPr>
            <a:spLocks/>
          </p:cNvSpPr>
          <p:nvPr/>
        </p:nvSpPr>
        <p:spPr bwMode="auto">
          <a:xfrm>
            <a:off x="5435554" y="2136504"/>
            <a:ext cx="9858" cy="6790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8" name="Freeform 508">
            <a:extLst>
              <a:ext uri="{FF2B5EF4-FFF2-40B4-BE49-F238E27FC236}">
                <a16:creationId xmlns:a16="http://schemas.microsoft.com/office/drawing/2014/main" id="{B5899436-106A-F3EB-F76C-BC313BE149EC}"/>
              </a:ext>
            </a:extLst>
          </p:cNvPr>
          <p:cNvSpPr>
            <a:spLocks/>
          </p:cNvSpPr>
          <p:nvPr/>
        </p:nvSpPr>
        <p:spPr bwMode="auto">
          <a:xfrm>
            <a:off x="5435554" y="2154612"/>
            <a:ext cx="5914" cy="13582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2"/>
                  <a:pt x="0" y="2"/>
                </a:cubicBezTo>
                <a:cubicBezTo>
                  <a:pt x="1" y="2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9" name="Freeform 509">
            <a:extLst>
              <a:ext uri="{FF2B5EF4-FFF2-40B4-BE49-F238E27FC236}">
                <a16:creationId xmlns:a16="http://schemas.microsoft.com/office/drawing/2014/main" id="{358B9C28-3C52-F384-41ED-6FBDE8AB6F6D}"/>
              </a:ext>
            </a:extLst>
          </p:cNvPr>
          <p:cNvSpPr>
            <a:spLocks/>
          </p:cNvSpPr>
          <p:nvPr/>
        </p:nvSpPr>
        <p:spPr bwMode="auto">
          <a:xfrm>
            <a:off x="5435554" y="2168192"/>
            <a:ext cx="9858" cy="6790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0" name="Freeform 510">
            <a:extLst>
              <a:ext uri="{FF2B5EF4-FFF2-40B4-BE49-F238E27FC236}">
                <a16:creationId xmlns:a16="http://schemas.microsoft.com/office/drawing/2014/main" id="{EB8B0339-2EC8-C2ED-ADE9-E8A91014A9EB}"/>
              </a:ext>
            </a:extLst>
          </p:cNvPr>
          <p:cNvSpPr>
            <a:spLocks/>
          </p:cNvSpPr>
          <p:nvPr/>
        </p:nvSpPr>
        <p:spPr bwMode="auto">
          <a:xfrm>
            <a:off x="5480898" y="2267788"/>
            <a:ext cx="5914" cy="13582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1" name="Freeform 511">
            <a:extLst>
              <a:ext uri="{FF2B5EF4-FFF2-40B4-BE49-F238E27FC236}">
                <a16:creationId xmlns:a16="http://schemas.microsoft.com/office/drawing/2014/main" id="{FE32B3C6-9908-3156-0C0D-CE3071650967}"/>
              </a:ext>
            </a:extLst>
          </p:cNvPr>
          <p:cNvSpPr>
            <a:spLocks/>
          </p:cNvSpPr>
          <p:nvPr/>
        </p:nvSpPr>
        <p:spPr bwMode="auto">
          <a:xfrm>
            <a:off x="5567643" y="1968999"/>
            <a:ext cx="11829" cy="27163"/>
          </a:xfrm>
          <a:custGeom>
            <a:avLst/>
            <a:gdLst>
              <a:gd name="T0" fmla="*/ 1 w 2"/>
              <a:gd name="T1" fmla="*/ 4 h 4"/>
              <a:gd name="T2" fmla="*/ 2 w 2"/>
              <a:gd name="T3" fmla="*/ 1 h 4"/>
              <a:gd name="T4" fmla="*/ 1 w 2"/>
              <a:gd name="T5" fmla="*/ 4 h 4"/>
              <a:gd name="T6" fmla="*/ 1 w 2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4"/>
                </a:moveTo>
                <a:cubicBezTo>
                  <a:pt x="0" y="3"/>
                  <a:pt x="0" y="1"/>
                  <a:pt x="2" y="1"/>
                </a:cubicBezTo>
                <a:cubicBezTo>
                  <a:pt x="2" y="0"/>
                  <a:pt x="2" y="4"/>
                  <a:pt x="1" y="4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2" name="Freeform 512">
            <a:extLst>
              <a:ext uri="{FF2B5EF4-FFF2-40B4-BE49-F238E27FC236}">
                <a16:creationId xmlns:a16="http://schemas.microsoft.com/office/drawing/2014/main" id="{12D26E26-245E-7814-3D48-1AFC70B50C92}"/>
              </a:ext>
            </a:extLst>
          </p:cNvPr>
          <p:cNvSpPr>
            <a:spLocks/>
          </p:cNvSpPr>
          <p:nvPr/>
        </p:nvSpPr>
        <p:spPr bwMode="auto">
          <a:xfrm>
            <a:off x="3481836" y="6204136"/>
            <a:ext cx="69001" cy="40743"/>
          </a:xfrm>
          <a:custGeom>
            <a:avLst/>
            <a:gdLst>
              <a:gd name="T0" fmla="*/ 10 w 12"/>
              <a:gd name="T1" fmla="*/ 3 h 6"/>
              <a:gd name="T2" fmla="*/ 8 w 12"/>
              <a:gd name="T3" fmla="*/ 2 h 6"/>
              <a:gd name="T4" fmla="*/ 5 w 12"/>
              <a:gd name="T5" fmla="*/ 2 h 6"/>
              <a:gd name="T6" fmla="*/ 3 w 12"/>
              <a:gd name="T7" fmla="*/ 1 h 6"/>
              <a:gd name="T8" fmla="*/ 0 w 12"/>
              <a:gd name="T9" fmla="*/ 3 h 6"/>
              <a:gd name="T10" fmla="*/ 2 w 12"/>
              <a:gd name="T11" fmla="*/ 5 h 6"/>
              <a:gd name="T12" fmla="*/ 6 w 12"/>
              <a:gd name="T13" fmla="*/ 5 h 6"/>
              <a:gd name="T14" fmla="*/ 11 w 12"/>
              <a:gd name="T15" fmla="*/ 3 h 6"/>
              <a:gd name="T16" fmla="*/ 10 w 12"/>
              <a:gd name="T17" fmla="*/ 3 h 6"/>
              <a:gd name="T18" fmla="*/ 10 w 12"/>
              <a:gd name="T1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6">
                <a:moveTo>
                  <a:pt x="10" y="3"/>
                </a:moveTo>
                <a:cubicBezTo>
                  <a:pt x="9" y="3"/>
                  <a:pt x="9" y="2"/>
                  <a:pt x="8" y="2"/>
                </a:cubicBezTo>
                <a:cubicBezTo>
                  <a:pt x="7" y="2"/>
                  <a:pt x="6" y="2"/>
                  <a:pt x="5" y="2"/>
                </a:cubicBezTo>
                <a:cubicBezTo>
                  <a:pt x="4" y="2"/>
                  <a:pt x="4" y="0"/>
                  <a:pt x="3" y="1"/>
                </a:cubicBezTo>
                <a:cubicBezTo>
                  <a:pt x="3" y="1"/>
                  <a:pt x="0" y="3"/>
                  <a:pt x="0" y="3"/>
                </a:cubicBezTo>
                <a:cubicBezTo>
                  <a:pt x="0" y="3"/>
                  <a:pt x="2" y="5"/>
                  <a:pt x="2" y="5"/>
                </a:cubicBezTo>
                <a:cubicBezTo>
                  <a:pt x="3" y="6"/>
                  <a:pt x="5" y="5"/>
                  <a:pt x="6" y="5"/>
                </a:cubicBezTo>
                <a:cubicBezTo>
                  <a:pt x="7" y="5"/>
                  <a:pt x="11" y="4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12" y="2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3" name="Freeform 513">
            <a:extLst>
              <a:ext uri="{FF2B5EF4-FFF2-40B4-BE49-F238E27FC236}">
                <a16:creationId xmlns:a16="http://schemas.microsoft.com/office/drawing/2014/main" id="{01AC3378-2E41-B426-CD01-EE064DE48087}"/>
              </a:ext>
            </a:extLst>
          </p:cNvPr>
          <p:cNvSpPr>
            <a:spLocks/>
          </p:cNvSpPr>
          <p:nvPr/>
        </p:nvSpPr>
        <p:spPr bwMode="auto">
          <a:xfrm>
            <a:off x="3475921" y="6244879"/>
            <a:ext cx="51258" cy="40743"/>
          </a:xfrm>
          <a:custGeom>
            <a:avLst/>
            <a:gdLst>
              <a:gd name="T0" fmla="*/ 7 w 9"/>
              <a:gd name="T1" fmla="*/ 3 h 6"/>
              <a:gd name="T2" fmla="*/ 0 w 9"/>
              <a:gd name="T3" fmla="*/ 1 h 6"/>
              <a:gd name="T4" fmla="*/ 2 w 9"/>
              <a:gd name="T5" fmla="*/ 2 h 6"/>
              <a:gd name="T6" fmla="*/ 1 w 9"/>
              <a:gd name="T7" fmla="*/ 5 h 6"/>
              <a:gd name="T8" fmla="*/ 3 w 9"/>
              <a:gd name="T9" fmla="*/ 5 h 6"/>
              <a:gd name="T10" fmla="*/ 4 w 9"/>
              <a:gd name="T11" fmla="*/ 5 h 6"/>
              <a:gd name="T12" fmla="*/ 7 w 9"/>
              <a:gd name="T13" fmla="*/ 3 h 6"/>
              <a:gd name="T14" fmla="*/ 7 w 9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6">
                <a:moveTo>
                  <a:pt x="7" y="3"/>
                </a:moveTo>
                <a:cubicBezTo>
                  <a:pt x="7" y="2"/>
                  <a:pt x="0" y="0"/>
                  <a:pt x="0" y="1"/>
                </a:cubicBezTo>
                <a:cubicBezTo>
                  <a:pt x="0" y="1"/>
                  <a:pt x="2" y="2"/>
                  <a:pt x="2" y="2"/>
                </a:cubicBezTo>
                <a:cubicBezTo>
                  <a:pt x="3" y="3"/>
                  <a:pt x="1" y="4"/>
                  <a:pt x="1" y="5"/>
                </a:cubicBezTo>
                <a:cubicBezTo>
                  <a:pt x="1" y="6"/>
                  <a:pt x="3" y="5"/>
                  <a:pt x="3" y="5"/>
                </a:cubicBezTo>
                <a:cubicBezTo>
                  <a:pt x="4" y="4"/>
                  <a:pt x="3" y="5"/>
                  <a:pt x="4" y="5"/>
                </a:cubicBezTo>
                <a:cubicBezTo>
                  <a:pt x="5" y="6"/>
                  <a:pt x="9" y="4"/>
                  <a:pt x="7" y="3"/>
                </a:cubicBezTo>
                <a:cubicBezTo>
                  <a:pt x="6" y="2"/>
                  <a:pt x="8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4" name="Freeform 514">
            <a:extLst>
              <a:ext uri="{FF2B5EF4-FFF2-40B4-BE49-F238E27FC236}">
                <a16:creationId xmlns:a16="http://schemas.microsoft.com/office/drawing/2014/main" id="{4F493CD9-CB19-A65C-9D95-33A966795118}"/>
              </a:ext>
            </a:extLst>
          </p:cNvPr>
          <p:cNvSpPr>
            <a:spLocks/>
          </p:cNvSpPr>
          <p:nvPr/>
        </p:nvSpPr>
        <p:spPr bwMode="auto">
          <a:xfrm>
            <a:off x="3470009" y="6192818"/>
            <a:ext cx="45343" cy="31690"/>
          </a:xfrm>
          <a:custGeom>
            <a:avLst/>
            <a:gdLst>
              <a:gd name="T0" fmla="*/ 6 w 8"/>
              <a:gd name="T1" fmla="*/ 0 h 5"/>
              <a:gd name="T2" fmla="*/ 3 w 8"/>
              <a:gd name="T3" fmla="*/ 1 h 5"/>
              <a:gd name="T4" fmla="*/ 0 w 8"/>
              <a:gd name="T5" fmla="*/ 1 h 5"/>
              <a:gd name="T6" fmla="*/ 0 w 8"/>
              <a:gd name="T7" fmla="*/ 3 h 5"/>
              <a:gd name="T8" fmla="*/ 5 w 8"/>
              <a:gd name="T9" fmla="*/ 2 h 5"/>
              <a:gd name="T10" fmla="*/ 6 w 8"/>
              <a:gd name="T11" fmla="*/ 0 h 5"/>
              <a:gd name="T12" fmla="*/ 6 w 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6" y="0"/>
                </a:moveTo>
                <a:cubicBezTo>
                  <a:pt x="5" y="0"/>
                  <a:pt x="4" y="1"/>
                  <a:pt x="3" y="1"/>
                </a:cubicBezTo>
                <a:cubicBezTo>
                  <a:pt x="2" y="0"/>
                  <a:pt x="0" y="1"/>
                  <a:pt x="0" y="1"/>
                </a:cubicBezTo>
                <a:cubicBezTo>
                  <a:pt x="1" y="0"/>
                  <a:pt x="0" y="4"/>
                  <a:pt x="0" y="3"/>
                </a:cubicBezTo>
                <a:cubicBezTo>
                  <a:pt x="1" y="5"/>
                  <a:pt x="4" y="3"/>
                  <a:pt x="5" y="2"/>
                </a:cubicBezTo>
                <a:cubicBezTo>
                  <a:pt x="6" y="2"/>
                  <a:pt x="8" y="0"/>
                  <a:pt x="6" y="0"/>
                </a:cubicBezTo>
                <a:cubicBezTo>
                  <a:pt x="5" y="0"/>
                  <a:pt x="8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5" name="Freeform 515">
            <a:extLst>
              <a:ext uri="{FF2B5EF4-FFF2-40B4-BE49-F238E27FC236}">
                <a16:creationId xmlns:a16="http://schemas.microsoft.com/office/drawing/2014/main" id="{3A0D9BE1-7B2E-9E32-CFD7-05E39A3BD1D9}"/>
              </a:ext>
            </a:extLst>
          </p:cNvPr>
          <p:cNvSpPr>
            <a:spLocks/>
          </p:cNvSpPr>
          <p:nvPr/>
        </p:nvSpPr>
        <p:spPr bwMode="auto">
          <a:xfrm>
            <a:off x="3446351" y="6217717"/>
            <a:ext cx="47314" cy="33955"/>
          </a:xfrm>
          <a:custGeom>
            <a:avLst/>
            <a:gdLst>
              <a:gd name="T0" fmla="*/ 7 w 8"/>
              <a:gd name="T1" fmla="*/ 4 h 5"/>
              <a:gd name="T2" fmla="*/ 1 w 8"/>
              <a:gd name="T3" fmla="*/ 1 h 5"/>
              <a:gd name="T4" fmla="*/ 7 w 8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7" y="4"/>
                </a:moveTo>
                <a:cubicBezTo>
                  <a:pt x="6" y="3"/>
                  <a:pt x="0" y="0"/>
                  <a:pt x="1" y="1"/>
                </a:cubicBezTo>
                <a:cubicBezTo>
                  <a:pt x="2" y="2"/>
                  <a:pt x="8" y="5"/>
                  <a:pt x="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6" name="Freeform 516">
            <a:extLst>
              <a:ext uri="{FF2B5EF4-FFF2-40B4-BE49-F238E27FC236}">
                <a16:creationId xmlns:a16="http://schemas.microsoft.com/office/drawing/2014/main" id="{3512D6CE-006A-8FF9-897B-E98C592A76EF}"/>
              </a:ext>
            </a:extLst>
          </p:cNvPr>
          <p:cNvSpPr>
            <a:spLocks/>
          </p:cNvSpPr>
          <p:nvPr/>
        </p:nvSpPr>
        <p:spPr bwMode="auto">
          <a:xfrm>
            <a:off x="3434522" y="6172444"/>
            <a:ext cx="17743" cy="20371"/>
          </a:xfrm>
          <a:custGeom>
            <a:avLst/>
            <a:gdLst>
              <a:gd name="T0" fmla="*/ 2 w 3"/>
              <a:gd name="T1" fmla="*/ 2 h 3"/>
              <a:gd name="T2" fmla="*/ 0 w 3"/>
              <a:gd name="T3" fmla="*/ 1 h 3"/>
              <a:gd name="T4" fmla="*/ 2 w 3"/>
              <a:gd name="T5" fmla="*/ 2 h 3"/>
              <a:gd name="T6" fmla="*/ 2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2" y="3"/>
                  <a:pt x="1" y="2"/>
                  <a:pt x="0" y="1"/>
                </a:cubicBezTo>
                <a:cubicBezTo>
                  <a:pt x="0" y="0"/>
                  <a:pt x="3" y="0"/>
                  <a:pt x="2" y="2"/>
                </a:cubicBezTo>
                <a:cubicBezTo>
                  <a:pt x="2" y="3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7" name="Freeform 517">
            <a:extLst>
              <a:ext uri="{FF2B5EF4-FFF2-40B4-BE49-F238E27FC236}">
                <a16:creationId xmlns:a16="http://schemas.microsoft.com/office/drawing/2014/main" id="{AD019553-88AB-B2E0-DB47-FE075CF69F74}"/>
              </a:ext>
            </a:extLst>
          </p:cNvPr>
          <p:cNvSpPr>
            <a:spLocks/>
          </p:cNvSpPr>
          <p:nvPr/>
        </p:nvSpPr>
        <p:spPr bwMode="auto">
          <a:xfrm>
            <a:off x="3434522" y="6118119"/>
            <a:ext cx="41401" cy="47535"/>
          </a:xfrm>
          <a:custGeom>
            <a:avLst/>
            <a:gdLst>
              <a:gd name="T0" fmla="*/ 5 w 7"/>
              <a:gd name="T1" fmla="*/ 2 h 7"/>
              <a:gd name="T2" fmla="*/ 4 w 7"/>
              <a:gd name="T3" fmla="*/ 0 h 7"/>
              <a:gd name="T4" fmla="*/ 2 w 7"/>
              <a:gd name="T5" fmla="*/ 1 h 7"/>
              <a:gd name="T6" fmla="*/ 0 w 7"/>
              <a:gd name="T7" fmla="*/ 1 h 7"/>
              <a:gd name="T8" fmla="*/ 2 w 7"/>
              <a:gd name="T9" fmla="*/ 4 h 7"/>
              <a:gd name="T10" fmla="*/ 0 w 7"/>
              <a:gd name="T11" fmla="*/ 6 h 7"/>
              <a:gd name="T12" fmla="*/ 3 w 7"/>
              <a:gd name="T13" fmla="*/ 5 h 7"/>
              <a:gd name="T14" fmla="*/ 4 w 7"/>
              <a:gd name="T15" fmla="*/ 2 h 7"/>
              <a:gd name="T16" fmla="*/ 4 w 7"/>
              <a:gd name="T17" fmla="*/ 4 h 7"/>
              <a:gd name="T18" fmla="*/ 6 w 7"/>
              <a:gd name="T19" fmla="*/ 2 h 7"/>
              <a:gd name="T20" fmla="*/ 5 w 7"/>
              <a:gd name="T21" fmla="*/ 2 h 7"/>
              <a:gd name="T22" fmla="*/ 5 w 7"/>
              <a:gd name="T2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7">
                <a:moveTo>
                  <a:pt x="5" y="2"/>
                </a:moveTo>
                <a:cubicBezTo>
                  <a:pt x="5" y="1"/>
                  <a:pt x="4" y="1"/>
                  <a:pt x="4" y="0"/>
                </a:cubicBezTo>
                <a:cubicBezTo>
                  <a:pt x="3" y="0"/>
                  <a:pt x="1" y="0"/>
                  <a:pt x="2" y="1"/>
                </a:cubicBezTo>
                <a:cubicBezTo>
                  <a:pt x="4" y="3"/>
                  <a:pt x="1" y="2"/>
                  <a:pt x="0" y="1"/>
                </a:cubicBezTo>
                <a:cubicBezTo>
                  <a:pt x="1" y="3"/>
                  <a:pt x="2" y="3"/>
                  <a:pt x="2" y="4"/>
                </a:cubicBezTo>
                <a:cubicBezTo>
                  <a:pt x="3" y="6"/>
                  <a:pt x="1" y="5"/>
                  <a:pt x="0" y="6"/>
                </a:cubicBezTo>
                <a:cubicBezTo>
                  <a:pt x="0" y="7"/>
                  <a:pt x="4" y="6"/>
                  <a:pt x="3" y="5"/>
                </a:cubicBezTo>
                <a:cubicBezTo>
                  <a:pt x="3" y="5"/>
                  <a:pt x="4" y="3"/>
                  <a:pt x="4" y="2"/>
                </a:cubicBezTo>
                <a:cubicBezTo>
                  <a:pt x="4" y="2"/>
                  <a:pt x="4" y="3"/>
                  <a:pt x="4" y="4"/>
                </a:cubicBezTo>
                <a:cubicBezTo>
                  <a:pt x="4" y="3"/>
                  <a:pt x="6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1"/>
                  <a:pt x="7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8" name="Freeform 518">
            <a:extLst>
              <a:ext uri="{FF2B5EF4-FFF2-40B4-BE49-F238E27FC236}">
                <a16:creationId xmlns:a16="http://schemas.microsoft.com/office/drawing/2014/main" id="{BC224C8D-281E-815B-C5CD-ADDEFA7C0C0A}"/>
              </a:ext>
            </a:extLst>
          </p:cNvPr>
          <p:cNvSpPr>
            <a:spLocks/>
          </p:cNvSpPr>
          <p:nvPr/>
        </p:nvSpPr>
        <p:spPr bwMode="auto">
          <a:xfrm>
            <a:off x="3428607" y="6032104"/>
            <a:ext cx="29571" cy="72433"/>
          </a:xfrm>
          <a:custGeom>
            <a:avLst/>
            <a:gdLst>
              <a:gd name="T0" fmla="*/ 5 w 5"/>
              <a:gd name="T1" fmla="*/ 7 h 11"/>
              <a:gd name="T2" fmla="*/ 2 w 5"/>
              <a:gd name="T3" fmla="*/ 2 h 11"/>
              <a:gd name="T4" fmla="*/ 1 w 5"/>
              <a:gd name="T5" fmla="*/ 6 h 11"/>
              <a:gd name="T6" fmla="*/ 0 w 5"/>
              <a:gd name="T7" fmla="*/ 9 h 11"/>
              <a:gd name="T8" fmla="*/ 2 w 5"/>
              <a:gd name="T9" fmla="*/ 7 h 11"/>
              <a:gd name="T10" fmla="*/ 5 w 5"/>
              <a:gd name="T11" fmla="*/ 7 h 11"/>
              <a:gd name="T12" fmla="*/ 5 w 5"/>
              <a:gd name="T1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5" y="7"/>
                </a:moveTo>
                <a:cubicBezTo>
                  <a:pt x="5" y="6"/>
                  <a:pt x="4" y="0"/>
                  <a:pt x="2" y="2"/>
                </a:cubicBezTo>
                <a:cubicBezTo>
                  <a:pt x="2" y="3"/>
                  <a:pt x="3" y="6"/>
                  <a:pt x="1" y="6"/>
                </a:cubicBezTo>
                <a:cubicBezTo>
                  <a:pt x="0" y="6"/>
                  <a:pt x="0" y="7"/>
                  <a:pt x="0" y="9"/>
                </a:cubicBezTo>
                <a:cubicBezTo>
                  <a:pt x="1" y="9"/>
                  <a:pt x="2" y="7"/>
                  <a:pt x="2" y="7"/>
                </a:cubicBezTo>
                <a:cubicBezTo>
                  <a:pt x="1" y="7"/>
                  <a:pt x="5" y="11"/>
                  <a:pt x="5" y="7"/>
                </a:cubicBezTo>
                <a:cubicBezTo>
                  <a:pt x="5" y="6"/>
                  <a:pt x="5" y="8"/>
                  <a:pt x="5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9" name="Freeform 519">
            <a:extLst>
              <a:ext uri="{FF2B5EF4-FFF2-40B4-BE49-F238E27FC236}">
                <a16:creationId xmlns:a16="http://schemas.microsoft.com/office/drawing/2014/main" id="{12C5B2C4-3463-9C27-E3A1-B0F7F96BEF25}"/>
              </a:ext>
            </a:extLst>
          </p:cNvPr>
          <p:cNvSpPr>
            <a:spLocks/>
          </p:cNvSpPr>
          <p:nvPr/>
        </p:nvSpPr>
        <p:spPr bwMode="auto">
          <a:xfrm>
            <a:off x="3422693" y="6090956"/>
            <a:ext cx="17743" cy="40743"/>
          </a:xfrm>
          <a:custGeom>
            <a:avLst/>
            <a:gdLst>
              <a:gd name="T0" fmla="*/ 3 w 3"/>
              <a:gd name="T1" fmla="*/ 2 h 6"/>
              <a:gd name="T2" fmla="*/ 1 w 3"/>
              <a:gd name="T3" fmla="*/ 6 h 6"/>
              <a:gd name="T4" fmla="*/ 3 w 3"/>
              <a:gd name="T5" fmla="*/ 2 h 6"/>
              <a:gd name="T6" fmla="*/ 3 w 3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2" y="0"/>
                  <a:pt x="0" y="5"/>
                  <a:pt x="1" y="6"/>
                </a:cubicBezTo>
                <a:cubicBezTo>
                  <a:pt x="0" y="5"/>
                  <a:pt x="3" y="3"/>
                  <a:pt x="3" y="2"/>
                </a:cubicBezTo>
                <a:cubicBezTo>
                  <a:pt x="2" y="1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0" name="Freeform 520">
            <a:extLst>
              <a:ext uri="{FF2B5EF4-FFF2-40B4-BE49-F238E27FC236}">
                <a16:creationId xmlns:a16="http://schemas.microsoft.com/office/drawing/2014/main" id="{D01D6B96-642D-EC58-A033-82DE6D97F1F2}"/>
              </a:ext>
            </a:extLst>
          </p:cNvPr>
          <p:cNvSpPr>
            <a:spLocks/>
          </p:cNvSpPr>
          <p:nvPr/>
        </p:nvSpPr>
        <p:spPr bwMode="auto">
          <a:xfrm>
            <a:off x="3422693" y="6004941"/>
            <a:ext cx="29571" cy="47535"/>
          </a:xfrm>
          <a:custGeom>
            <a:avLst/>
            <a:gdLst>
              <a:gd name="T0" fmla="*/ 4 w 5"/>
              <a:gd name="T1" fmla="*/ 2 h 7"/>
              <a:gd name="T2" fmla="*/ 3 w 5"/>
              <a:gd name="T3" fmla="*/ 0 h 7"/>
              <a:gd name="T4" fmla="*/ 2 w 5"/>
              <a:gd name="T5" fmla="*/ 3 h 7"/>
              <a:gd name="T6" fmla="*/ 1 w 5"/>
              <a:gd name="T7" fmla="*/ 2 h 7"/>
              <a:gd name="T8" fmla="*/ 0 w 5"/>
              <a:gd name="T9" fmla="*/ 5 h 7"/>
              <a:gd name="T10" fmla="*/ 2 w 5"/>
              <a:gd name="T11" fmla="*/ 7 h 7"/>
              <a:gd name="T12" fmla="*/ 5 w 5"/>
              <a:gd name="T13" fmla="*/ 5 h 7"/>
              <a:gd name="T14" fmla="*/ 4 w 5"/>
              <a:gd name="T15" fmla="*/ 2 h 7"/>
              <a:gd name="T16" fmla="*/ 4 w 5"/>
              <a:gd name="T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7">
                <a:moveTo>
                  <a:pt x="4" y="2"/>
                </a:moveTo>
                <a:cubicBezTo>
                  <a:pt x="3" y="3"/>
                  <a:pt x="3" y="0"/>
                  <a:pt x="3" y="0"/>
                </a:cubicBezTo>
                <a:cubicBezTo>
                  <a:pt x="3" y="0"/>
                  <a:pt x="3" y="3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2" y="2"/>
                  <a:pt x="0" y="5"/>
                  <a:pt x="0" y="5"/>
                </a:cubicBezTo>
                <a:cubicBezTo>
                  <a:pt x="0" y="4"/>
                  <a:pt x="4" y="5"/>
                  <a:pt x="2" y="7"/>
                </a:cubicBezTo>
                <a:cubicBezTo>
                  <a:pt x="3" y="6"/>
                  <a:pt x="5" y="6"/>
                  <a:pt x="5" y="5"/>
                </a:cubicBezTo>
                <a:cubicBezTo>
                  <a:pt x="5" y="4"/>
                  <a:pt x="4" y="1"/>
                  <a:pt x="4" y="2"/>
                </a:cubicBezTo>
                <a:cubicBezTo>
                  <a:pt x="3" y="3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1" name="Freeform 521">
            <a:extLst>
              <a:ext uri="{FF2B5EF4-FFF2-40B4-BE49-F238E27FC236}">
                <a16:creationId xmlns:a16="http://schemas.microsoft.com/office/drawing/2014/main" id="{302DEAFD-816B-CA20-716A-D9C5ECE7ADEC}"/>
              </a:ext>
            </a:extLst>
          </p:cNvPr>
          <p:cNvSpPr>
            <a:spLocks/>
          </p:cNvSpPr>
          <p:nvPr/>
        </p:nvSpPr>
        <p:spPr bwMode="auto">
          <a:xfrm>
            <a:off x="3452266" y="5873653"/>
            <a:ext cx="29571" cy="31690"/>
          </a:xfrm>
          <a:custGeom>
            <a:avLst/>
            <a:gdLst>
              <a:gd name="T0" fmla="*/ 3 w 5"/>
              <a:gd name="T1" fmla="*/ 4 h 5"/>
              <a:gd name="T2" fmla="*/ 3 w 5"/>
              <a:gd name="T3" fmla="*/ 0 h 5"/>
              <a:gd name="T4" fmla="*/ 0 w 5"/>
              <a:gd name="T5" fmla="*/ 0 h 5"/>
              <a:gd name="T6" fmla="*/ 2 w 5"/>
              <a:gd name="T7" fmla="*/ 1 h 5"/>
              <a:gd name="T8" fmla="*/ 3 w 5"/>
              <a:gd name="T9" fmla="*/ 4 h 5"/>
              <a:gd name="T10" fmla="*/ 3 w 5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3" y="4"/>
                </a:moveTo>
                <a:cubicBezTo>
                  <a:pt x="5" y="2"/>
                  <a:pt x="2" y="2"/>
                  <a:pt x="3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0"/>
                  <a:pt x="2" y="1"/>
                  <a:pt x="2" y="1"/>
                </a:cubicBezTo>
                <a:cubicBezTo>
                  <a:pt x="2" y="2"/>
                  <a:pt x="3" y="4"/>
                  <a:pt x="3" y="4"/>
                </a:cubicBezTo>
                <a:cubicBezTo>
                  <a:pt x="4" y="3"/>
                  <a:pt x="2" y="5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2" name="Freeform 522">
            <a:extLst>
              <a:ext uri="{FF2B5EF4-FFF2-40B4-BE49-F238E27FC236}">
                <a16:creationId xmlns:a16="http://schemas.microsoft.com/office/drawing/2014/main" id="{01098C9E-13B1-CA1B-F31C-D5171631EF23}"/>
              </a:ext>
            </a:extLst>
          </p:cNvPr>
          <p:cNvSpPr>
            <a:spLocks/>
          </p:cNvSpPr>
          <p:nvPr/>
        </p:nvSpPr>
        <p:spPr bwMode="auto">
          <a:xfrm>
            <a:off x="3458180" y="5753686"/>
            <a:ext cx="35485" cy="72433"/>
          </a:xfrm>
          <a:custGeom>
            <a:avLst/>
            <a:gdLst>
              <a:gd name="T0" fmla="*/ 3 w 6"/>
              <a:gd name="T1" fmla="*/ 10 h 11"/>
              <a:gd name="T2" fmla="*/ 0 w 6"/>
              <a:gd name="T3" fmla="*/ 9 h 11"/>
              <a:gd name="T4" fmla="*/ 1 w 6"/>
              <a:gd name="T5" fmla="*/ 2 h 11"/>
              <a:gd name="T6" fmla="*/ 4 w 6"/>
              <a:gd name="T7" fmla="*/ 3 h 11"/>
              <a:gd name="T8" fmla="*/ 3 w 6"/>
              <a:gd name="T9" fmla="*/ 10 h 11"/>
              <a:gd name="T10" fmla="*/ 3 w 6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1">
                <a:moveTo>
                  <a:pt x="3" y="10"/>
                </a:moveTo>
                <a:cubicBezTo>
                  <a:pt x="1" y="11"/>
                  <a:pt x="0" y="11"/>
                  <a:pt x="0" y="9"/>
                </a:cubicBezTo>
                <a:cubicBezTo>
                  <a:pt x="1" y="7"/>
                  <a:pt x="1" y="4"/>
                  <a:pt x="1" y="2"/>
                </a:cubicBezTo>
                <a:cubicBezTo>
                  <a:pt x="1" y="0"/>
                  <a:pt x="5" y="0"/>
                  <a:pt x="4" y="3"/>
                </a:cubicBezTo>
                <a:cubicBezTo>
                  <a:pt x="4" y="5"/>
                  <a:pt x="6" y="8"/>
                  <a:pt x="3" y="10"/>
                </a:cubicBezTo>
                <a:cubicBezTo>
                  <a:pt x="2" y="10"/>
                  <a:pt x="4" y="9"/>
                  <a:pt x="3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3" name="Freeform 523">
            <a:extLst>
              <a:ext uri="{FF2B5EF4-FFF2-40B4-BE49-F238E27FC236}">
                <a16:creationId xmlns:a16="http://schemas.microsoft.com/office/drawing/2014/main" id="{DF22EE10-71DB-9EC7-E5CD-6E4831E8CA65}"/>
              </a:ext>
            </a:extLst>
          </p:cNvPr>
          <p:cNvSpPr>
            <a:spLocks/>
          </p:cNvSpPr>
          <p:nvPr/>
        </p:nvSpPr>
        <p:spPr bwMode="auto">
          <a:xfrm>
            <a:off x="3574496" y="3870395"/>
            <a:ext cx="27600" cy="27163"/>
          </a:xfrm>
          <a:custGeom>
            <a:avLst/>
            <a:gdLst>
              <a:gd name="T0" fmla="*/ 3 w 5"/>
              <a:gd name="T1" fmla="*/ 3 h 4"/>
              <a:gd name="T2" fmla="*/ 1 w 5"/>
              <a:gd name="T3" fmla="*/ 1 h 4"/>
              <a:gd name="T4" fmla="*/ 3 w 5"/>
              <a:gd name="T5" fmla="*/ 3 h 4"/>
              <a:gd name="T6" fmla="*/ 3 w 5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3" y="3"/>
                </a:moveTo>
                <a:cubicBezTo>
                  <a:pt x="2" y="4"/>
                  <a:pt x="0" y="3"/>
                  <a:pt x="1" y="1"/>
                </a:cubicBezTo>
                <a:cubicBezTo>
                  <a:pt x="1" y="0"/>
                  <a:pt x="5" y="2"/>
                  <a:pt x="3" y="3"/>
                </a:cubicBezTo>
                <a:cubicBezTo>
                  <a:pt x="2" y="4"/>
                  <a:pt x="5" y="2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4" name="Freeform 524">
            <a:extLst>
              <a:ext uri="{FF2B5EF4-FFF2-40B4-BE49-F238E27FC236}">
                <a16:creationId xmlns:a16="http://schemas.microsoft.com/office/drawing/2014/main" id="{906289D3-2F0C-6749-9B68-8B55837E4A30}"/>
              </a:ext>
            </a:extLst>
          </p:cNvPr>
          <p:cNvSpPr>
            <a:spLocks/>
          </p:cNvSpPr>
          <p:nvPr/>
        </p:nvSpPr>
        <p:spPr bwMode="auto">
          <a:xfrm>
            <a:off x="3822899" y="3911141"/>
            <a:ext cx="33514" cy="52063"/>
          </a:xfrm>
          <a:custGeom>
            <a:avLst/>
            <a:gdLst>
              <a:gd name="T0" fmla="*/ 1 w 6"/>
              <a:gd name="T1" fmla="*/ 5 h 8"/>
              <a:gd name="T2" fmla="*/ 2 w 6"/>
              <a:gd name="T3" fmla="*/ 4 h 8"/>
              <a:gd name="T4" fmla="*/ 4 w 6"/>
              <a:gd name="T5" fmla="*/ 2 h 8"/>
              <a:gd name="T6" fmla="*/ 1 w 6"/>
              <a:gd name="T7" fmla="*/ 5 h 8"/>
              <a:gd name="T8" fmla="*/ 1 w 6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5"/>
                </a:moveTo>
                <a:cubicBezTo>
                  <a:pt x="0" y="4"/>
                  <a:pt x="2" y="4"/>
                  <a:pt x="2" y="4"/>
                </a:cubicBezTo>
                <a:cubicBezTo>
                  <a:pt x="3" y="4"/>
                  <a:pt x="3" y="0"/>
                  <a:pt x="4" y="2"/>
                </a:cubicBezTo>
                <a:cubicBezTo>
                  <a:pt x="6" y="4"/>
                  <a:pt x="2" y="8"/>
                  <a:pt x="1" y="5"/>
                </a:cubicBezTo>
                <a:cubicBezTo>
                  <a:pt x="0" y="4"/>
                  <a:pt x="1" y="6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5" name="Freeform 525">
            <a:extLst>
              <a:ext uri="{FF2B5EF4-FFF2-40B4-BE49-F238E27FC236}">
                <a16:creationId xmlns:a16="http://schemas.microsoft.com/office/drawing/2014/main" id="{06E939C2-9518-6D0F-12F5-28C3FFCB6A61}"/>
              </a:ext>
            </a:extLst>
          </p:cNvPr>
          <p:cNvSpPr>
            <a:spLocks/>
          </p:cNvSpPr>
          <p:nvPr/>
        </p:nvSpPr>
        <p:spPr bwMode="auto">
          <a:xfrm>
            <a:off x="4140306" y="4271048"/>
            <a:ext cx="80830" cy="86015"/>
          </a:xfrm>
          <a:custGeom>
            <a:avLst/>
            <a:gdLst>
              <a:gd name="T0" fmla="*/ 12 w 14"/>
              <a:gd name="T1" fmla="*/ 4 h 13"/>
              <a:gd name="T2" fmla="*/ 10 w 14"/>
              <a:gd name="T3" fmla="*/ 3 h 13"/>
              <a:gd name="T4" fmla="*/ 6 w 14"/>
              <a:gd name="T5" fmla="*/ 1 h 13"/>
              <a:gd name="T6" fmla="*/ 2 w 14"/>
              <a:gd name="T7" fmla="*/ 1 h 13"/>
              <a:gd name="T8" fmla="*/ 1 w 14"/>
              <a:gd name="T9" fmla="*/ 2 h 13"/>
              <a:gd name="T10" fmla="*/ 2 w 14"/>
              <a:gd name="T11" fmla="*/ 4 h 13"/>
              <a:gd name="T12" fmla="*/ 1 w 14"/>
              <a:gd name="T13" fmla="*/ 7 h 13"/>
              <a:gd name="T14" fmla="*/ 2 w 14"/>
              <a:gd name="T15" fmla="*/ 10 h 13"/>
              <a:gd name="T16" fmla="*/ 4 w 14"/>
              <a:gd name="T17" fmla="*/ 10 h 13"/>
              <a:gd name="T18" fmla="*/ 7 w 14"/>
              <a:gd name="T19" fmla="*/ 12 h 13"/>
              <a:gd name="T20" fmla="*/ 10 w 14"/>
              <a:gd name="T21" fmla="*/ 10 h 13"/>
              <a:gd name="T22" fmla="*/ 12 w 14"/>
              <a:gd name="T23" fmla="*/ 4 h 13"/>
              <a:gd name="T24" fmla="*/ 12 w 14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13">
                <a:moveTo>
                  <a:pt x="12" y="4"/>
                </a:moveTo>
                <a:cubicBezTo>
                  <a:pt x="12" y="3"/>
                  <a:pt x="11" y="3"/>
                  <a:pt x="10" y="3"/>
                </a:cubicBezTo>
                <a:cubicBezTo>
                  <a:pt x="8" y="2"/>
                  <a:pt x="8" y="1"/>
                  <a:pt x="6" y="1"/>
                </a:cubicBezTo>
                <a:cubicBezTo>
                  <a:pt x="5" y="0"/>
                  <a:pt x="3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0" y="4"/>
                  <a:pt x="1" y="3"/>
                  <a:pt x="2" y="4"/>
                </a:cubicBezTo>
                <a:cubicBezTo>
                  <a:pt x="2" y="4"/>
                  <a:pt x="1" y="7"/>
                  <a:pt x="1" y="7"/>
                </a:cubicBezTo>
                <a:cubicBezTo>
                  <a:pt x="1" y="9"/>
                  <a:pt x="1" y="9"/>
                  <a:pt x="2" y="10"/>
                </a:cubicBezTo>
                <a:cubicBezTo>
                  <a:pt x="3" y="11"/>
                  <a:pt x="3" y="10"/>
                  <a:pt x="4" y="10"/>
                </a:cubicBezTo>
                <a:cubicBezTo>
                  <a:pt x="6" y="10"/>
                  <a:pt x="5" y="12"/>
                  <a:pt x="7" y="12"/>
                </a:cubicBezTo>
                <a:cubicBezTo>
                  <a:pt x="9" y="13"/>
                  <a:pt x="8" y="11"/>
                  <a:pt x="10" y="10"/>
                </a:cubicBezTo>
                <a:cubicBezTo>
                  <a:pt x="12" y="8"/>
                  <a:pt x="14" y="7"/>
                  <a:pt x="12" y="4"/>
                </a:cubicBezTo>
                <a:cubicBezTo>
                  <a:pt x="12" y="2"/>
                  <a:pt x="14" y="8"/>
                  <a:pt x="1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6" name="Freeform 526">
            <a:extLst>
              <a:ext uri="{FF2B5EF4-FFF2-40B4-BE49-F238E27FC236}">
                <a16:creationId xmlns:a16="http://schemas.microsoft.com/office/drawing/2014/main" id="{71B3972C-A09E-BA1F-0672-AC2462C11EFD}"/>
              </a:ext>
            </a:extLst>
          </p:cNvPr>
          <p:cNvSpPr>
            <a:spLocks/>
          </p:cNvSpPr>
          <p:nvPr/>
        </p:nvSpPr>
        <p:spPr bwMode="auto">
          <a:xfrm>
            <a:off x="3667154" y="3657621"/>
            <a:ext cx="57172" cy="27163"/>
          </a:xfrm>
          <a:custGeom>
            <a:avLst/>
            <a:gdLst>
              <a:gd name="T0" fmla="*/ 9 w 10"/>
              <a:gd name="T1" fmla="*/ 2 h 4"/>
              <a:gd name="T2" fmla="*/ 4 w 10"/>
              <a:gd name="T3" fmla="*/ 0 h 4"/>
              <a:gd name="T4" fmla="*/ 1 w 10"/>
              <a:gd name="T5" fmla="*/ 3 h 4"/>
              <a:gd name="T6" fmla="*/ 9 w 10"/>
              <a:gd name="T7" fmla="*/ 2 h 4"/>
              <a:gd name="T8" fmla="*/ 9 w 10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9" y="2"/>
                </a:moveTo>
                <a:cubicBezTo>
                  <a:pt x="7" y="1"/>
                  <a:pt x="6" y="0"/>
                  <a:pt x="4" y="0"/>
                </a:cubicBezTo>
                <a:cubicBezTo>
                  <a:pt x="3" y="0"/>
                  <a:pt x="0" y="1"/>
                  <a:pt x="1" y="3"/>
                </a:cubicBezTo>
                <a:cubicBezTo>
                  <a:pt x="2" y="4"/>
                  <a:pt x="9" y="2"/>
                  <a:pt x="9" y="2"/>
                </a:cubicBezTo>
                <a:cubicBezTo>
                  <a:pt x="6" y="1"/>
                  <a:pt x="10" y="3"/>
                  <a:pt x="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7" name="Freeform 527">
            <a:extLst>
              <a:ext uri="{FF2B5EF4-FFF2-40B4-BE49-F238E27FC236}">
                <a16:creationId xmlns:a16="http://schemas.microsoft.com/office/drawing/2014/main" id="{ED1882AA-1CEE-BCCC-BE63-F30FF74C91CE}"/>
              </a:ext>
            </a:extLst>
          </p:cNvPr>
          <p:cNvSpPr>
            <a:spLocks/>
          </p:cNvSpPr>
          <p:nvPr/>
        </p:nvSpPr>
        <p:spPr bwMode="auto">
          <a:xfrm>
            <a:off x="3341863" y="3650829"/>
            <a:ext cx="65058" cy="33955"/>
          </a:xfrm>
          <a:custGeom>
            <a:avLst/>
            <a:gdLst>
              <a:gd name="T0" fmla="*/ 10 w 11"/>
              <a:gd name="T1" fmla="*/ 4 h 5"/>
              <a:gd name="T2" fmla="*/ 0 w 11"/>
              <a:gd name="T3" fmla="*/ 2 h 5"/>
              <a:gd name="T4" fmla="*/ 5 w 11"/>
              <a:gd name="T5" fmla="*/ 5 h 5"/>
              <a:gd name="T6" fmla="*/ 10 w 11"/>
              <a:gd name="T7" fmla="*/ 4 h 5"/>
              <a:gd name="T8" fmla="*/ 10 w 11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10" y="4"/>
                </a:moveTo>
                <a:cubicBezTo>
                  <a:pt x="10" y="1"/>
                  <a:pt x="2" y="0"/>
                  <a:pt x="0" y="2"/>
                </a:cubicBezTo>
                <a:cubicBezTo>
                  <a:pt x="0" y="2"/>
                  <a:pt x="4" y="5"/>
                  <a:pt x="5" y="5"/>
                </a:cubicBezTo>
                <a:cubicBezTo>
                  <a:pt x="6" y="5"/>
                  <a:pt x="11" y="4"/>
                  <a:pt x="10" y="4"/>
                </a:cubicBezTo>
                <a:cubicBezTo>
                  <a:pt x="10" y="3"/>
                  <a:pt x="11" y="5"/>
                  <a:pt x="1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8" name="Freeform 528">
            <a:extLst>
              <a:ext uri="{FF2B5EF4-FFF2-40B4-BE49-F238E27FC236}">
                <a16:creationId xmlns:a16="http://schemas.microsoft.com/office/drawing/2014/main" id="{FFF98E82-72E7-0A40-2B2D-A764625176B8}"/>
              </a:ext>
            </a:extLst>
          </p:cNvPr>
          <p:cNvSpPr>
            <a:spLocks/>
          </p:cNvSpPr>
          <p:nvPr/>
        </p:nvSpPr>
        <p:spPr bwMode="auto">
          <a:xfrm>
            <a:off x="3164433" y="3499171"/>
            <a:ext cx="299662" cy="119970"/>
          </a:xfrm>
          <a:custGeom>
            <a:avLst/>
            <a:gdLst>
              <a:gd name="T0" fmla="*/ 52 w 52"/>
              <a:gd name="T1" fmla="*/ 16 h 18"/>
              <a:gd name="T2" fmla="*/ 41 w 52"/>
              <a:gd name="T3" fmla="*/ 17 h 18"/>
              <a:gd name="T4" fmla="*/ 35 w 52"/>
              <a:gd name="T5" fmla="*/ 17 h 18"/>
              <a:gd name="T6" fmla="*/ 37 w 52"/>
              <a:gd name="T7" fmla="*/ 14 h 18"/>
              <a:gd name="T8" fmla="*/ 32 w 52"/>
              <a:gd name="T9" fmla="*/ 11 h 18"/>
              <a:gd name="T10" fmla="*/ 28 w 52"/>
              <a:gd name="T11" fmla="*/ 8 h 18"/>
              <a:gd name="T12" fmla="*/ 20 w 52"/>
              <a:gd name="T13" fmla="*/ 5 h 18"/>
              <a:gd name="T14" fmla="*/ 14 w 52"/>
              <a:gd name="T15" fmla="*/ 5 h 18"/>
              <a:gd name="T16" fmla="*/ 16 w 52"/>
              <a:gd name="T17" fmla="*/ 3 h 18"/>
              <a:gd name="T18" fmla="*/ 8 w 52"/>
              <a:gd name="T19" fmla="*/ 3 h 18"/>
              <a:gd name="T20" fmla="*/ 0 w 52"/>
              <a:gd name="T21" fmla="*/ 6 h 18"/>
              <a:gd name="T22" fmla="*/ 6 w 52"/>
              <a:gd name="T23" fmla="*/ 2 h 18"/>
              <a:gd name="T24" fmla="*/ 16 w 52"/>
              <a:gd name="T25" fmla="*/ 0 h 18"/>
              <a:gd name="T26" fmla="*/ 24 w 52"/>
              <a:gd name="T27" fmla="*/ 1 h 18"/>
              <a:gd name="T28" fmla="*/ 31 w 52"/>
              <a:gd name="T29" fmla="*/ 4 h 18"/>
              <a:gd name="T30" fmla="*/ 32 w 52"/>
              <a:gd name="T31" fmla="*/ 4 h 18"/>
              <a:gd name="T32" fmla="*/ 34 w 52"/>
              <a:gd name="T33" fmla="*/ 5 h 18"/>
              <a:gd name="T34" fmla="*/ 38 w 52"/>
              <a:gd name="T35" fmla="*/ 8 h 18"/>
              <a:gd name="T36" fmla="*/ 45 w 52"/>
              <a:gd name="T37" fmla="*/ 11 h 18"/>
              <a:gd name="T38" fmla="*/ 52 w 52"/>
              <a:gd name="T39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" h="18">
                <a:moveTo>
                  <a:pt x="52" y="16"/>
                </a:moveTo>
                <a:cubicBezTo>
                  <a:pt x="52" y="17"/>
                  <a:pt x="42" y="17"/>
                  <a:pt x="41" y="17"/>
                </a:cubicBezTo>
                <a:cubicBezTo>
                  <a:pt x="39" y="17"/>
                  <a:pt x="37" y="18"/>
                  <a:pt x="35" y="17"/>
                </a:cubicBezTo>
                <a:cubicBezTo>
                  <a:pt x="34" y="16"/>
                  <a:pt x="41" y="15"/>
                  <a:pt x="37" y="14"/>
                </a:cubicBezTo>
                <a:cubicBezTo>
                  <a:pt x="35" y="13"/>
                  <a:pt x="33" y="13"/>
                  <a:pt x="32" y="11"/>
                </a:cubicBezTo>
                <a:cubicBezTo>
                  <a:pt x="30" y="9"/>
                  <a:pt x="31" y="8"/>
                  <a:pt x="28" y="8"/>
                </a:cubicBezTo>
                <a:cubicBezTo>
                  <a:pt x="24" y="9"/>
                  <a:pt x="23" y="6"/>
                  <a:pt x="20" y="5"/>
                </a:cubicBezTo>
                <a:cubicBezTo>
                  <a:pt x="19" y="5"/>
                  <a:pt x="15" y="6"/>
                  <a:pt x="14" y="5"/>
                </a:cubicBezTo>
                <a:cubicBezTo>
                  <a:pt x="14" y="4"/>
                  <a:pt x="16" y="4"/>
                  <a:pt x="16" y="3"/>
                </a:cubicBezTo>
                <a:cubicBezTo>
                  <a:pt x="16" y="2"/>
                  <a:pt x="9" y="3"/>
                  <a:pt x="8" y="3"/>
                </a:cubicBezTo>
                <a:cubicBezTo>
                  <a:pt x="8" y="4"/>
                  <a:pt x="0" y="7"/>
                  <a:pt x="0" y="6"/>
                </a:cubicBezTo>
                <a:cubicBezTo>
                  <a:pt x="0" y="4"/>
                  <a:pt x="4" y="2"/>
                  <a:pt x="6" y="2"/>
                </a:cubicBezTo>
                <a:cubicBezTo>
                  <a:pt x="9" y="0"/>
                  <a:pt x="12" y="0"/>
                  <a:pt x="16" y="0"/>
                </a:cubicBezTo>
                <a:cubicBezTo>
                  <a:pt x="18" y="0"/>
                  <a:pt x="22" y="0"/>
                  <a:pt x="24" y="1"/>
                </a:cubicBezTo>
                <a:cubicBezTo>
                  <a:pt x="26" y="2"/>
                  <a:pt x="28" y="4"/>
                  <a:pt x="31" y="4"/>
                </a:cubicBezTo>
                <a:cubicBezTo>
                  <a:pt x="31" y="4"/>
                  <a:pt x="31" y="3"/>
                  <a:pt x="32" y="4"/>
                </a:cubicBezTo>
                <a:cubicBezTo>
                  <a:pt x="33" y="5"/>
                  <a:pt x="33" y="5"/>
                  <a:pt x="34" y="5"/>
                </a:cubicBezTo>
                <a:cubicBezTo>
                  <a:pt x="35" y="6"/>
                  <a:pt x="37" y="7"/>
                  <a:pt x="38" y="8"/>
                </a:cubicBezTo>
                <a:cubicBezTo>
                  <a:pt x="40" y="9"/>
                  <a:pt x="44" y="9"/>
                  <a:pt x="45" y="11"/>
                </a:cubicBezTo>
                <a:cubicBezTo>
                  <a:pt x="47" y="13"/>
                  <a:pt x="52" y="13"/>
                  <a:pt x="52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9" name="Freeform 529">
            <a:extLst>
              <a:ext uri="{FF2B5EF4-FFF2-40B4-BE49-F238E27FC236}">
                <a16:creationId xmlns:a16="http://schemas.microsoft.com/office/drawing/2014/main" id="{EF8FE2CA-3E51-057F-CA01-47018BF8F42D}"/>
              </a:ext>
            </a:extLst>
          </p:cNvPr>
          <p:cNvSpPr>
            <a:spLocks/>
          </p:cNvSpPr>
          <p:nvPr/>
        </p:nvSpPr>
        <p:spPr bwMode="auto">
          <a:xfrm>
            <a:off x="3341863" y="3426737"/>
            <a:ext cx="23658" cy="24900"/>
          </a:xfrm>
          <a:custGeom>
            <a:avLst/>
            <a:gdLst>
              <a:gd name="T0" fmla="*/ 2 w 4"/>
              <a:gd name="T1" fmla="*/ 4 h 4"/>
              <a:gd name="T2" fmla="*/ 1 w 4"/>
              <a:gd name="T3" fmla="*/ 0 h 4"/>
              <a:gd name="T4" fmla="*/ 2 w 4"/>
              <a:gd name="T5" fmla="*/ 4 h 4"/>
              <a:gd name="T6" fmla="*/ 2 w 4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4"/>
                </a:moveTo>
                <a:cubicBezTo>
                  <a:pt x="0" y="4"/>
                  <a:pt x="1" y="1"/>
                  <a:pt x="1" y="0"/>
                </a:cubicBezTo>
                <a:cubicBezTo>
                  <a:pt x="2" y="0"/>
                  <a:pt x="4" y="4"/>
                  <a:pt x="2" y="4"/>
                </a:cubicBezTo>
                <a:cubicBezTo>
                  <a:pt x="1" y="4"/>
                  <a:pt x="4" y="4"/>
                  <a:pt x="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0" name="Freeform 530">
            <a:extLst>
              <a:ext uri="{FF2B5EF4-FFF2-40B4-BE49-F238E27FC236}">
                <a16:creationId xmlns:a16="http://schemas.microsoft.com/office/drawing/2014/main" id="{42B30489-23C3-DC33-DE73-52581046D7FA}"/>
              </a:ext>
            </a:extLst>
          </p:cNvPr>
          <p:cNvSpPr>
            <a:spLocks/>
          </p:cNvSpPr>
          <p:nvPr/>
        </p:nvSpPr>
        <p:spPr bwMode="auto">
          <a:xfrm>
            <a:off x="3487752" y="3564815"/>
            <a:ext cx="11829" cy="13582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0" y="0"/>
                  <a:pt x="0" y="1"/>
                </a:cubicBezTo>
                <a:cubicBezTo>
                  <a:pt x="0" y="1"/>
                  <a:pt x="2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1" name="Freeform 531">
            <a:extLst>
              <a:ext uri="{FF2B5EF4-FFF2-40B4-BE49-F238E27FC236}">
                <a16:creationId xmlns:a16="http://schemas.microsoft.com/office/drawing/2014/main" id="{6FED71DF-C5AC-B89F-0409-13353C121F2F}"/>
              </a:ext>
            </a:extLst>
          </p:cNvPr>
          <p:cNvSpPr>
            <a:spLocks/>
          </p:cNvSpPr>
          <p:nvPr/>
        </p:nvSpPr>
        <p:spPr bwMode="auto">
          <a:xfrm>
            <a:off x="3834728" y="2586954"/>
            <a:ext cx="33514" cy="67907"/>
          </a:xfrm>
          <a:custGeom>
            <a:avLst/>
            <a:gdLst>
              <a:gd name="T0" fmla="*/ 3 w 6"/>
              <a:gd name="T1" fmla="*/ 8 h 10"/>
              <a:gd name="T2" fmla="*/ 0 w 6"/>
              <a:gd name="T3" fmla="*/ 7 h 10"/>
              <a:gd name="T4" fmla="*/ 4 w 6"/>
              <a:gd name="T5" fmla="*/ 2 h 10"/>
              <a:gd name="T6" fmla="*/ 6 w 6"/>
              <a:gd name="T7" fmla="*/ 4 h 10"/>
              <a:gd name="T8" fmla="*/ 3 w 6"/>
              <a:gd name="T9" fmla="*/ 8 h 10"/>
              <a:gd name="T10" fmla="*/ 3 w 6"/>
              <a:gd name="T11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0">
                <a:moveTo>
                  <a:pt x="3" y="8"/>
                </a:moveTo>
                <a:cubicBezTo>
                  <a:pt x="2" y="10"/>
                  <a:pt x="0" y="9"/>
                  <a:pt x="0" y="7"/>
                </a:cubicBezTo>
                <a:cubicBezTo>
                  <a:pt x="1" y="6"/>
                  <a:pt x="3" y="3"/>
                  <a:pt x="4" y="2"/>
                </a:cubicBezTo>
                <a:cubicBezTo>
                  <a:pt x="6" y="0"/>
                  <a:pt x="6" y="3"/>
                  <a:pt x="6" y="4"/>
                </a:cubicBezTo>
                <a:cubicBezTo>
                  <a:pt x="6" y="6"/>
                  <a:pt x="3" y="6"/>
                  <a:pt x="3" y="8"/>
                </a:cubicBezTo>
                <a:cubicBezTo>
                  <a:pt x="2" y="10"/>
                  <a:pt x="3" y="8"/>
                  <a:pt x="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2" name="Freeform 532">
            <a:extLst>
              <a:ext uri="{FF2B5EF4-FFF2-40B4-BE49-F238E27FC236}">
                <a16:creationId xmlns:a16="http://schemas.microsoft.com/office/drawing/2014/main" id="{6B926782-CD4D-9334-90BC-076DED19C88E}"/>
              </a:ext>
            </a:extLst>
          </p:cNvPr>
          <p:cNvSpPr>
            <a:spLocks/>
          </p:cNvSpPr>
          <p:nvPr/>
        </p:nvSpPr>
        <p:spPr bwMode="auto">
          <a:xfrm>
            <a:off x="3850500" y="2620907"/>
            <a:ext cx="41401" cy="27163"/>
          </a:xfrm>
          <a:custGeom>
            <a:avLst/>
            <a:gdLst>
              <a:gd name="T0" fmla="*/ 3 w 7"/>
              <a:gd name="T1" fmla="*/ 4 h 4"/>
              <a:gd name="T2" fmla="*/ 5 w 7"/>
              <a:gd name="T3" fmla="*/ 1 h 4"/>
              <a:gd name="T4" fmla="*/ 3 w 7"/>
              <a:gd name="T5" fmla="*/ 4 h 4"/>
              <a:gd name="T6" fmla="*/ 3 w 7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3" y="4"/>
                </a:moveTo>
                <a:cubicBezTo>
                  <a:pt x="0" y="4"/>
                  <a:pt x="3" y="0"/>
                  <a:pt x="5" y="1"/>
                </a:cubicBezTo>
                <a:cubicBezTo>
                  <a:pt x="7" y="1"/>
                  <a:pt x="4" y="4"/>
                  <a:pt x="3" y="4"/>
                </a:cubicBezTo>
                <a:cubicBezTo>
                  <a:pt x="2" y="4"/>
                  <a:pt x="4" y="4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3" name="Freeform 533">
            <a:extLst>
              <a:ext uri="{FF2B5EF4-FFF2-40B4-BE49-F238E27FC236}">
                <a16:creationId xmlns:a16="http://schemas.microsoft.com/office/drawing/2014/main" id="{DFFD95F4-B15F-747E-8EE8-704E9ED99B8B}"/>
              </a:ext>
            </a:extLst>
          </p:cNvPr>
          <p:cNvSpPr>
            <a:spLocks/>
          </p:cNvSpPr>
          <p:nvPr/>
        </p:nvSpPr>
        <p:spPr bwMode="auto">
          <a:xfrm>
            <a:off x="3736154" y="2593744"/>
            <a:ext cx="86744" cy="47535"/>
          </a:xfrm>
          <a:custGeom>
            <a:avLst/>
            <a:gdLst>
              <a:gd name="T0" fmla="*/ 11 w 15"/>
              <a:gd name="T1" fmla="*/ 6 h 7"/>
              <a:gd name="T2" fmla="*/ 10 w 15"/>
              <a:gd name="T3" fmla="*/ 5 h 7"/>
              <a:gd name="T4" fmla="*/ 7 w 15"/>
              <a:gd name="T5" fmla="*/ 5 h 7"/>
              <a:gd name="T6" fmla="*/ 3 w 15"/>
              <a:gd name="T7" fmla="*/ 0 h 7"/>
              <a:gd name="T8" fmla="*/ 6 w 15"/>
              <a:gd name="T9" fmla="*/ 2 h 7"/>
              <a:gd name="T10" fmla="*/ 8 w 15"/>
              <a:gd name="T11" fmla="*/ 3 h 7"/>
              <a:gd name="T12" fmla="*/ 15 w 15"/>
              <a:gd name="T13" fmla="*/ 3 h 7"/>
              <a:gd name="T14" fmla="*/ 11 w 15"/>
              <a:gd name="T15" fmla="*/ 6 h 7"/>
              <a:gd name="T16" fmla="*/ 11 w 15"/>
              <a:gd name="T1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7">
                <a:moveTo>
                  <a:pt x="11" y="6"/>
                </a:move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8" y="6"/>
                  <a:pt x="7" y="5"/>
                </a:cubicBezTo>
                <a:cubicBezTo>
                  <a:pt x="7" y="4"/>
                  <a:pt x="0" y="1"/>
                  <a:pt x="3" y="0"/>
                </a:cubicBezTo>
                <a:cubicBezTo>
                  <a:pt x="4" y="0"/>
                  <a:pt x="5" y="2"/>
                  <a:pt x="6" y="2"/>
                </a:cubicBezTo>
                <a:cubicBezTo>
                  <a:pt x="7" y="3"/>
                  <a:pt x="7" y="2"/>
                  <a:pt x="8" y="3"/>
                </a:cubicBezTo>
                <a:cubicBezTo>
                  <a:pt x="9" y="4"/>
                  <a:pt x="13" y="2"/>
                  <a:pt x="15" y="3"/>
                </a:cubicBezTo>
                <a:cubicBezTo>
                  <a:pt x="14" y="3"/>
                  <a:pt x="12" y="6"/>
                  <a:pt x="11" y="6"/>
                </a:cubicBezTo>
                <a:cubicBezTo>
                  <a:pt x="9" y="7"/>
                  <a:pt x="12" y="6"/>
                  <a:pt x="1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4" name="Freeform 534">
            <a:extLst>
              <a:ext uri="{FF2B5EF4-FFF2-40B4-BE49-F238E27FC236}">
                <a16:creationId xmlns:a16="http://schemas.microsoft.com/office/drawing/2014/main" id="{26F31A58-996C-0125-68A8-637EA59C4B98}"/>
              </a:ext>
            </a:extLst>
          </p:cNvPr>
          <p:cNvSpPr>
            <a:spLocks/>
          </p:cNvSpPr>
          <p:nvPr/>
        </p:nvSpPr>
        <p:spPr bwMode="auto">
          <a:xfrm>
            <a:off x="3753900" y="2462456"/>
            <a:ext cx="90686" cy="52063"/>
          </a:xfrm>
          <a:custGeom>
            <a:avLst/>
            <a:gdLst>
              <a:gd name="T0" fmla="*/ 13 w 16"/>
              <a:gd name="T1" fmla="*/ 6 h 8"/>
              <a:gd name="T2" fmla="*/ 0 w 16"/>
              <a:gd name="T3" fmla="*/ 2 h 8"/>
              <a:gd name="T4" fmla="*/ 13 w 16"/>
              <a:gd name="T5" fmla="*/ 6 h 8"/>
              <a:gd name="T6" fmla="*/ 13 w 16"/>
              <a:gd name="T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3" y="6"/>
                </a:moveTo>
                <a:cubicBezTo>
                  <a:pt x="11" y="8"/>
                  <a:pt x="1" y="4"/>
                  <a:pt x="0" y="2"/>
                </a:cubicBezTo>
                <a:cubicBezTo>
                  <a:pt x="0" y="0"/>
                  <a:pt x="16" y="4"/>
                  <a:pt x="13" y="6"/>
                </a:cubicBezTo>
                <a:cubicBezTo>
                  <a:pt x="12" y="7"/>
                  <a:pt x="14" y="5"/>
                  <a:pt x="13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5" name="Freeform 535">
            <a:extLst>
              <a:ext uri="{FF2B5EF4-FFF2-40B4-BE49-F238E27FC236}">
                <a16:creationId xmlns:a16="http://schemas.microsoft.com/office/drawing/2014/main" id="{6406D8BB-89D3-AC6F-13AD-E4814ADFB6FC}"/>
              </a:ext>
            </a:extLst>
          </p:cNvPr>
          <p:cNvSpPr>
            <a:spLocks/>
          </p:cNvSpPr>
          <p:nvPr/>
        </p:nvSpPr>
        <p:spPr bwMode="auto">
          <a:xfrm>
            <a:off x="3897815" y="2394550"/>
            <a:ext cx="185318" cy="205984"/>
          </a:xfrm>
          <a:custGeom>
            <a:avLst/>
            <a:gdLst>
              <a:gd name="T0" fmla="*/ 19 w 32"/>
              <a:gd name="T1" fmla="*/ 1 h 31"/>
              <a:gd name="T2" fmla="*/ 17 w 32"/>
              <a:gd name="T3" fmla="*/ 0 h 31"/>
              <a:gd name="T4" fmla="*/ 14 w 32"/>
              <a:gd name="T5" fmla="*/ 2 h 31"/>
              <a:gd name="T6" fmla="*/ 11 w 32"/>
              <a:gd name="T7" fmla="*/ 5 h 31"/>
              <a:gd name="T8" fmla="*/ 9 w 32"/>
              <a:gd name="T9" fmla="*/ 7 h 31"/>
              <a:gd name="T10" fmla="*/ 7 w 32"/>
              <a:gd name="T11" fmla="*/ 13 h 31"/>
              <a:gd name="T12" fmla="*/ 5 w 32"/>
              <a:gd name="T13" fmla="*/ 17 h 31"/>
              <a:gd name="T14" fmla="*/ 2 w 32"/>
              <a:gd name="T15" fmla="*/ 19 h 31"/>
              <a:gd name="T16" fmla="*/ 4 w 32"/>
              <a:gd name="T17" fmla="*/ 21 h 31"/>
              <a:gd name="T18" fmla="*/ 0 w 32"/>
              <a:gd name="T19" fmla="*/ 25 h 31"/>
              <a:gd name="T20" fmla="*/ 4 w 32"/>
              <a:gd name="T21" fmla="*/ 25 h 31"/>
              <a:gd name="T22" fmla="*/ 10 w 32"/>
              <a:gd name="T23" fmla="*/ 26 h 31"/>
              <a:gd name="T24" fmla="*/ 19 w 32"/>
              <a:gd name="T25" fmla="*/ 27 h 31"/>
              <a:gd name="T26" fmla="*/ 22 w 32"/>
              <a:gd name="T27" fmla="*/ 26 h 31"/>
              <a:gd name="T28" fmla="*/ 19 w 32"/>
              <a:gd name="T29" fmla="*/ 30 h 31"/>
              <a:gd name="T30" fmla="*/ 22 w 32"/>
              <a:gd name="T31" fmla="*/ 28 h 31"/>
              <a:gd name="T32" fmla="*/ 27 w 32"/>
              <a:gd name="T33" fmla="*/ 26 h 31"/>
              <a:gd name="T34" fmla="*/ 32 w 32"/>
              <a:gd name="T35" fmla="*/ 20 h 31"/>
              <a:gd name="T36" fmla="*/ 29 w 32"/>
              <a:gd name="T37" fmla="*/ 20 h 31"/>
              <a:gd name="T38" fmla="*/ 26 w 32"/>
              <a:gd name="T39" fmla="*/ 18 h 31"/>
              <a:gd name="T40" fmla="*/ 29 w 32"/>
              <a:gd name="T41" fmla="*/ 15 h 31"/>
              <a:gd name="T42" fmla="*/ 26 w 32"/>
              <a:gd name="T43" fmla="*/ 15 h 31"/>
              <a:gd name="T44" fmla="*/ 24 w 32"/>
              <a:gd name="T45" fmla="*/ 13 h 31"/>
              <a:gd name="T46" fmla="*/ 21 w 32"/>
              <a:gd name="T47" fmla="*/ 16 h 31"/>
              <a:gd name="T48" fmla="*/ 18 w 32"/>
              <a:gd name="T49" fmla="*/ 13 h 31"/>
              <a:gd name="T50" fmla="*/ 19 w 32"/>
              <a:gd name="T51" fmla="*/ 11 h 31"/>
              <a:gd name="T52" fmla="*/ 16 w 32"/>
              <a:gd name="T53" fmla="*/ 9 h 31"/>
              <a:gd name="T54" fmla="*/ 14 w 32"/>
              <a:gd name="T55" fmla="*/ 12 h 31"/>
              <a:gd name="T56" fmla="*/ 16 w 32"/>
              <a:gd name="T57" fmla="*/ 7 h 31"/>
              <a:gd name="T58" fmla="*/ 18 w 32"/>
              <a:gd name="T59" fmla="*/ 4 h 31"/>
              <a:gd name="T60" fmla="*/ 18 w 32"/>
              <a:gd name="T61" fmla="*/ 2 h 31"/>
              <a:gd name="T62" fmla="*/ 19 w 32"/>
              <a:gd name="T63" fmla="*/ 1 h 31"/>
              <a:gd name="T64" fmla="*/ 19 w 32"/>
              <a:gd name="T6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31">
                <a:moveTo>
                  <a:pt x="19" y="1"/>
                </a:moveTo>
                <a:cubicBezTo>
                  <a:pt x="20" y="0"/>
                  <a:pt x="17" y="0"/>
                  <a:pt x="17" y="0"/>
                </a:cubicBezTo>
                <a:cubicBezTo>
                  <a:pt x="16" y="0"/>
                  <a:pt x="15" y="1"/>
                  <a:pt x="14" y="2"/>
                </a:cubicBezTo>
                <a:cubicBezTo>
                  <a:pt x="13" y="3"/>
                  <a:pt x="12" y="4"/>
                  <a:pt x="11" y="5"/>
                </a:cubicBezTo>
                <a:cubicBezTo>
                  <a:pt x="11" y="6"/>
                  <a:pt x="10" y="7"/>
                  <a:pt x="9" y="7"/>
                </a:cubicBezTo>
                <a:cubicBezTo>
                  <a:pt x="9" y="9"/>
                  <a:pt x="8" y="11"/>
                  <a:pt x="7" y="13"/>
                </a:cubicBezTo>
                <a:cubicBezTo>
                  <a:pt x="7" y="15"/>
                  <a:pt x="6" y="16"/>
                  <a:pt x="5" y="17"/>
                </a:cubicBezTo>
                <a:cubicBezTo>
                  <a:pt x="4" y="18"/>
                  <a:pt x="2" y="19"/>
                  <a:pt x="2" y="19"/>
                </a:cubicBezTo>
                <a:cubicBezTo>
                  <a:pt x="2" y="20"/>
                  <a:pt x="4" y="20"/>
                  <a:pt x="4" y="21"/>
                </a:cubicBezTo>
                <a:cubicBezTo>
                  <a:pt x="4" y="22"/>
                  <a:pt x="0" y="24"/>
                  <a:pt x="0" y="25"/>
                </a:cubicBezTo>
                <a:cubicBezTo>
                  <a:pt x="0" y="27"/>
                  <a:pt x="3" y="26"/>
                  <a:pt x="4" y="25"/>
                </a:cubicBezTo>
                <a:cubicBezTo>
                  <a:pt x="6" y="25"/>
                  <a:pt x="8" y="26"/>
                  <a:pt x="10" y="26"/>
                </a:cubicBezTo>
                <a:cubicBezTo>
                  <a:pt x="13" y="27"/>
                  <a:pt x="16" y="26"/>
                  <a:pt x="19" y="27"/>
                </a:cubicBezTo>
                <a:cubicBezTo>
                  <a:pt x="19" y="27"/>
                  <a:pt x="22" y="25"/>
                  <a:pt x="22" y="26"/>
                </a:cubicBezTo>
                <a:cubicBezTo>
                  <a:pt x="22" y="27"/>
                  <a:pt x="19" y="30"/>
                  <a:pt x="19" y="30"/>
                </a:cubicBezTo>
                <a:cubicBezTo>
                  <a:pt x="20" y="31"/>
                  <a:pt x="22" y="28"/>
                  <a:pt x="22" y="28"/>
                </a:cubicBezTo>
                <a:cubicBezTo>
                  <a:pt x="24" y="27"/>
                  <a:pt x="26" y="27"/>
                  <a:pt x="27" y="26"/>
                </a:cubicBezTo>
                <a:cubicBezTo>
                  <a:pt x="27" y="25"/>
                  <a:pt x="32" y="20"/>
                  <a:pt x="32" y="20"/>
                </a:cubicBezTo>
                <a:cubicBezTo>
                  <a:pt x="31" y="19"/>
                  <a:pt x="30" y="20"/>
                  <a:pt x="29" y="20"/>
                </a:cubicBezTo>
                <a:cubicBezTo>
                  <a:pt x="29" y="20"/>
                  <a:pt x="26" y="18"/>
                  <a:pt x="26" y="18"/>
                </a:cubicBezTo>
                <a:cubicBezTo>
                  <a:pt x="26" y="17"/>
                  <a:pt x="30" y="16"/>
                  <a:pt x="29" y="15"/>
                </a:cubicBezTo>
                <a:cubicBezTo>
                  <a:pt x="29" y="14"/>
                  <a:pt x="27" y="15"/>
                  <a:pt x="26" y="15"/>
                </a:cubicBezTo>
                <a:cubicBezTo>
                  <a:pt x="25" y="15"/>
                  <a:pt x="25" y="13"/>
                  <a:pt x="24" y="13"/>
                </a:cubicBezTo>
                <a:cubicBezTo>
                  <a:pt x="24" y="13"/>
                  <a:pt x="21" y="16"/>
                  <a:pt x="21" y="16"/>
                </a:cubicBezTo>
                <a:cubicBezTo>
                  <a:pt x="20" y="14"/>
                  <a:pt x="20" y="14"/>
                  <a:pt x="18" y="13"/>
                </a:cubicBezTo>
                <a:cubicBezTo>
                  <a:pt x="16" y="12"/>
                  <a:pt x="19" y="12"/>
                  <a:pt x="19" y="11"/>
                </a:cubicBezTo>
                <a:cubicBezTo>
                  <a:pt x="19" y="11"/>
                  <a:pt x="17" y="9"/>
                  <a:pt x="16" y="9"/>
                </a:cubicBezTo>
                <a:cubicBezTo>
                  <a:pt x="16" y="10"/>
                  <a:pt x="14" y="13"/>
                  <a:pt x="14" y="12"/>
                </a:cubicBezTo>
                <a:cubicBezTo>
                  <a:pt x="12" y="11"/>
                  <a:pt x="15" y="7"/>
                  <a:pt x="16" y="7"/>
                </a:cubicBezTo>
                <a:cubicBezTo>
                  <a:pt x="17" y="6"/>
                  <a:pt x="17" y="5"/>
                  <a:pt x="18" y="4"/>
                </a:cubicBezTo>
                <a:cubicBezTo>
                  <a:pt x="18" y="3"/>
                  <a:pt x="18" y="2"/>
                  <a:pt x="18" y="2"/>
                </a:cubicBezTo>
                <a:cubicBezTo>
                  <a:pt x="18" y="2"/>
                  <a:pt x="19" y="1"/>
                  <a:pt x="19" y="1"/>
                </a:cubicBezTo>
                <a:cubicBezTo>
                  <a:pt x="20" y="0"/>
                  <a:pt x="19" y="1"/>
                  <a:pt x="1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6" name="Freeform 536">
            <a:extLst>
              <a:ext uri="{FF2B5EF4-FFF2-40B4-BE49-F238E27FC236}">
                <a16:creationId xmlns:a16="http://schemas.microsoft.com/office/drawing/2014/main" id="{15234C42-ECC3-D732-B812-E1FEA67E1B50}"/>
              </a:ext>
            </a:extLst>
          </p:cNvPr>
          <p:cNvSpPr>
            <a:spLocks/>
          </p:cNvSpPr>
          <p:nvPr/>
        </p:nvSpPr>
        <p:spPr bwMode="auto">
          <a:xfrm>
            <a:off x="4047647" y="2541681"/>
            <a:ext cx="47314" cy="65643"/>
          </a:xfrm>
          <a:custGeom>
            <a:avLst/>
            <a:gdLst>
              <a:gd name="T0" fmla="*/ 6 w 8"/>
              <a:gd name="T1" fmla="*/ 1 h 10"/>
              <a:gd name="T2" fmla="*/ 1 w 8"/>
              <a:gd name="T3" fmla="*/ 9 h 10"/>
              <a:gd name="T4" fmla="*/ 4 w 8"/>
              <a:gd name="T5" fmla="*/ 7 h 10"/>
              <a:gd name="T6" fmla="*/ 3 w 8"/>
              <a:gd name="T7" fmla="*/ 10 h 10"/>
              <a:gd name="T8" fmla="*/ 6 w 8"/>
              <a:gd name="T9" fmla="*/ 8 h 10"/>
              <a:gd name="T10" fmla="*/ 8 w 8"/>
              <a:gd name="T11" fmla="*/ 4 h 10"/>
              <a:gd name="T12" fmla="*/ 5 w 8"/>
              <a:gd name="T13" fmla="*/ 4 h 10"/>
              <a:gd name="T14" fmla="*/ 6 w 8"/>
              <a:gd name="T15" fmla="*/ 1 h 10"/>
              <a:gd name="T16" fmla="*/ 6 w 8"/>
              <a:gd name="T1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0">
                <a:moveTo>
                  <a:pt x="6" y="1"/>
                </a:moveTo>
                <a:cubicBezTo>
                  <a:pt x="5" y="2"/>
                  <a:pt x="0" y="6"/>
                  <a:pt x="1" y="9"/>
                </a:cubicBezTo>
                <a:cubicBezTo>
                  <a:pt x="1" y="9"/>
                  <a:pt x="3" y="6"/>
                  <a:pt x="4" y="7"/>
                </a:cubicBezTo>
                <a:cubicBezTo>
                  <a:pt x="4" y="7"/>
                  <a:pt x="3" y="10"/>
                  <a:pt x="3" y="10"/>
                </a:cubicBezTo>
                <a:cubicBezTo>
                  <a:pt x="4" y="10"/>
                  <a:pt x="6" y="9"/>
                  <a:pt x="6" y="8"/>
                </a:cubicBezTo>
                <a:cubicBezTo>
                  <a:pt x="6" y="7"/>
                  <a:pt x="7" y="6"/>
                  <a:pt x="8" y="4"/>
                </a:cubicBezTo>
                <a:cubicBezTo>
                  <a:pt x="8" y="2"/>
                  <a:pt x="6" y="4"/>
                  <a:pt x="5" y="4"/>
                </a:cubicBezTo>
                <a:cubicBezTo>
                  <a:pt x="6" y="4"/>
                  <a:pt x="6" y="0"/>
                  <a:pt x="6" y="1"/>
                </a:cubicBezTo>
                <a:cubicBezTo>
                  <a:pt x="5" y="1"/>
                  <a:pt x="7" y="0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7" name="Freeform 537">
            <a:extLst>
              <a:ext uri="{FF2B5EF4-FFF2-40B4-BE49-F238E27FC236}">
                <a16:creationId xmlns:a16="http://schemas.microsoft.com/office/drawing/2014/main" id="{07160948-50B9-06B1-C8F2-721B73214D72}"/>
              </a:ext>
            </a:extLst>
          </p:cNvPr>
          <p:cNvSpPr>
            <a:spLocks/>
          </p:cNvSpPr>
          <p:nvPr/>
        </p:nvSpPr>
        <p:spPr bwMode="auto">
          <a:xfrm>
            <a:off x="3724328" y="1903354"/>
            <a:ext cx="17743" cy="38480"/>
          </a:xfrm>
          <a:custGeom>
            <a:avLst/>
            <a:gdLst>
              <a:gd name="T0" fmla="*/ 3 w 3"/>
              <a:gd name="T1" fmla="*/ 4 h 6"/>
              <a:gd name="T2" fmla="*/ 1 w 3"/>
              <a:gd name="T3" fmla="*/ 1 h 6"/>
              <a:gd name="T4" fmla="*/ 1 w 3"/>
              <a:gd name="T5" fmla="*/ 2 h 6"/>
              <a:gd name="T6" fmla="*/ 0 w 3"/>
              <a:gd name="T7" fmla="*/ 2 h 6"/>
              <a:gd name="T8" fmla="*/ 3 w 3"/>
              <a:gd name="T9" fmla="*/ 4 h 6"/>
              <a:gd name="T10" fmla="*/ 3 w 3"/>
              <a:gd name="T1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">
                <a:moveTo>
                  <a:pt x="3" y="4"/>
                </a:moveTo>
                <a:cubicBezTo>
                  <a:pt x="3" y="3"/>
                  <a:pt x="1" y="0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3" y="6"/>
                  <a:pt x="3" y="4"/>
                </a:cubicBezTo>
                <a:cubicBezTo>
                  <a:pt x="3" y="3"/>
                  <a:pt x="3" y="6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8" name="Freeform 538">
            <a:extLst>
              <a:ext uri="{FF2B5EF4-FFF2-40B4-BE49-F238E27FC236}">
                <a16:creationId xmlns:a16="http://schemas.microsoft.com/office/drawing/2014/main" id="{4A31B503-219E-A981-1516-0045B22640C0}"/>
              </a:ext>
            </a:extLst>
          </p:cNvPr>
          <p:cNvSpPr>
            <a:spLocks/>
          </p:cNvSpPr>
          <p:nvPr/>
        </p:nvSpPr>
        <p:spPr bwMode="auto">
          <a:xfrm>
            <a:off x="3637584" y="1968999"/>
            <a:ext cx="17743" cy="20371"/>
          </a:xfrm>
          <a:custGeom>
            <a:avLst/>
            <a:gdLst>
              <a:gd name="T0" fmla="*/ 2 w 3"/>
              <a:gd name="T1" fmla="*/ 1 h 3"/>
              <a:gd name="T2" fmla="*/ 0 w 3"/>
              <a:gd name="T3" fmla="*/ 2 h 3"/>
              <a:gd name="T4" fmla="*/ 2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0"/>
                  <a:pt x="0" y="2"/>
                  <a:pt x="0" y="2"/>
                </a:cubicBezTo>
                <a:cubicBezTo>
                  <a:pt x="1" y="3"/>
                  <a:pt x="3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9" name="Freeform 539">
            <a:extLst>
              <a:ext uri="{FF2B5EF4-FFF2-40B4-BE49-F238E27FC236}">
                <a16:creationId xmlns:a16="http://schemas.microsoft.com/office/drawing/2014/main" id="{3B12E7F3-26BD-277E-EDB3-4503055DA76E}"/>
              </a:ext>
            </a:extLst>
          </p:cNvPr>
          <p:cNvSpPr>
            <a:spLocks/>
          </p:cNvSpPr>
          <p:nvPr/>
        </p:nvSpPr>
        <p:spPr bwMode="auto">
          <a:xfrm>
            <a:off x="3239348" y="2322117"/>
            <a:ext cx="39430" cy="27163"/>
          </a:xfrm>
          <a:custGeom>
            <a:avLst/>
            <a:gdLst>
              <a:gd name="T0" fmla="*/ 7 w 7"/>
              <a:gd name="T1" fmla="*/ 3 h 4"/>
              <a:gd name="T2" fmla="*/ 1 w 7"/>
              <a:gd name="T3" fmla="*/ 1 h 4"/>
              <a:gd name="T4" fmla="*/ 7 w 7"/>
              <a:gd name="T5" fmla="*/ 3 h 4"/>
              <a:gd name="T6" fmla="*/ 7 w 7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7" y="3"/>
                </a:moveTo>
                <a:cubicBezTo>
                  <a:pt x="7" y="0"/>
                  <a:pt x="3" y="0"/>
                  <a:pt x="1" y="1"/>
                </a:cubicBezTo>
                <a:cubicBezTo>
                  <a:pt x="0" y="1"/>
                  <a:pt x="7" y="4"/>
                  <a:pt x="7" y="3"/>
                </a:cubicBezTo>
                <a:cubicBezTo>
                  <a:pt x="7" y="0"/>
                  <a:pt x="7" y="4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0" name="Freeform 540">
            <a:extLst>
              <a:ext uri="{FF2B5EF4-FFF2-40B4-BE49-F238E27FC236}">
                <a16:creationId xmlns:a16="http://schemas.microsoft.com/office/drawing/2014/main" id="{63C58841-26C0-7252-51B4-D6A60A9AF660}"/>
              </a:ext>
            </a:extLst>
          </p:cNvPr>
          <p:cNvSpPr>
            <a:spLocks/>
          </p:cNvSpPr>
          <p:nvPr/>
        </p:nvSpPr>
        <p:spPr bwMode="auto">
          <a:xfrm>
            <a:off x="3302433" y="2161404"/>
            <a:ext cx="35485" cy="40743"/>
          </a:xfrm>
          <a:custGeom>
            <a:avLst/>
            <a:gdLst>
              <a:gd name="T0" fmla="*/ 3 w 6"/>
              <a:gd name="T1" fmla="*/ 5 h 6"/>
              <a:gd name="T2" fmla="*/ 0 w 6"/>
              <a:gd name="T3" fmla="*/ 3 h 6"/>
              <a:gd name="T4" fmla="*/ 4 w 6"/>
              <a:gd name="T5" fmla="*/ 2 h 6"/>
              <a:gd name="T6" fmla="*/ 3 w 6"/>
              <a:gd name="T7" fmla="*/ 5 h 6"/>
              <a:gd name="T8" fmla="*/ 3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5"/>
                </a:moveTo>
                <a:cubicBezTo>
                  <a:pt x="2" y="4"/>
                  <a:pt x="1" y="4"/>
                  <a:pt x="0" y="3"/>
                </a:cubicBezTo>
                <a:cubicBezTo>
                  <a:pt x="1" y="3"/>
                  <a:pt x="3" y="0"/>
                  <a:pt x="4" y="2"/>
                </a:cubicBezTo>
                <a:cubicBezTo>
                  <a:pt x="6" y="3"/>
                  <a:pt x="5" y="6"/>
                  <a:pt x="3" y="5"/>
                </a:cubicBezTo>
                <a:cubicBezTo>
                  <a:pt x="2" y="4"/>
                  <a:pt x="4" y="6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1" name="Freeform 541">
            <a:extLst>
              <a:ext uri="{FF2B5EF4-FFF2-40B4-BE49-F238E27FC236}">
                <a16:creationId xmlns:a16="http://schemas.microsoft.com/office/drawing/2014/main" id="{46D6085C-B4F7-57AB-DBA0-2D9CE18BF284}"/>
              </a:ext>
            </a:extLst>
          </p:cNvPr>
          <p:cNvSpPr>
            <a:spLocks/>
          </p:cNvSpPr>
          <p:nvPr/>
        </p:nvSpPr>
        <p:spPr bwMode="auto">
          <a:xfrm>
            <a:off x="3284691" y="1876191"/>
            <a:ext cx="35485" cy="47535"/>
          </a:xfrm>
          <a:custGeom>
            <a:avLst/>
            <a:gdLst>
              <a:gd name="T0" fmla="*/ 3 w 6"/>
              <a:gd name="T1" fmla="*/ 6 h 7"/>
              <a:gd name="T2" fmla="*/ 4 w 6"/>
              <a:gd name="T3" fmla="*/ 1 h 7"/>
              <a:gd name="T4" fmla="*/ 3 w 6"/>
              <a:gd name="T5" fmla="*/ 6 h 7"/>
              <a:gd name="T6" fmla="*/ 3 w 6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3" y="6"/>
                </a:moveTo>
                <a:cubicBezTo>
                  <a:pt x="0" y="7"/>
                  <a:pt x="1" y="0"/>
                  <a:pt x="4" y="1"/>
                </a:cubicBezTo>
                <a:cubicBezTo>
                  <a:pt x="6" y="1"/>
                  <a:pt x="5" y="6"/>
                  <a:pt x="3" y="6"/>
                </a:cubicBezTo>
                <a:cubicBezTo>
                  <a:pt x="2" y="6"/>
                  <a:pt x="6" y="6"/>
                  <a:pt x="3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2" name="Freeform 542">
            <a:extLst>
              <a:ext uri="{FF2B5EF4-FFF2-40B4-BE49-F238E27FC236}">
                <a16:creationId xmlns:a16="http://schemas.microsoft.com/office/drawing/2014/main" id="{D5F99BBD-89BB-FA70-A5F9-598A27840C1B}"/>
              </a:ext>
            </a:extLst>
          </p:cNvPr>
          <p:cNvSpPr>
            <a:spLocks/>
          </p:cNvSpPr>
          <p:nvPr/>
        </p:nvSpPr>
        <p:spPr bwMode="auto">
          <a:xfrm>
            <a:off x="3186118" y="1849029"/>
            <a:ext cx="69001" cy="40743"/>
          </a:xfrm>
          <a:custGeom>
            <a:avLst/>
            <a:gdLst>
              <a:gd name="T0" fmla="*/ 4 w 12"/>
              <a:gd name="T1" fmla="*/ 6 h 6"/>
              <a:gd name="T2" fmla="*/ 1 w 12"/>
              <a:gd name="T3" fmla="*/ 3 h 6"/>
              <a:gd name="T4" fmla="*/ 8 w 12"/>
              <a:gd name="T5" fmla="*/ 0 h 6"/>
              <a:gd name="T6" fmla="*/ 4 w 12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6">
                <a:moveTo>
                  <a:pt x="4" y="6"/>
                </a:moveTo>
                <a:cubicBezTo>
                  <a:pt x="2" y="6"/>
                  <a:pt x="0" y="5"/>
                  <a:pt x="1" y="3"/>
                </a:cubicBezTo>
                <a:cubicBezTo>
                  <a:pt x="2" y="1"/>
                  <a:pt x="5" y="1"/>
                  <a:pt x="8" y="0"/>
                </a:cubicBezTo>
                <a:cubicBezTo>
                  <a:pt x="12" y="0"/>
                  <a:pt x="6" y="6"/>
                  <a:pt x="4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3" name="Freeform 543">
            <a:extLst>
              <a:ext uri="{FF2B5EF4-FFF2-40B4-BE49-F238E27FC236}">
                <a16:creationId xmlns:a16="http://schemas.microsoft.com/office/drawing/2014/main" id="{6842CDB2-3008-3C5C-97D9-FF4C3083C63F}"/>
              </a:ext>
            </a:extLst>
          </p:cNvPr>
          <p:cNvSpPr>
            <a:spLocks/>
          </p:cNvSpPr>
          <p:nvPr/>
        </p:nvSpPr>
        <p:spPr bwMode="auto">
          <a:xfrm>
            <a:off x="3332005" y="1824129"/>
            <a:ext cx="39430" cy="18108"/>
          </a:xfrm>
          <a:custGeom>
            <a:avLst/>
            <a:gdLst>
              <a:gd name="T0" fmla="*/ 5 w 7"/>
              <a:gd name="T1" fmla="*/ 3 h 3"/>
              <a:gd name="T2" fmla="*/ 3 w 7"/>
              <a:gd name="T3" fmla="*/ 0 h 3"/>
              <a:gd name="T4" fmla="*/ 7 w 7"/>
              <a:gd name="T5" fmla="*/ 1 h 3"/>
              <a:gd name="T6" fmla="*/ 5 w 7"/>
              <a:gd name="T7" fmla="*/ 3 h 3"/>
              <a:gd name="T8" fmla="*/ 5 w 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5" y="3"/>
                </a:moveTo>
                <a:cubicBezTo>
                  <a:pt x="4" y="3"/>
                  <a:pt x="0" y="0"/>
                  <a:pt x="3" y="0"/>
                </a:cubicBezTo>
                <a:cubicBezTo>
                  <a:pt x="4" y="0"/>
                  <a:pt x="6" y="0"/>
                  <a:pt x="7" y="1"/>
                </a:cubicBezTo>
                <a:cubicBezTo>
                  <a:pt x="7" y="1"/>
                  <a:pt x="6" y="3"/>
                  <a:pt x="5" y="3"/>
                </a:cubicBezTo>
                <a:cubicBezTo>
                  <a:pt x="4" y="3"/>
                  <a:pt x="7" y="3"/>
                  <a:pt x="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4" name="Freeform 544">
            <a:extLst>
              <a:ext uri="{FF2B5EF4-FFF2-40B4-BE49-F238E27FC236}">
                <a16:creationId xmlns:a16="http://schemas.microsoft.com/office/drawing/2014/main" id="{3AD44971-B60C-CF47-9842-1702B4B7C291}"/>
              </a:ext>
            </a:extLst>
          </p:cNvPr>
          <p:cNvSpPr>
            <a:spLocks/>
          </p:cNvSpPr>
          <p:nvPr/>
        </p:nvSpPr>
        <p:spPr bwMode="auto">
          <a:xfrm>
            <a:off x="3087544" y="1690580"/>
            <a:ext cx="197147" cy="158451"/>
          </a:xfrm>
          <a:custGeom>
            <a:avLst/>
            <a:gdLst>
              <a:gd name="T0" fmla="*/ 31 w 34"/>
              <a:gd name="T1" fmla="*/ 21 h 24"/>
              <a:gd name="T2" fmla="*/ 25 w 34"/>
              <a:gd name="T3" fmla="*/ 18 h 24"/>
              <a:gd name="T4" fmla="*/ 24 w 34"/>
              <a:gd name="T5" fmla="*/ 16 h 24"/>
              <a:gd name="T6" fmla="*/ 22 w 34"/>
              <a:gd name="T7" fmla="*/ 17 h 24"/>
              <a:gd name="T8" fmla="*/ 18 w 34"/>
              <a:gd name="T9" fmla="*/ 16 h 24"/>
              <a:gd name="T10" fmla="*/ 16 w 34"/>
              <a:gd name="T11" fmla="*/ 19 h 24"/>
              <a:gd name="T12" fmla="*/ 11 w 34"/>
              <a:gd name="T13" fmla="*/ 23 h 24"/>
              <a:gd name="T14" fmla="*/ 8 w 34"/>
              <a:gd name="T15" fmla="*/ 19 h 24"/>
              <a:gd name="T16" fmla="*/ 2 w 34"/>
              <a:gd name="T17" fmla="*/ 19 h 24"/>
              <a:gd name="T18" fmla="*/ 4 w 34"/>
              <a:gd name="T19" fmla="*/ 16 h 24"/>
              <a:gd name="T20" fmla="*/ 5 w 34"/>
              <a:gd name="T21" fmla="*/ 10 h 24"/>
              <a:gd name="T22" fmla="*/ 6 w 34"/>
              <a:gd name="T23" fmla="*/ 3 h 24"/>
              <a:gd name="T24" fmla="*/ 11 w 34"/>
              <a:gd name="T25" fmla="*/ 3 h 24"/>
              <a:gd name="T26" fmla="*/ 12 w 34"/>
              <a:gd name="T27" fmla="*/ 5 h 24"/>
              <a:gd name="T28" fmla="*/ 14 w 34"/>
              <a:gd name="T29" fmla="*/ 4 h 24"/>
              <a:gd name="T30" fmla="*/ 17 w 34"/>
              <a:gd name="T31" fmla="*/ 6 h 24"/>
              <a:gd name="T32" fmla="*/ 20 w 34"/>
              <a:gd name="T33" fmla="*/ 7 h 24"/>
              <a:gd name="T34" fmla="*/ 25 w 34"/>
              <a:gd name="T35" fmla="*/ 10 h 24"/>
              <a:gd name="T36" fmla="*/ 28 w 34"/>
              <a:gd name="T37" fmla="*/ 15 h 24"/>
              <a:gd name="T38" fmla="*/ 30 w 34"/>
              <a:gd name="T39" fmla="*/ 15 h 24"/>
              <a:gd name="T40" fmla="*/ 33 w 34"/>
              <a:gd name="T41" fmla="*/ 17 h 24"/>
              <a:gd name="T42" fmla="*/ 34 w 34"/>
              <a:gd name="T43" fmla="*/ 18 h 24"/>
              <a:gd name="T44" fmla="*/ 31 w 34"/>
              <a:gd name="T45" fmla="*/ 21 h 24"/>
              <a:gd name="T46" fmla="*/ 31 w 34"/>
              <a:gd name="T47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" h="24">
                <a:moveTo>
                  <a:pt x="31" y="21"/>
                </a:moveTo>
                <a:cubicBezTo>
                  <a:pt x="30" y="20"/>
                  <a:pt x="27" y="19"/>
                  <a:pt x="25" y="18"/>
                </a:cubicBezTo>
                <a:cubicBezTo>
                  <a:pt x="24" y="18"/>
                  <a:pt x="25" y="17"/>
                  <a:pt x="24" y="16"/>
                </a:cubicBezTo>
                <a:cubicBezTo>
                  <a:pt x="24" y="16"/>
                  <a:pt x="22" y="17"/>
                  <a:pt x="22" y="17"/>
                </a:cubicBezTo>
                <a:cubicBezTo>
                  <a:pt x="20" y="17"/>
                  <a:pt x="20" y="15"/>
                  <a:pt x="18" y="16"/>
                </a:cubicBezTo>
                <a:cubicBezTo>
                  <a:pt x="18" y="17"/>
                  <a:pt x="17" y="18"/>
                  <a:pt x="16" y="19"/>
                </a:cubicBezTo>
                <a:cubicBezTo>
                  <a:pt x="14" y="20"/>
                  <a:pt x="13" y="22"/>
                  <a:pt x="11" y="23"/>
                </a:cubicBezTo>
                <a:cubicBezTo>
                  <a:pt x="8" y="24"/>
                  <a:pt x="10" y="20"/>
                  <a:pt x="8" y="19"/>
                </a:cubicBezTo>
                <a:cubicBezTo>
                  <a:pt x="8" y="18"/>
                  <a:pt x="3" y="19"/>
                  <a:pt x="2" y="19"/>
                </a:cubicBezTo>
                <a:cubicBezTo>
                  <a:pt x="0" y="19"/>
                  <a:pt x="4" y="16"/>
                  <a:pt x="4" y="16"/>
                </a:cubicBezTo>
                <a:cubicBezTo>
                  <a:pt x="6" y="14"/>
                  <a:pt x="5" y="12"/>
                  <a:pt x="5" y="10"/>
                </a:cubicBezTo>
                <a:cubicBezTo>
                  <a:pt x="5" y="8"/>
                  <a:pt x="5" y="5"/>
                  <a:pt x="6" y="3"/>
                </a:cubicBezTo>
                <a:cubicBezTo>
                  <a:pt x="7" y="0"/>
                  <a:pt x="10" y="0"/>
                  <a:pt x="11" y="3"/>
                </a:cubicBezTo>
                <a:cubicBezTo>
                  <a:pt x="11" y="4"/>
                  <a:pt x="11" y="6"/>
                  <a:pt x="12" y="5"/>
                </a:cubicBezTo>
                <a:cubicBezTo>
                  <a:pt x="13" y="5"/>
                  <a:pt x="13" y="4"/>
                  <a:pt x="14" y="4"/>
                </a:cubicBezTo>
                <a:cubicBezTo>
                  <a:pt x="15" y="5"/>
                  <a:pt x="16" y="6"/>
                  <a:pt x="17" y="6"/>
                </a:cubicBezTo>
                <a:cubicBezTo>
                  <a:pt x="18" y="7"/>
                  <a:pt x="19" y="7"/>
                  <a:pt x="20" y="7"/>
                </a:cubicBezTo>
                <a:cubicBezTo>
                  <a:pt x="21" y="8"/>
                  <a:pt x="23" y="9"/>
                  <a:pt x="25" y="10"/>
                </a:cubicBezTo>
                <a:cubicBezTo>
                  <a:pt x="28" y="11"/>
                  <a:pt x="28" y="12"/>
                  <a:pt x="28" y="15"/>
                </a:cubicBezTo>
                <a:cubicBezTo>
                  <a:pt x="28" y="16"/>
                  <a:pt x="30" y="16"/>
                  <a:pt x="30" y="15"/>
                </a:cubicBezTo>
                <a:cubicBezTo>
                  <a:pt x="32" y="15"/>
                  <a:pt x="32" y="16"/>
                  <a:pt x="33" y="17"/>
                </a:cubicBezTo>
                <a:cubicBezTo>
                  <a:pt x="34" y="17"/>
                  <a:pt x="34" y="17"/>
                  <a:pt x="34" y="18"/>
                </a:cubicBezTo>
                <a:cubicBezTo>
                  <a:pt x="33" y="19"/>
                  <a:pt x="33" y="21"/>
                  <a:pt x="31" y="21"/>
                </a:cubicBezTo>
                <a:cubicBezTo>
                  <a:pt x="30" y="20"/>
                  <a:pt x="33" y="21"/>
                  <a:pt x="31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5" name="Freeform 545">
            <a:extLst>
              <a:ext uri="{FF2B5EF4-FFF2-40B4-BE49-F238E27FC236}">
                <a16:creationId xmlns:a16="http://schemas.microsoft.com/office/drawing/2014/main" id="{14BC1EB7-7751-3B74-7AA9-5E7F757DA856}"/>
              </a:ext>
            </a:extLst>
          </p:cNvPr>
          <p:cNvSpPr>
            <a:spLocks/>
          </p:cNvSpPr>
          <p:nvPr/>
        </p:nvSpPr>
        <p:spPr bwMode="auto">
          <a:xfrm>
            <a:off x="3164433" y="1676996"/>
            <a:ext cx="39430" cy="33955"/>
          </a:xfrm>
          <a:custGeom>
            <a:avLst/>
            <a:gdLst>
              <a:gd name="T0" fmla="*/ 5 w 7"/>
              <a:gd name="T1" fmla="*/ 4 h 5"/>
              <a:gd name="T2" fmla="*/ 1 w 7"/>
              <a:gd name="T3" fmla="*/ 0 h 5"/>
              <a:gd name="T4" fmla="*/ 5 w 7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5" y="4"/>
                </a:moveTo>
                <a:cubicBezTo>
                  <a:pt x="3" y="5"/>
                  <a:pt x="0" y="0"/>
                  <a:pt x="1" y="0"/>
                </a:cubicBezTo>
                <a:cubicBezTo>
                  <a:pt x="2" y="1"/>
                  <a:pt x="7" y="3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6" name="Freeform 546">
            <a:extLst>
              <a:ext uri="{FF2B5EF4-FFF2-40B4-BE49-F238E27FC236}">
                <a16:creationId xmlns:a16="http://schemas.microsoft.com/office/drawing/2014/main" id="{F17E4A54-6308-7555-8C20-F69AF5F5E3F4}"/>
              </a:ext>
            </a:extLst>
          </p:cNvPr>
          <p:cNvSpPr>
            <a:spLocks/>
          </p:cNvSpPr>
          <p:nvPr/>
        </p:nvSpPr>
        <p:spPr bwMode="auto">
          <a:xfrm>
            <a:off x="3152603" y="1683788"/>
            <a:ext cx="21687" cy="33955"/>
          </a:xfrm>
          <a:custGeom>
            <a:avLst/>
            <a:gdLst>
              <a:gd name="T0" fmla="*/ 3 w 4"/>
              <a:gd name="T1" fmla="*/ 4 h 5"/>
              <a:gd name="T2" fmla="*/ 0 w 4"/>
              <a:gd name="T3" fmla="*/ 1 h 5"/>
              <a:gd name="T4" fmla="*/ 3 w 4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3" y="4"/>
                </a:moveTo>
                <a:cubicBezTo>
                  <a:pt x="1" y="5"/>
                  <a:pt x="0" y="2"/>
                  <a:pt x="0" y="1"/>
                </a:cubicBezTo>
                <a:cubicBezTo>
                  <a:pt x="1" y="0"/>
                  <a:pt x="4" y="3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7" name="Freeform 547">
            <a:extLst>
              <a:ext uri="{FF2B5EF4-FFF2-40B4-BE49-F238E27FC236}">
                <a16:creationId xmlns:a16="http://schemas.microsoft.com/office/drawing/2014/main" id="{6CD04F9C-BA3E-945C-B452-E04E07A211A1}"/>
              </a:ext>
            </a:extLst>
          </p:cNvPr>
          <p:cNvSpPr>
            <a:spLocks/>
          </p:cNvSpPr>
          <p:nvPr/>
        </p:nvSpPr>
        <p:spPr bwMode="auto">
          <a:xfrm>
            <a:off x="3099373" y="1557030"/>
            <a:ext cx="17743" cy="40743"/>
          </a:xfrm>
          <a:custGeom>
            <a:avLst/>
            <a:gdLst>
              <a:gd name="T0" fmla="*/ 3 w 3"/>
              <a:gd name="T1" fmla="*/ 5 h 6"/>
              <a:gd name="T2" fmla="*/ 3 w 3"/>
              <a:gd name="T3" fmla="*/ 2 h 6"/>
              <a:gd name="T4" fmla="*/ 1 w 3"/>
              <a:gd name="T5" fmla="*/ 1 h 6"/>
              <a:gd name="T6" fmla="*/ 1 w 3"/>
              <a:gd name="T7" fmla="*/ 4 h 6"/>
              <a:gd name="T8" fmla="*/ 3 w 3"/>
              <a:gd name="T9" fmla="*/ 5 h 6"/>
              <a:gd name="T10" fmla="*/ 3 w 3"/>
              <a:gd name="T1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">
                <a:moveTo>
                  <a:pt x="3" y="5"/>
                </a:moveTo>
                <a:cubicBezTo>
                  <a:pt x="3" y="4"/>
                  <a:pt x="3" y="3"/>
                  <a:pt x="3" y="2"/>
                </a:cubicBezTo>
                <a:cubicBezTo>
                  <a:pt x="3" y="2"/>
                  <a:pt x="1" y="0"/>
                  <a:pt x="1" y="1"/>
                </a:cubicBezTo>
                <a:cubicBezTo>
                  <a:pt x="1" y="2"/>
                  <a:pt x="0" y="4"/>
                  <a:pt x="1" y="4"/>
                </a:cubicBezTo>
                <a:cubicBezTo>
                  <a:pt x="1" y="5"/>
                  <a:pt x="2" y="6"/>
                  <a:pt x="3" y="5"/>
                </a:cubicBezTo>
                <a:cubicBezTo>
                  <a:pt x="3" y="4"/>
                  <a:pt x="2" y="6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8" name="Freeform 548">
            <a:extLst>
              <a:ext uri="{FF2B5EF4-FFF2-40B4-BE49-F238E27FC236}">
                <a16:creationId xmlns:a16="http://schemas.microsoft.com/office/drawing/2014/main" id="{5B65CCD9-7E7A-BD69-627B-88BCC48C9B23}"/>
              </a:ext>
            </a:extLst>
          </p:cNvPr>
          <p:cNvSpPr>
            <a:spLocks/>
          </p:cNvSpPr>
          <p:nvPr/>
        </p:nvSpPr>
        <p:spPr bwMode="auto">
          <a:xfrm>
            <a:off x="3012629" y="1210705"/>
            <a:ext cx="831957" cy="699441"/>
          </a:xfrm>
          <a:custGeom>
            <a:avLst/>
            <a:gdLst>
              <a:gd name="T0" fmla="*/ 63 w 144"/>
              <a:gd name="T1" fmla="*/ 86 h 105"/>
              <a:gd name="T2" fmla="*/ 81 w 144"/>
              <a:gd name="T3" fmla="*/ 76 h 105"/>
              <a:gd name="T4" fmla="*/ 91 w 144"/>
              <a:gd name="T5" fmla="*/ 67 h 105"/>
              <a:gd name="T6" fmla="*/ 103 w 144"/>
              <a:gd name="T7" fmla="*/ 68 h 105"/>
              <a:gd name="T8" fmla="*/ 87 w 144"/>
              <a:gd name="T9" fmla="*/ 66 h 105"/>
              <a:gd name="T10" fmla="*/ 80 w 144"/>
              <a:gd name="T11" fmla="*/ 48 h 105"/>
              <a:gd name="T12" fmla="*/ 67 w 144"/>
              <a:gd name="T13" fmla="*/ 49 h 105"/>
              <a:gd name="T14" fmla="*/ 64 w 144"/>
              <a:gd name="T15" fmla="*/ 40 h 105"/>
              <a:gd name="T16" fmla="*/ 54 w 144"/>
              <a:gd name="T17" fmla="*/ 32 h 105"/>
              <a:gd name="T18" fmla="*/ 53 w 144"/>
              <a:gd name="T19" fmla="*/ 38 h 105"/>
              <a:gd name="T20" fmla="*/ 52 w 144"/>
              <a:gd name="T21" fmla="*/ 39 h 105"/>
              <a:gd name="T22" fmla="*/ 37 w 144"/>
              <a:gd name="T23" fmla="*/ 38 h 105"/>
              <a:gd name="T24" fmla="*/ 5 w 144"/>
              <a:gd name="T25" fmla="*/ 32 h 105"/>
              <a:gd name="T26" fmla="*/ 8 w 144"/>
              <a:gd name="T27" fmla="*/ 26 h 105"/>
              <a:gd name="T28" fmla="*/ 16 w 144"/>
              <a:gd name="T29" fmla="*/ 2 h 105"/>
              <a:gd name="T30" fmla="*/ 18 w 144"/>
              <a:gd name="T31" fmla="*/ 18 h 105"/>
              <a:gd name="T32" fmla="*/ 26 w 144"/>
              <a:gd name="T33" fmla="*/ 29 h 105"/>
              <a:gd name="T34" fmla="*/ 20 w 144"/>
              <a:gd name="T35" fmla="*/ 19 h 105"/>
              <a:gd name="T36" fmla="*/ 22 w 144"/>
              <a:gd name="T37" fmla="*/ 13 h 105"/>
              <a:gd name="T38" fmla="*/ 25 w 144"/>
              <a:gd name="T39" fmla="*/ 7 h 105"/>
              <a:gd name="T40" fmla="*/ 34 w 144"/>
              <a:gd name="T41" fmla="*/ 3 h 105"/>
              <a:gd name="T42" fmla="*/ 43 w 144"/>
              <a:gd name="T43" fmla="*/ 16 h 105"/>
              <a:gd name="T44" fmla="*/ 52 w 144"/>
              <a:gd name="T45" fmla="*/ 16 h 105"/>
              <a:gd name="T46" fmla="*/ 54 w 144"/>
              <a:gd name="T47" fmla="*/ 15 h 105"/>
              <a:gd name="T48" fmla="*/ 66 w 144"/>
              <a:gd name="T49" fmla="*/ 13 h 105"/>
              <a:gd name="T50" fmla="*/ 70 w 144"/>
              <a:gd name="T51" fmla="*/ 21 h 105"/>
              <a:gd name="T52" fmla="*/ 76 w 144"/>
              <a:gd name="T53" fmla="*/ 22 h 105"/>
              <a:gd name="T54" fmla="*/ 81 w 144"/>
              <a:gd name="T55" fmla="*/ 23 h 105"/>
              <a:gd name="T56" fmla="*/ 86 w 144"/>
              <a:gd name="T57" fmla="*/ 23 h 105"/>
              <a:gd name="T58" fmla="*/ 92 w 144"/>
              <a:gd name="T59" fmla="*/ 28 h 105"/>
              <a:gd name="T60" fmla="*/ 94 w 144"/>
              <a:gd name="T61" fmla="*/ 31 h 105"/>
              <a:gd name="T62" fmla="*/ 100 w 144"/>
              <a:gd name="T63" fmla="*/ 29 h 105"/>
              <a:gd name="T64" fmla="*/ 99 w 144"/>
              <a:gd name="T65" fmla="*/ 38 h 105"/>
              <a:gd name="T66" fmla="*/ 104 w 144"/>
              <a:gd name="T67" fmla="*/ 38 h 105"/>
              <a:gd name="T68" fmla="*/ 109 w 144"/>
              <a:gd name="T69" fmla="*/ 40 h 105"/>
              <a:gd name="T70" fmla="*/ 106 w 144"/>
              <a:gd name="T71" fmla="*/ 45 h 105"/>
              <a:gd name="T72" fmla="*/ 118 w 144"/>
              <a:gd name="T73" fmla="*/ 54 h 105"/>
              <a:gd name="T74" fmla="*/ 124 w 144"/>
              <a:gd name="T75" fmla="*/ 55 h 105"/>
              <a:gd name="T76" fmla="*/ 128 w 144"/>
              <a:gd name="T77" fmla="*/ 60 h 105"/>
              <a:gd name="T78" fmla="*/ 141 w 144"/>
              <a:gd name="T79" fmla="*/ 64 h 105"/>
              <a:gd name="T80" fmla="*/ 139 w 144"/>
              <a:gd name="T81" fmla="*/ 69 h 105"/>
              <a:gd name="T82" fmla="*/ 133 w 144"/>
              <a:gd name="T83" fmla="*/ 73 h 105"/>
              <a:gd name="T84" fmla="*/ 128 w 144"/>
              <a:gd name="T85" fmla="*/ 77 h 105"/>
              <a:gd name="T86" fmla="*/ 125 w 144"/>
              <a:gd name="T87" fmla="*/ 74 h 105"/>
              <a:gd name="T88" fmla="*/ 120 w 144"/>
              <a:gd name="T89" fmla="*/ 72 h 105"/>
              <a:gd name="T90" fmla="*/ 113 w 144"/>
              <a:gd name="T91" fmla="*/ 67 h 105"/>
              <a:gd name="T92" fmla="*/ 108 w 144"/>
              <a:gd name="T93" fmla="*/ 70 h 105"/>
              <a:gd name="T94" fmla="*/ 118 w 144"/>
              <a:gd name="T95" fmla="*/ 80 h 105"/>
              <a:gd name="T96" fmla="*/ 123 w 144"/>
              <a:gd name="T97" fmla="*/ 82 h 105"/>
              <a:gd name="T98" fmla="*/ 128 w 144"/>
              <a:gd name="T99" fmla="*/ 93 h 105"/>
              <a:gd name="T100" fmla="*/ 126 w 144"/>
              <a:gd name="T101" fmla="*/ 95 h 105"/>
              <a:gd name="T102" fmla="*/ 118 w 144"/>
              <a:gd name="T103" fmla="*/ 96 h 105"/>
              <a:gd name="T104" fmla="*/ 110 w 144"/>
              <a:gd name="T105" fmla="*/ 93 h 105"/>
              <a:gd name="T106" fmla="*/ 109 w 144"/>
              <a:gd name="T107" fmla="*/ 94 h 105"/>
              <a:gd name="T108" fmla="*/ 103 w 144"/>
              <a:gd name="T109" fmla="*/ 99 h 105"/>
              <a:gd name="T110" fmla="*/ 91 w 144"/>
              <a:gd name="T111" fmla="*/ 90 h 105"/>
              <a:gd name="T112" fmla="*/ 77 w 144"/>
              <a:gd name="T113" fmla="*/ 8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" h="105">
                <a:moveTo>
                  <a:pt x="77" y="83"/>
                </a:moveTo>
                <a:cubicBezTo>
                  <a:pt x="76" y="86"/>
                  <a:pt x="74" y="83"/>
                  <a:pt x="71" y="84"/>
                </a:cubicBezTo>
                <a:cubicBezTo>
                  <a:pt x="70" y="84"/>
                  <a:pt x="69" y="85"/>
                  <a:pt x="68" y="86"/>
                </a:cubicBezTo>
                <a:cubicBezTo>
                  <a:pt x="66" y="87"/>
                  <a:pt x="65" y="86"/>
                  <a:pt x="63" y="86"/>
                </a:cubicBezTo>
                <a:cubicBezTo>
                  <a:pt x="60" y="85"/>
                  <a:pt x="56" y="83"/>
                  <a:pt x="60" y="80"/>
                </a:cubicBezTo>
                <a:cubicBezTo>
                  <a:pt x="62" y="78"/>
                  <a:pt x="62" y="76"/>
                  <a:pt x="65" y="76"/>
                </a:cubicBezTo>
                <a:cubicBezTo>
                  <a:pt x="68" y="77"/>
                  <a:pt x="71" y="78"/>
                  <a:pt x="75" y="77"/>
                </a:cubicBezTo>
                <a:cubicBezTo>
                  <a:pt x="77" y="77"/>
                  <a:pt x="79" y="76"/>
                  <a:pt x="81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78" y="72"/>
                  <a:pt x="77" y="71"/>
                  <a:pt x="80" y="69"/>
                </a:cubicBezTo>
                <a:cubicBezTo>
                  <a:pt x="82" y="66"/>
                  <a:pt x="84" y="66"/>
                  <a:pt x="87" y="66"/>
                </a:cubicBezTo>
                <a:cubicBezTo>
                  <a:pt x="88" y="66"/>
                  <a:pt x="90" y="66"/>
                  <a:pt x="91" y="67"/>
                </a:cubicBezTo>
                <a:cubicBezTo>
                  <a:pt x="93" y="68"/>
                  <a:pt x="93" y="69"/>
                  <a:pt x="93" y="71"/>
                </a:cubicBezTo>
                <a:cubicBezTo>
                  <a:pt x="94" y="73"/>
                  <a:pt x="95" y="70"/>
                  <a:pt x="96" y="70"/>
                </a:cubicBezTo>
                <a:cubicBezTo>
                  <a:pt x="96" y="69"/>
                  <a:pt x="99" y="70"/>
                  <a:pt x="99" y="70"/>
                </a:cubicBezTo>
                <a:cubicBezTo>
                  <a:pt x="100" y="70"/>
                  <a:pt x="103" y="70"/>
                  <a:pt x="103" y="68"/>
                </a:cubicBezTo>
                <a:cubicBezTo>
                  <a:pt x="103" y="67"/>
                  <a:pt x="100" y="66"/>
                  <a:pt x="99" y="66"/>
                </a:cubicBezTo>
                <a:cubicBezTo>
                  <a:pt x="97" y="65"/>
                  <a:pt x="96" y="64"/>
                  <a:pt x="95" y="63"/>
                </a:cubicBezTo>
                <a:cubicBezTo>
                  <a:pt x="94" y="63"/>
                  <a:pt x="93" y="65"/>
                  <a:pt x="93" y="66"/>
                </a:cubicBezTo>
                <a:cubicBezTo>
                  <a:pt x="92" y="67"/>
                  <a:pt x="88" y="66"/>
                  <a:pt x="87" y="66"/>
                </a:cubicBezTo>
                <a:cubicBezTo>
                  <a:pt x="81" y="65"/>
                  <a:pt x="89" y="63"/>
                  <a:pt x="88" y="61"/>
                </a:cubicBezTo>
                <a:cubicBezTo>
                  <a:pt x="87" y="58"/>
                  <a:pt x="86" y="54"/>
                  <a:pt x="84" y="52"/>
                </a:cubicBezTo>
                <a:cubicBezTo>
                  <a:pt x="83" y="52"/>
                  <a:pt x="81" y="53"/>
                  <a:pt x="81" y="52"/>
                </a:cubicBezTo>
                <a:cubicBezTo>
                  <a:pt x="81" y="51"/>
                  <a:pt x="81" y="49"/>
                  <a:pt x="80" y="48"/>
                </a:cubicBezTo>
                <a:cubicBezTo>
                  <a:pt x="79" y="47"/>
                  <a:pt x="78" y="53"/>
                  <a:pt x="79" y="53"/>
                </a:cubicBezTo>
                <a:cubicBezTo>
                  <a:pt x="78" y="53"/>
                  <a:pt x="75" y="46"/>
                  <a:pt x="75" y="46"/>
                </a:cubicBezTo>
                <a:cubicBezTo>
                  <a:pt x="73" y="46"/>
                  <a:pt x="72" y="47"/>
                  <a:pt x="71" y="48"/>
                </a:cubicBezTo>
                <a:cubicBezTo>
                  <a:pt x="70" y="48"/>
                  <a:pt x="67" y="50"/>
                  <a:pt x="67" y="49"/>
                </a:cubicBezTo>
                <a:cubicBezTo>
                  <a:pt x="67" y="46"/>
                  <a:pt x="66" y="46"/>
                  <a:pt x="69" y="46"/>
                </a:cubicBezTo>
                <a:cubicBezTo>
                  <a:pt x="70" y="46"/>
                  <a:pt x="71" y="45"/>
                  <a:pt x="71" y="44"/>
                </a:cubicBezTo>
                <a:cubicBezTo>
                  <a:pt x="72" y="43"/>
                  <a:pt x="69" y="43"/>
                  <a:pt x="69" y="43"/>
                </a:cubicBezTo>
                <a:cubicBezTo>
                  <a:pt x="68" y="42"/>
                  <a:pt x="64" y="40"/>
                  <a:pt x="64" y="40"/>
                </a:cubicBezTo>
                <a:cubicBezTo>
                  <a:pt x="64" y="37"/>
                  <a:pt x="63" y="39"/>
                  <a:pt x="62" y="39"/>
                </a:cubicBezTo>
                <a:cubicBezTo>
                  <a:pt x="61" y="39"/>
                  <a:pt x="62" y="34"/>
                  <a:pt x="60" y="35"/>
                </a:cubicBezTo>
                <a:cubicBezTo>
                  <a:pt x="59" y="35"/>
                  <a:pt x="59" y="36"/>
                  <a:pt x="57" y="34"/>
                </a:cubicBezTo>
                <a:cubicBezTo>
                  <a:pt x="56" y="34"/>
                  <a:pt x="55" y="32"/>
                  <a:pt x="54" y="32"/>
                </a:cubicBezTo>
                <a:cubicBezTo>
                  <a:pt x="54" y="32"/>
                  <a:pt x="55" y="33"/>
                  <a:pt x="55" y="33"/>
                </a:cubicBezTo>
                <a:cubicBezTo>
                  <a:pt x="55" y="33"/>
                  <a:pt x="52" y="33"/>
                  <a:pt x="52" y="34"/>
                </a:cubicBezTo>
                <a:cubicBezTo>
                  <a:pt x="53" y="35"/>
                  <a:pt x="55" y="34"/>
                  <a:pt x="56" y="36"/>
                </a:cubicBezTo>
                <a:cubicBezTo>
                  <a:pt x="56" y="38"/>
                  <a:pt x="54" y="38"/>
                  <a:pt x="53" y="38"/>
                </a:cubicBezTo>
                <a:cubicBezTo>
                  <a:pt x="51" y="39"/>
                  <a:pt x="46" y="35"/>
                  <a:pt x="44" y="37"/>
                </a:cubicBezTo>
                <a:cubicBezTo>
                  <a:pt x="43" y="37"/>
                  <a:pt x="45" y="38"/>
                  <a:pt x="46" y="39"/>
                </a:cubicBezTo>
                <a:cubicBezTo>
                  <a:pt x="46" y="40"/>
                  <a:pt x="47" y="39"/>
                  <a:pt x="48" y="39"/>
                </a:cubicBezTo>
                <a:cubicBezTo>
                  <a:pt x="49" y="39"/>
                  <a:pt x="52" y="38"/>
                  <a:pt x="52" y="39"/>
                </a:cubicBezTo>
                <a:cubicBezTo>
                  <a:pt x="52" y="40"/>
                  <a:pt x="51" y="41"/>
                  <a:pt x="50" y="42"/>
                </a:cubicBezTo>
                <a:cubicBezTo>
                  <a:pt x="50" y="42"/>
                  <a:pt x="39" y="35"/>
                  <a:pt x="37" y="36"/>
                </a:cubicBezTo>
                <a:cubicBezTo>
                  <a:pt x="38" y="36"/>
                  <a:pt x="39" y="37"/>
                  <a:pt x="40" y="37"/>
                </a:cubicBezTo>
                <a:cubicBezTo>
                  <a:pt x="42" y="39"/>
                  <a:pt x="37" y="38"/>
                  <a:pt x="37" y="38"/>
                </a:cubicBezTo>
                <a:cubicBezTo>
                  <a:pt x="34" y="36"/>
                  <a:pt x="30" y="38"/>
                  <a:pt x="27" y="37"/>
                </a:cubicBezTo>
                <a:cubicBezTo>
                  <a:pt x="23" y="36"/>
                  <a:pt x="20" y="37"/>
                  <a:pt x="17" y="34"/>
                </a:cubicBezTo>
                <a:cubicBezTo>
                  <a:pt x="14" y="32"/>
                  <a:pt x="12" y="35"/>
                  <a:pt x="9" y="34"/>
                </a:cubicBezTo>
                <a:cubicBezTo>
                  <a:pt x="8" y="33"/>
                  <a:pt x="6" y="33"/>
                  <a:pt x="5" y="32"/>
                </a:cubicBezTo>
                <a:cubicBezTo>
                  <a:pt x="5" y="31"/>
                  <a:pt x="2" y="28"/>
                  <a:pt x="4" y="28"/>
                </a:cubicBezTo>
                <a:cubicBezTo>
                  <a:pt x="7" y="28"/>
                  <a:pt x="11" y="31"/>
                  <a:pt x="14" y="29"/>
                </a:cubicBezTo>
                <a:cubicBezTo>
                  <a:pt x="15" y="28"/>
                  <a:pt x="13" y="27"/>
                  <a:pt x="13" y="27"/>
                </a:cubicBezTo>
                <a:cubicBezTo>
                  <a:pt x="11" y="26"/>
                  <a:pt x="9" y="26"/>
                  <a:pt x="8" y="26"/>
                </a:cubicBezTo>
                <a:cubicBezTo>
                  <a:pt x="5" y="26"/>
                  <a:pt x="0" y="26"/>
                  <a:pt x="0" y="23"/>
                </a:cubicBezTo>
                <a:cubicBezTo>
                  <a:pt x="0" y="19"/>
                  <a:pt x="0" y="16"/>
                  <a:pt x="2" y="12"/>
                </a:cubicBezTo>
                <a:cubicBezTo>
                  <a:pt x="3" y="9"/>
                  <a:pt x="6" y="7"/>
                  <a:pt x="9" y="5"/>
                </a:cubicBezTo>
                <a:cubicBezTo>
                  <a:pt x="11" y="3"/>
                  <a:pt x="13" y="3"/>
                  <a:pt x="16" y="2"/>
                </a:cubicBezTo>
                <a:cubicBezTo>
                  <a:pt x="18" y="2"/>
                  <a:pt x="24" y="0"/>
                  <a:pt x="25" y="3"/>
                </a:cubicBezTo>
                <a:cubicBezTo>
                  <a:pt x="25" y="2"/>
                  <a:pt x="20" y="7"/>
                  <a:pt x="19" y="7"/>
                </a:cubicBezTo>
                <a:cubicBezTo>
                  <a:pt x="17" y="9"/>
                  <a:pt x="15" y="11"/>
                  <a:pt x="17" y="13"/>
                </a:cubicBezTo>
                <a:cubicBezTo>
                  <a:pt x="19" y="15"/>
                  <a:pt x="17" y="16"/>
                  <a:pt x="18" y="18"/>
                </a:cubicBezTo>
                <a:cubicBezTo>
                  <a:pt x="18" y="20"/>
                  <a:pt x="20" y="21"/>
                  <a:pt x="21" y="22"/>
                </a:cubicBezTo>
                <a:cubicBezTo>
                  <a:pt x="22" y="23"/>
                  <a:pt x="24" y="24"/>
                  <a:pt x="25" y="25"/>
                </a:cubicBezTo>
                <a:cubicBezTo>
                  <a:pt x="26" y="26"/>
                  <a:pt x="22" y="26"/>
                  <a:pt x="22" y="27"/>
                </a:cubicBezTo>
                <a:cubicBezTo>
                  <a:pt x="22" y="26"/>
                  <a:pt x="26" y="29"/>
                  <a:pt x="26" y="29"/>
                </a:cubicBezTo>
                <a:cubicBezTo>
                  <a:pt x="27" y="28"/>
                  <a:pt x="26" y="26"/>
                  <a:pt x="26" y="25"/>
                </a:cubicBezTo>
                <a:cubicBezTo>
                  <a:pt x="26" y="25"/>
                  <a:pt x="28" y="24"/>
                  <a:pt x="27" y="23"/>
                </a:cubicBezTo>
                <a:cubicBezTo>
                  <a:pt x="26" y="22"/>
                  <a:pt x="22" y="21"/>
                  <a:pt x="21" y="20"/>
                </a:cubicBezTo>
                <a:cubicBezTo>
                  <a:pt x="20" y="20"/>
                  <a:pt x="19" y="19"/>
                  <a:pt x="20" y="19"/>
                </a:cubicBezTo>
                <a:cubicBezTo>
                  <a:pt x="22" y="19"/>
                  <a:pt x="22" y="18"/>
                  <a:pt x="23" y="17"/>
                </a:cubicBezTo>
                <a:cubicBezTo>
                  <a:pt x="25" y="16"/>
                  <a:pt x="28" y="18"/>
                  <a:pt x="29" y="19"/>
                </a:cubicBezTo>
                <a:cubicBezTo>
                  <a:pt x="28" y="18"/>
                  <a:pt x="27" y="17"/>
                  <a:pt x="27" y="16"/>
                </a:cubicBezTo>
                <a:cubicBezTo>
                  <a:pt x="27" y="14"/>
                  <a:pt x="22" y="15"/>
                  <a:pt x="22" y="13"/>
                </a:cubicBezTo>
                <a:cubicBezTo>
                  <a:pt x="20" y="7"/>
                  <a:pt x="29" y="12"/>
                  <a:pt x="29" y="12"/>
                </a:cubicBezTo>
                <a:cubicBezTo>
                  <a:pt x="29" y="11"/>
                  <a:pt x="23" y="9"/>
                  <a:pt x="23" y="9"/>
                </a:cubicBezTo>
                <a:cubicBezTo>
                  <a:pt x="23" y="8"/>
                  <a:pt x="28" y="9"/>
                  <a:pt x="28" y="9"/>
                </a:cubicBezTo>
                <a:cubicBezTo>
                  <a:pt x="28" y="8"/>
                  <a:pt x="25" y="7"/>
                  <a:pt x="25" y="7"/>
                </a:cubicBezTo>
                <a:cubicBezTo>
                  <a:pt x="24" y="6"/>
                  <a:pt x="25" y="6"/>
                  <a:pt x="26" y="6"/>
                </a:cubicBezTo>
                <a:cubicBezTo>
                  <a:pt x="27" y="7"/>
                  <a:pt x="27" y="6"/>
                  <a:pt x="28" y="6"/>
                </a:cubicBezTo>
                <a:cubicBezTo>
                  <a:pt x="30" y="5"/>
                  <a:pt x="30" y="6"/>
                  <a:pt x="32" y="6"/>
                </a:cubicBezTo>
                <a:cubicBezTo>
                  <a:pt x="29" y="5"/>
                  <a:pt x="33" y="3"/>
                  <a:pt x="34" y="3"/>
                </a:cubicBezTo>
                <a:cubicBezTo>
                  <a:pt x="36" y="2"/>
                  <a:pt x="42" y="2"/>
                  <a:pt x="43" y="4"/>
                </a:cubicBezTo>
                <a:cubicBezTo>
                  <a:pt x="44" y="5"/>
                  <a:pt x="44" y="6"/>
                  <a:pt x="44" y="7"/>
                </a:cubicBezTo>
                <a:cubicBezTo>
                  <a:pt x="45" y="8"/>
                  <a:pt x="46" y="9"/>
                  <a:pt x="47" y="10"/>
                </a:cubicBezTo>
                <a:cubicBezTo>
                  <a:pt x="48" y="12"/>
                  <a:pt x="43" y="16"/>
                  <a:pt x="43" y="16"/>
                </a:cubicBezTo>
                <a:cubicBezTo>
                  <a:pt x="44" y="17"/>
                  <a:pt x="46" y="14"/>
                  <a:pt x="47" y="14"/>
                </a:cubicBezTo>
                <a:cubicBezTo>
                  <a:pt x="47" y="14"/>
                  <a:pt x="45" y="20"/>
                  <a:pt x="46" y="19"/>
                </a:cubicBezTo>
                <a:cubicBezTo>
                  <a:pt x="47" y="19"/>
                  <a:pt x="47" y="17"/>
                  <a:pt x="48" y="17"/>
                </a:cubicBezTo>
                <a:cubicBezTo>
                  <a:pt x="50" y="17"/>
                  <a:pt x="50" y="18"/>
                  <a:pt x="52" y="16"/>
                </a:cubicBezTo>
                <a:cubicBezTo>
                  <a:pt x="53" y="15"/>
                  <a:pt x="53" y="16"/>
                  <a:pt x="54" y="17"/>
                </a:cubicBezTo>
                <a:cubicBezTo>
                  <a:pt x="55" y="18"/>
                  <a:pt x="54" y="18"/>
                  <a:pt x="54" y="19"/>
                </a:cubicBezTo>
                <a:cubicBezTo>
                  <a:pt x="54" y="20"/>
                  <a:pt x="59" y="21"/>
                  <a:pt x="60" y="21"/>
                </a:cubicBezTo>
                <a:cubicBezTo>
                  <a:pt x="60" y="21"/>
                  <a:pt x="55" y="16"/>
                  <a:pt x="54" y="15"/>
                </a:cubicBezTo>
                <a:cubicBezTo>
                  <a:pt x="54" y="15"/>
                  <a:pt x="63" y="18"/>
                  <a:pt x="63" y="17"/>
                </a:cubicBezTo>
                <a:cubicBezTo>
                  <a:pt x="63" y="17"/>
                  <a:pt x="57" y="16"/>
                  <a:pt x="57" y="14"/>
                </a:cubicBezTo>
                <a:cubicBezTo>
                  <a:pt x="57" y="13"/>
                  <a:pt x="60" y="12"/>
                  <a:pt x="61" y="12"/>
                </a:cubicBezTo>
                <a:cubicBezTo>
                  <a:pt x="63" y="11"/>
                  <a:pt x="64" y="12"/>
                  <a:pt x="66" y="13"/>
                </a:cubicBezTo>
                <a:cubicBezTo>
                  <a:pt x="69" y="14"/>
                  <a:pt x="73" y="13"/>
                  <a:pt x="74" y="17"/>
                </a:cubicBezTo>
                <a:cubicBezTo>
                  <a:pt x="74" y="17"/>
                  <a:pt x="67" y="17"/>
                  <a:pt x="68" y="20"/>
                </a:cubicBezTo>
                <a:cubicBezTo>
                  <a:pt x="68" y="19"/>
                  <a:pt x="71" y="18"/>
                  <a:pt x="71" y="18"/>
                </a:cubicBezTo>
                <a:cubicBezTo>
                  <a:pt x="73" y="18"/>
                  <a:pt x="70" y="20"/>
                  <a:pt x="70" y="21"/>
                </a:cubicBezTo>
                <a:cubicBezTo>
                  <a:pt x="70" y="21"/>
                  <a:pt x="73" y="19"/>
                  <a:pt x="73" y="19"/>
                </a:cubicBezTo>
                <a:cubicBezTo>
                  <a:pt x="73" y="18"/>
                  <a:pt x="77" y="18"/>
                  <a:pt x="78" y="19"/>
                </a:cubicBezTo>
                <a:cubicBezTo>
                  <a:pt x="82" y="19"/>
                  <a:pt x="73" y="22"/>
                  <a:pt x="74" y="23"/>
                </a:cubicBezTo>
                <a:cubicBezTo>
                  <a:pt x="74" y="23"/>
                  <a:pt x="76" y="21"/>
                  <a:pt x="76" y="22"/>
                </a:cubicBezTo>
                <a:cubicBezTo>
                  <a:pt x="76" y="23"/>
                  <a:pt x="74" y="25"/>
                  <a:pt x="75" y="26"/>
                </a:cubicBezTo>
                <a:cubicBezTo>
                  <a:pt x="74" y="25"/>
                  <a:pt x="78" y="21"/>
                  <a:pt x="79" y="22"/>
                </a:cubicBezTo>
                <a:cubicBezTo>
                  <a:pt x="79" y="24"/>
                  <a:pt x="78" y="26"/>
                  <a:pt x="79" y="27"/>
                </a:cubicBezTo>
                <a:cubicBezTo>
                  <a:pt x="79" y="27"/>
                  <a:pt x="79" y="23"/>
                  <a:pt x="81" y="23"/>
                </a:cubicBezTo>
                <a:cubicBezTo>
                  <a:pt x="83" y="24"/>
                  <a:pt x="80" y="27"/>
                  <a:pt x="81" y="28"/>
                </a:cubicBezTo>
                <a:cubicBezTo>
                  <a:pt x="81" y="28"/>
                  <a:pt x="82" y="25"/>
                  <a:pt x="83" y="25"/>
                </a:cubicBezTo>
                <a:cubicBezTo>
                  <a:pt x="83" y="25"/>
                  <a:pt x="82" y="28"/>
                  <a:pt x="83" y="28"/>
                </a:cubicBezTo>
                <a:cubicBezTo>
                  <a:pt x="82" y="28"/>
                  <a:pt x="85" y="24"/>
                  <a:pt x="86" y="23"/>
                </a:cubicBezTo>
                <a:cubicBezTo>
                  <a:pt x="87" y="22"/>
                  <a:pt x="90" y="23"/>
                  <a:pt x="91" y="24"/>
                </a:cubicBezTo>
                <a:cubicBezTo>
                  <a:pt x="93" y="25"/>
                  <a:pt x="94" y="27"/>
                  <a:pt x="91" y="27"/>
                </a:cubicBezTo>
                <a:cubicBezTo>
                  <a:pt x="90" y="27"/>
                  <a:pt x="86" y="27"/>
                  <a:pt x="86" y="30"/>
                </a:cubicBezTo>
                <a:cubicBezTo>
                  <a:pt x="86" y="29"/>
                  <a:pt x="92" y="27"/>
                  <a:pt x="92" y="28"/>
                </a:cubicBezTo>
                <a:cubicBezTo>
                  <a:pt x="92" y="28"/>
                  <a:pt x="88" y="30"/>
                  <a:pt x="88" y="31"/>
                </a:cubicBezTo>
                <a:cubicBezTo>
                  <a:pt x="88" y="30"/>
                  <a:pt x="92" y="30"/>
                  <a:pt x="92" y="30"/>
                </a:cubicBezTo>
                <a:cubicBezTo>
                  <a:pt x="93" y="29"/>
                  <a:pt x="95" y="26"/>
                  <a:pt x="96" y="27"/>
                </a:cubicBezTo>
                <a:cubicBezTo>
                  <a:pt x="97" y="29"/>
                  <a:pt x="96" y="31"/>
                  <a:pt x="94" y="31"/>
                </a:cubicBezTo>
                <a:cubicBezTo>
                  <a:pt x="93" y="32"/>
                  <a:pt x="92" y="33"/>
                  <a:pt x="91" y="34"/>
                </a:cubicBezTo>
                <a:cubicBezTo>
                  <a:pt x="91" y="34"/>
                  <a:pt x="93" y="32"/>
                  <a:pt x="94" y="32"/>
                </a:cubicBezTo>
                <a:cubicBezTo>
                  <a:pt x="94" y="32"/>
                  <a:pt x="93" y="36"/>
                  <a:pt x="93" y="36"/>
                </a:cubicBezTo>
                <a:cubicBezTo>
                  <a:pt x="92" y="34"/>
                  <a:pt x="99" y="27"/>
                  <a:pt x="100" y="29"/>
                </a:cubicBezTo>
                <a:cubicBezTo>
                  <a:pt x="101" y="30"/>
                  <a:pt x="99" y="31"/>
                  <a:pt x="98" y="31"/>
                </a:cubicBezTo>
                <a:cubicBezTo>
                  <a:pt x="99" y="31"/>
                  <a:pt x="102" y="31"/>
                  <a:pt x="103" y="31"/>
                </a:cubicBezTo>
                <a:cubicBezTo>
                  <a:pt x="104" y="31"/>
                  <a:pt x="106" y="31"/>
                  <a:pt x="107" y="32"/>
                </a:cubicBezTo>
                <a:cubicBezTo>
                  <a:pt x="108" y="35"/>
                  <a:pt x="98" y="35"/>
                  <a:pt x="99" y="38"/>
                </a:cubicBezTo>
                <a:cubicBezTo>
                  <a:pt x="99" y="38"/>
                  <a:pt x="102" y="35"/>
                  <a:pt x="103" y="35"/>
                </a:cubicBezTo>
                <a:cubicBezTo>
                  <a:pt x="104" y="35"/>
                  <a:pt x="106" y="35"/>
                  <a:pt x="106" y="36"/>
                </a:cubicBezTo>
                <a:cubicBezTo>
                  <a:pt x="107" y="37"/>
                  <a:pt x="101" y="39"/>
                  <a:pt x="101" y="39"/>
                </a:cubicBezTo>
                <a:cubicBezTo>
                  <a:pt x="101" y="39"/>
                  <a:pt x="104" y="38"/>
                  <a:pt x="104" y="38"/>
                </a:cubicBezTo>
                <a:cubicBezTo>
                  <a:pt x="105" y="38"/>
                  <a:pt x="107" y="37"/>
                  <a:pt x="108" y="36"/>
                </a:cubicBezTo>
                <a:cubicBezTo>
                  <a:pt x="109" y="36"/>
                  <a:pt x="108" y="35"/>
                  <a:pt x="109" y="34"/>
                </a:cubicBezTo>
                <a:cubicBezTo>
                  <a:pt x="110" y="34"/>
                  <a:pt x="112" y="36"/>
                  <a:pt x="112" y="37"/>
                </a:cubicBezTo>
                <a:cubicBezTo>
                  <a:pt x="116" y="40"/>
                  <a:pt x="112" y="39"/>
                  <a:pt x="109" y="40"/>
                </a:cubicBezTo>
                <a:cubicBezTo>
                  <a:pt x="109" y="40"/>
                  <a:pt x="102" y="42"/>
                  <a:pt x="102" y="41"/>
                </a:cubicBezTo>
                <a:cubicBezTo>
                  <a:pt x="102" y="42"/>
                  <a:pt x="118" y="42"/>
                  <a:pt x="117" y="44"/>
                </a:cubicBezTo>
                <a:cubicBezTo>
                  <a:pt x="116" y="45"/>
                  <a:pt x="111" y="45"/>
                  <a:pt x="110" y="44"/>
                </a:cubicBezTo>
                <a:cubicBezTo>
                  <a:pt x="110" y="44"/>
                  <a:pt x="106" y="45"/>
                  <a:pt x="106" y="45"/>
                </a:cubicBezTo>
                <a:cubicBezTo>
                  <a:pt x="107" y="46"/>
                  <a:pt x="110" y="45"/>
                  <a:pt x="110" y="46"/>
                </a:cubicBezTo>
                <a:cubicBezTo>
                  <a:pt x="111" y="46"/>
                  <a:pt x="107" y="47"/>
                  <a:pt x="107" y="48"/>
                </a:cubicBezTo>
                <a:cubicBezTo>
                  <a:pt x="107" y="50"/>
                  <a:pt x="111" y="51"/>
                  <a:pt x="112" y="51"/>
                </a:cubicBezTo>
                <a:cubicBezTo>
                  <a:pt x="114" y="52"/>
                  <a:pt x="117" y="52"/>
                  <a:pt x="118" y="54"/>
                </a:cubicBezTo>
                <a:cubicBezTo>
                  <a:pt x="119" y="55"/>
                  <a:pt x="119" y="56"/>
                  <a:pt x="120" y="56"/>
                </a:cubicBezTo>
                <a:cubicBezTo>
                  <a:pt x="120" y="56"/>
                  <a:pt x="122" y="55"/>
                  <a:pt x="122" y="55"/>
                </a:cubicBezTo>
                <a:cubicBezTo>
                  <a:pt x="122" y="55"/>
                  <a:pt x="122" y="57"/>
                  <a:pt x="123" y="57"/>
                </a:cubicBezTo>
                <a:cubicBezTo>
                  <a:pt x="123" y="57"/>
                  <a:pt x="123" y="55"/>
                  <a:pt x="124" y="55"/>
                </a:cubicBezTo>
                <a:cubicBezTo>
                  <a:pt x="124" y="55"/>
                  <a:pt x="124" y="57"/>
                  <a:pt x="124" y="57"/>
                </a:cubicBezTo>
                <a:cubicBezTo>
                  <a:pt x="124" y="58"/>
                  <a:pt x="126" y="57"/>
                  <a:pt x="127" y="57"/>
                </a:cubicBezTo>
                <a:cubicBezTo>
                  <a:pt x="127" y="57"/>
                  <a:pt x="129" y="58"/>
                  <a:pt x="129" y="59"/>
                </a:cubicBezTo>
                <a:cubicBezTo>
                  <a:pt x="129" y="60"/>
                  <a:pt x="128" y="59"/>
                  <a:pt x="128" y="60"/>
                </a:cubicBezTo>
                <a:cubicBezTo>
                  <a:pt x="129" y="59"/>
                  <a:pt x="138" y="62"/>
                  <a:pt x="138" y="62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4"/>
                  <a:pt x="139" y="63"/>
                  <a:pt x="139" y="63"/>
                </a:cubicBezTo>
                <a:cubicBezTo>
                  <a:pt x="140" y="62"/>
                  <a:pt x="140" y="63"/>
                  <a:pt x="141" y="64"/>
                </a:cubicBezTo>
                <a:cubicBezTo>
                  <a:pt x="142" y="64"/>
                  <a:pt x="144" y="66"/>
                  <a:pt x="143" y="67"/>
                </a:cubicBezTo>
                <a:cubicBezTo>
                  <a:pt x="143" y="67"/>
                  <a:pt x="141" y="67"/>
                  <a:pt x="141" y="67"/>
                </a:cubicBezTo>
                <a:cubicBezTo>
                  <a:pt x="141" y="68"/>
                  <a:pt x="143" y="68"/>
                  <a:pt x="142" y="69"/>
                </a:cubicBezTo>
                <a:cubicBezTo>
                  <a:pt x="142" y="69"/>
                  <a:pt x="139" y="69"/>
                  <a:pt x="139" y="69"/>
                </a:cubicBezTo>
                <a:cubicBezTo>
                  <a:pt x="137" y="70"/>
                  <a:pt x="139" y="70"/>
                  <a:pt x="139" y="71"/>
                </a:cubicBezTo>
                <a:cubicBezTo>
                  <a:pt x="140" y="73"/>
                  <a:pt x="136" y="71"/>
                  <a:pt x="135" y="71"/>
                </a:cubicBezTo>
                <a:cubicBezTo>
                  <a:pt x="136" y="72"/>
                  <a:pt x="138" y="73"/>
                  <a:pt x="137" y="74"/>
                </a:cubicBezTo>
                <a:cubicBezTo>
                  <a:pt x="136" y="74"/>
                  <a:pt x="132" y="74"/>
                  <a:pt x="133" y="73"/>
                </a:cubicBezTo>
                <a:cubicBezTo>
                  <a:pt x="132" y="74"/>
                  <a:pt x="135" y="76"/>
                  <a:pt x="134" y="77"/>
                </a:cubicBezTo>
                <a:cubicBezTo>
                  <a:pt x="133" y="77"/>
                  <a:pt x="133" y="75"/>
                  <a:pt x="132" y="76"/>
                </a:cubicBezTo>
                <a:cubicBezTo>
                  <a:pt x="131" y="77"/>
                  <a:pt x="135" y="82"/>
                  <a:pt x="131" y="79"/>
                </a:cubicBezTo>
                <a:cubicBezTo>
                  <a:pt x="131" y="79"/>
                  <a:pt x="128" y="77"/>
                  <a:pt x="128" y="77"/>
                </a:cubicBezTo>
                <a:cubicBezTo>
                  <a:pt x="127" y="78"/>
                  <a:pt x="127" y="79"/>
                  <a:pt x="126" y="79"/>
                </a:cubicBezTo>
                <a:cubicBezTo>
                  <a:pt x="126" y="78"/>
                  <a:pt x="127" y="77"/>
                  <a:pt x="127" y="76"/>
                </a:cubicBezTo>
                <a:cubicBezTo>
                  <a:pt x="127" y="77"/>
                  <a:pt x="125" y="77"/>
                  <a:pt x="125" y="77"/>
                </a:cubicBezTo>
                <a:cubicBezTo>
                  <a:pt x="124" y="76"/>
                  <a:pt x="126" y="75"/>
                  <a:pt x="125" y="74"/>
                </a:cubicBezTo>
                <a:cubicBezTo>
                  <a:pt x="125" y="74"/>
                  <a:pt x="123" y="75"/>
                  <a:pt x="123" y="75"/>
                </a:cubicBezTo>
                <a:cubicBezTo>
                  <a:pt x="122" y="74"/>
                  <a:pt x="123" y="72"/>
                  <a:pt x="123" y="72"/>
                </a:cubicBezTo>
                <a:cubicBezTo>
                  <a:pt x="124" y="72"/>
                  <a:pt x="128" y="70"/>
                  <a:pt x="127" y="70"/>
                </a:cubicBezTo>
                <a:cubicBezTo>
                  <a:pt x="126" y="69"/>
                  <a:pt x="122" y="73"/>
                  <a:pt x="120" y="72"/>
                </a:cubicBezTo>
                <a:cubicBezTo>
                  <a:pt x="120" y="72"/>
                  <a:pt x="123" y="69"/>
                  <a:pt x="122" y="69"/>
                </a:cubicBezTo>
                <a:cubicBezTo>
                  <a:pt x="121" y="69"/>
                  <a:pt x="120" y="71"/>
                  <a:pt x="119" y="70"/>
                </a:cubicBezTo>
                <a:cubicBezTo>
                  <a:pt x="118" y="69"/>
                  <a:pt x="117" y="69"/>
                  <a:pt x="116" y="68"/>
                </a:cubicBezTo>
                <a:cubicBezTo>
                  <a:pt x="115" y="67"/>
                  <a:pt x="114" y="66"/>
                  <a:pt x="113" y="67"/>
                </a:cubicBezTo>
                <a:cubicBezTo>
                  <a:pt x="113" y="68"/>
                  <a:pt x="113" y="68"/>
                  <a:pt x="113" y="69"/>
                </a:cubicBezTo>
                <a:cubicBezTo>
                  <a:pt x="113" y="69"/>
                  <a:pt x="112" y="69"/>
                  <a:pt x="112" y="69"/>
                </a:cubicBezTo>
                <a:cubicBezTo>
                  <a:pt x="112" y="70"/>
                  <a:pt x="116" y="72"/>
                  <a:pt x="112" y="72"/>
                </a:cubicBezTo>
                <a:cubicBezTo>
                  <a:pt x="111" y="72"/>
                  <a:pt x="107" y="71"/>
                  <a:pt x="108" y="70"/>
                </a:cubicBezTo>
                <a:cubicBezTo>
                  <a:pt x="107" y="72"/>
                  <a:pt x="111" y="74"/>
                  <a:pt x="112" y="75"/>
                </a:cubicBezTo>
                <a:cubicBezTo>
                  <a:pt x="114" y="75"/>
                  <a:pt x="114" y="78"/>
                  <a:pt x="115" y="79"/>
                </a:cubicBezTo>
                <a:cubicBezTo>
                  <a:pt x="116" y="80"/>
                  <a:pt x="116" y="81"/>
                  <a:pt x="117" y="81"/>
                </a:cubicBezTo>
                <a:cubicBezTo>
                  <a:pt x="118" y="81"/>
                  <a:pt x="117" y="80"/>
                  <a:pt x="118" y="80"/>
                </a:cubicBezTo>
                <a:cubicBezTo>
                  <a:pt x="118" y="80"/>
                  <a:pt x="119" y="81"/>
                  <a:pt x="119" y="82"/>
                </a:cubicBezTo>
                <a:cubicBezTo>
                  <a:pt x="120" y="83"/>
                  <a:pt x="120" y="82"/>
                  <a:pt x="121" y="81"/>
                </a:cubicBezTo>
                <a:cubicBezTo>
                  <a:pt x="122" y="81"/>
                  <a:pt x="121" y="85"/>
                  <a:pt x="122" y="84"/>
                </a:cubicBezTo>
                <a:cubicBezTo>
                  <a:pt x="123" y="84"/>
                  <a:pt x="122" y="83"/>
                  <a:pt x="123" y="82"/>
                </a:cubicBezTo>
                <a:cubicBezTo>
                  <a:pt x="123" y="82"/>
                  <a:pt x="123" y="84"/>
                  <a:pt x="123" y="85"/>
                </a:cubicBezTo>
                <a:cubicBezTo>
                  <a:pt x="123" y="86"/>
                  <a:pt x="123" y="86"/>
                  <a:pt x="124" y="87"/>
                </a:cubicBezTo>
                <a:cubicBezTo>
                  <a:pt x="125" y="87"/>
                  <a:pt x="126" y="88"/>
                  <a:pt x="126" y="89"/>
                </a:cubicBezTo>
                <a:cubicBezTo>
                  <a:pt x="127" y="89"/>
                  <a:pt x="128" y="93"/>
                  <a:pt x="128" y="93"/>
                </a:cubicBezTo>
                <a:cubicBezTo>
                  <a:pt x="127" y="92"/>
                  <a:pt x="127" y="91"/>
                  <a:pt x="127" y="91"/>
                </a:cubicBezTo>
                <a:cubicBezTo>
                  <a:pt x="126" y="91"/>
                  <a:pt x="127" y="95"/>
                  <a:pt x="127" y="95"/>
                </a:cubicBezTo>
                <a:cubicBezTo>
                  <a:pt x="127" y="95"/>
                  <a:pt x="125" y="91"/>
                  <a:pt x="124" y="90"/>
                </a:cubicBezTo>
                <a:cubicBezTo>
                  <a:pt x="124" y="90"/>
                  <a:pt x="125" y="94"/>
                  <a:pt x="126" y="95"/>
                </a:cubicBezTo>
                <a:cubicBezTo>
                  <a:pt x="126" y="98"/>
                  <a:pt x="124" y="95"/>
                  <a:pt x="124" y="96"/>
                </a:cubicBezTo>
                <a:cubicBezTo>
                  <a:pt x="123" y="97"/>
                  <a:pt x="128" y="99"/>
                  <a:pt x="128" y="100"/>
                </a:cubicBezTo>
                <a:cubicBezTo>
                  <a:pt x="128" y="101"/>
                  <a:pt x="119" y="95"/>
                  <a:pt x="118" y="95"/>
                </a:cubicBezTo>
                <a:cubicBezTo>
                  <a:pt x="118" y="95"/>
                  <a:pt x="118" y="96"/>
                  <a:pt x="118" y="96"/>
                </a:cubicBezTo>
                <a:cubicBezTo>
                  <a:pt x="118" y="97"/>
                  <a:pt x="116" y="93"/>
                  <a:pt x="115" y="93"/>
                </a:cubicBezTo>
                <a:cubicBezTo>
                  <a:pt x="115" y="93"/>
                  <a:pt x="116" y="95"/>
                  <a:pt x="116" y="95"/>
                </a:cubicBezTo>
                <a:cubicBezTo>
                  <a:pt x="115" y="96"/>
                  <a:pt x="113" y="92"/>
                  <a:pt x="112" y="91"/>
                </a:cubicBezTo>
                <a:cubicBezTo>
                  <a:pt x="111" y="90"/>
                  <a:pt x="111" y="92"/>
                  <a:pt x="110" y="93"/>
                </a:cubicBezTo>
                <a:cubicBezTo>
                  <a:pt x="110" y="94"/>
                  <a:pt x="108" y="90"/>
                  <a:pt x="108" y="90"/>
                </a:cubicBezTo>
                <a:cubicBezTo>
                  <a:pt x="108" y="90"/>
                  <a:pt x="105" y="90"/>
                  <a:pt x="105" y="90"/>
                </a:cubicBezTo>
                <a:cubicBezTo>
                  <a:pt x="105" y="91"/>
                  <a:pt x="106" y="92"/>
                  <a:pt x="107" y="92"/>
                </a:cubicBezTo>
                <a:cubicBezTo>
                  <a:pt x="108" y="93"/>
                  <a:pt x="108" y="93"/>
                  <a:pt x="109" y="94"/>
                </a:cubicBezTo>
                <a:cubicBezTo>
                  <a:pt x="110" y="95"/>
                  <a:pt x="112" y="96"/>
                  <a:pt x="114" y="97"/>
                </a:cubicBezTo>
                <a:cubicBezTo>
                  <a:pt x="116" y="99"/>
                  <a:pt x="117" y="100"/>
                  <a:pt x="118" y="102"/>
                </a:cubicBezTo>
                <a:cubicBezTo>
                  <a:pt x="120" y="105"/>
                  <a:pt x="120" y="105"/>
                  <a:pt x="117" y="104"/>
                </a:cubicBezTo>
                <a:cubicBezTo>
                  <a:pt x="113" y="102"/>
                  <a:pt x="106" y="103"/>
                  <a:pt x="103" y="99"/>
                </a:cubicBezTo>
                <a:cubicBezTo>
                  <a:pt x="102" y="97"/>
                  <a:pt x="99" y="99"/>
                  <a:pt x="97" y="97"/>
                </a:cubicBezTo>
                <a:cubicBezTo>
                  <a:pt x="96" y="96"/>
                  <a:pt x="90" y="94"/>
                  <a:pt x="90" y="93"/>
                </a:cubicBezTo>
                <a:cubicBezTo>
                  <a:pt x="90" y="92"/>
                  <a:pt x="93" y="93"/>
                  <a:pt x="93" y="92"/>
                </a:cubicBezTo>
                <a:cubicBezTo>
                  <a:pt x="94" y="91"/>
                  <a:pt x="91" y="90"/>
                  <a:pt x="91" y="90"/>
                </a:cubicBezTo>
                <a:cubicBezTo>
                  <a:pt x="88" y="89"/>
                  <a:pt x="86" y="87"/>
                  <a:pt x="84" y="86"/>
                </a:cubicBezTo>
                <a:cubicBezTo>
                  <a:pt x="83" y="85"/>
                  <a:pt x="84" y="84"/>
                  <a:pt x="82" y="84"/>
                </a:cubicBezTo>
                <a:cubicBezTo>
                  <a:pt x="82" y="83"/>
                  <a:pt x="77" y="83"/>
                  <a:pt x="77" y="83"/>
                </a:cubicBezTo>
                <a:cubicBezTo>
                  <a:pt x="77" y="84"/>
                  <a:pt x="78" y="82"/>
                  <a:pt x="77" y="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9" name="Freeform 549">
            <a:extLst>
              <a:ext uri="{FF2B5EF4-FFF2-40B4-BE49-F238E27FC236}">
                <a16:creationId xmlns:a16="http://schemas.microsoft.com/office/drawing/2014/main" id="{A56858F2-7F64-BA43-4FA6-40C7A2E68210}"/>
              </a:ext>
            </a:extLst>
          </p:cNvPr>
          <p:cNvSpPr>
            <a:spLocks/>
          </p:cNvSpPr>
          <p:nvPr/>
        </p:nvSpPr>
        <p:spPr bwMode="auto">
          <a:xfrm>
            <a:off x="3550837" y="1862613"/>
            <a:ext cx="35485" cy="13582"/>
          </a:xfrm>
          <a:custGeom>
            <a:avLst/>
            <a:gdLst>
              <a:gd name="T0" fmla="*/ 5 w 6"/>
              <a:gd name="T1" fmla="*/ 1 h 2"/>
              <a:gd name="T2" fmla="*/ 1 w 6"/>
              <a:gd name="T3" fmla="*/ 0 h 2"/>
              <a:gd name="T4" fmla="*/ 5 w 6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5" y="1"/>
                </a:moveTo>
                <a:cubicBezTo>
                  <a:pt x="5" y="2"/>
                  <a:pt x="0" y="0"/>
                  <a:pt x="1" y="0"/>
                </a:cubicBezTo>
                <a:cubicBezTo>
                  <a:pt x="3" y="0"/>
                  <a:pt x="6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0" name="Freeform 550">
            <a:extLst>
              <a:ext uri="{FF2B5EF4-FFF2-40B4-BE49-F238E27FC236}">
                <a16:creationId xmlns:a16="http://schemas.microsoft.com/office/drawing/2014/main" id="{8777D85B-9A0C-712B-C150-815CD1B556D9}"/>
              </a:ext>
            </a:extLst>
          </p:cNvPr>
          <p:cNvSpPr>
            <a:spLocks/>
          </p:cNvSpPr>
          <p:nvPr/>
        </p:nvSpPr>
        <p:spPr bwMode="auto">
          <a:xfrm>
            <a:off x="3446351" y="1570612"/>
            <a:ext cx="47314" cy="13582"/>
          </a:xfrm>
          <a:custGeom>
            <a:avLst/>
            <a:gdLst>
              <a:gd name="T0" fmla="*/ 7 w 8"/>
              <a:gd name="T1" fmla="*/ 1 h 2"/>
              <a:gd name="T2" fmla="*/ 2 w 8"/>
              <a:gd name="T3" fmla="*/ 2 h 2"/>
              <a:gd name="T4" fmla="*/ 3 w 8"/>
              <a:gd name="T5" fmla="*/ 0 h 2"/>
              <a:gd name="T6" fmla="*/ 7 w 8"/>
              <a:gd name="T7" fmla="*/ 1 h 2"/>
              <a:gd name="T8" fmla="*/ 7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7" y="1"/>
                </a:moveTo>
                <a:cubicBezTo>
                  <a:pt x="8" y="2"/>
                  <a:pt x="3" y="2"/>
                  <a:pt x="2" y="2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7" y="0"/>
                  <a:pt x="7" y="1"/>
                </a:cubicBezTo>
                <a:cubicBezTo>
                  <a:pt x="8" y="2"/>
                  <a:pt x="7" y="0"/>
                  <a:pt x="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1" name="Freeform 551">
            <a:extLst>
              <a:ext uri="{FF2B5EF4-FFF2-40B4-BE49-F238E27FC236}">
                <a16:creationId xmlns:a16="http://schemas.microsoft.com/office/drawing/2014/main" id="{5CE9C5A5-74AB-BD1A-1F3D-68D5B66BEC85}"/>
              </a:ext>
            </a:extLst>
          </p:cNvPr>
          <p:cNvSpPr>
            <a:spLocks/>
          </p:cNvSpPr>
          <p:nvPr/>
        </p:nvSpPr>
        <p:spPr bwMode="auto">
          <a:xfrm>
            <a:off x="3377350" y="1557030"/>
            <a:ext cx="69001" cy="65643"/>
          </a:xfrm>
          <a:custGeom>
            <a:avLst/>
            <a:gdLst>
              <a:gd name="T0" fmla="*/ 10 w 12"/>
              <a:gd name="T1" fmla="*/ 7 h 10"/>
              <a:gd name="T2" fmla="*/ 3 w 12"/>
              <a:gd name="T3" fmla="*/ 9 h 10"/>
              <a:gd name="T4" fmla="*/ 2 w 12"/>
              <a:gd name="T5" fmla="*/ 2 h 10"/>
              <a:gd name="T6" fmla="*/ 9 w 12"/>
              <a:gd name="T7" fmla="*/ 0 h 10"/>
              <a:gd name="T8" fmla="*/ 10 w 12"/>
              <a:gd name="T9" fmla="*/ 7 h 10"/>
              <a:gd name="T10" fmla="*/ 10 w 12"/>
              <a:gd name="T1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0">
                <a:moveTo>
                  <a:pt x="10" y="7"/>
                </a:moveTo>
                <a:cubicBezTo>
                  <a:pt x="8" y="8"/>
                  <a:pt x="6" y="10"/>
                  <a:pt x="3" y="9"/>
                </a:cubicBezTo>
                <a:cubicBezTo>
                  <a:pt x="0" y="7"/>
                  <a:pt x="0" y="4"/>
                  <a:pt x="2" y="2"/>
                </a:cubicBezTo>
                <a:cubicBezTo>
                  <a:pt x="3" y="0"/>
                  <a:pt x="7" y="0"/>
                  <a:pt x="9" y="0"/>
                </a:cubicBezTo>
                <a:cubicBezTo>
                  <a:pt x="11" y="0"/>
                  <a:pt x="12" y="5"/>
                  <a:pt x="10" y="7"/>
                </a:cubicBezTo>
                <a:cubicBezTo>
                  <a:pt x="9" y="8"/>
                  <a:pt x="12" y="6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2" name="Freeform 552">
            <a:extLst>
              <a:ext uri="{FF2B5EF4-FFF2-40B4-BE49-F238E27FC236}">
                <a16:creationId xmlns:a16="http://schemas.microsoft.com/office/drawing/2014/main" id="{323A3EE8-650D-E818-9E2A-76B7B93C85CC}"/>
              </a:ext>
            </a:extLst>
          </p:cNvPr>
          <p:cNvSpPr>
            <a:spLocks/>
          </p:cNvSpPr>
          <p:nvPr/>
        </p:nvSpPr>
        <p:spPr bwMode="auto">
          <a:xfrm>
            <a:off x="3314262" y="1498177"/>
            <a:ext cx="39430" cy="24900"/>
          </a:xfrm>
          <a:custGeom>
            <a:avLst/>
            <a:gdLst>
              <a:gd name="T0" fmla="*/ 1 w 7"/>
              <a:gd name="T1" fmla="*/ 4 h 4"/>
              <a:gd name="T2" fmla="*/ 5 w 7"/>
              <a:gd name="T3" fmla="*/ 0 h 4"/>
              <a:gd name="T4" fmla="*/ 1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1" y="4"/>
                </a:moveTo>
                <a:cubicBezTo>
                  <a:pt x="0" y="4"/>
                  <a:pt x="4" y="0"/>
                  <a:pt x="5" y="0"/>
                </a:cubicBezTo>
                <a:cubicBezTo>
                  <a:pt x="7" y="1"/>
                  <a:pt x="3" y="4"/>
                  <a:pt x="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3" name="Freeform 553">
            <a:extLst>
              <a:ext uri="{FF2B5EF4-FFF2-40B4-BE49-F238E27FC236}">
                <a16:creationId xmlns:a16="http://schemas.microsoft.com/office/drawing/2014/main" id="{E6AE06F1-0129-074E-0A9F-A086615AE5CF}"/>
              </a:ext>
            </a:extLst>
          </p:cNvPr>
          <p:cNvSpPr>
            <a:spLocks/>
          </p:cNvSpPr>
          <p:nvPr/>
        </p:nvSpPr>
        <p:spPr bwMode="auto">
          <a:xfrm>
            <a:off x="3371436" y="1491385"/>
            <a:ext cx="35485" cy="20371"/>
          </a:xfrm>
          <a:custGeom>
            <a:avLst/>
            <a:gdLst>
              <a:gd name="T0" fmla="*/ 2 w 6"/>
              <a:gd name="T1" fmla="*/ 3 h 3"/>
              <a:gd name="T2" fmla="*/ 2 w 6"/>
              <a:gd name="T3" fmla="*/ 1 h 3"/>
              <a:gd name="T4" fmla="*/ 2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2" y="3"/>
                </a:moveTo>
                <a:cubicBezTo>
                  <a:pt x="2" y="3"/>
                  <a:pt x="0" y="1"/>
                  <a:pt x="2" y="1"/>
                </a:cubicBezTo>
                <a:cubicBezTo>
                  <a:pt x="3" y="0"/>
                  <a:pt x="6" y="3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4" name="Freeform 554">
            <a:extLst>
              <a:ext uri="{FF2B5EF4-FFF2-40B4-BE49-F238E27FC236}">
                <a16:creationId xmlns:a16="http://schemas.microsoft.com/office/drawing/2014/main" id="{7CA87AF8-1CFB-EC40-F3B7-19FBA5D7BB2D}"/>
              </a:ext>
            </a:extLst>
          </p:cNvPr>
          <p:cNvSpPr>
            <a:spLocks/>
          </p:cNvSpPr>
          <p:nvPr/>
        </p:nvSpPr>
        <p:spPr bwMode="auto">
          <a:xfrm>
            <a:off x="3337920" y="1477805"/>
            <a:ext cx="27600" cy="13582"/>
          </a:xfrm>
          <a:custGeom>
            <a:avLst/>
            <a:gdLst>
              <a:gd name="T0" fmla="*/ 0 w 5"/>
              <a:gd name="T1" fmla="*/ 1 h 2"/>
              <a:gd name="T2" fmla="*/ 4 w 5"/>
              <a:gd name="T3" fmla="*/ 0 h 2"/>
              <a:gd name="T4" fmla="*/ 0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1"/>
                </a:moveTo>
                <a:cubicBezTo>
                  <a:pt x="2" y="2"/>
                  <a:pt x="5" y="1"/>
                  <a:pt x="4" y="0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5" name="Freeform 555">
            <a:extLst>
              <a:ext uri="{FF2B5EF4-FFF2-40B4-BE49-F238E27FC236}">
                <a16:creationId xmlns:a16="http://schemas.microsoft.com/office/drawing/2014/main" id="{C960A348-42DB-32C4-FB4F-74BEB3BAA7ED}"/>
              </a:ext>
            </a:extLst>
          </p:cNvPr>
          <p:cNvSpPr>
            <a:spLocks/>
          </p:cNvSpPr>
          <p:nvPr/>
        </p:nvSpPr>
        <p:spPr bwMode="auto">
          <a:xfrm>
            <a:off x="3266948" y="1224284"/>
            <a:ext cx="151802" cy="74698"/>
          </a:xfrm>
          <a:custGeom>
            <a:avLst/>
            <a:gdLst>
              <a:gd name="T0" fmla="*/ 25 w 26"/>
              <a:gd name="T1" fmla="*/ 9 h 11"/>
              <a:gd name="T2" fmla="*/ 18 w 26"/>
              <a:gd name="T3" fmla="*/ 8 h 11"/>
              <a:gd name="T4" fmla="*/ 10 w 26"/>
              <a:gd name="T5" fmla="*/ 10 h 11"/>
              <a:gd name="T6" fmla="*/ 3 w 26"/>
              <a:gd name="T7" fmla="*/ 6 h 11"/>
              <a:gd name="T8" fmla="*/ 2 w 26"/>
              <a:gd name="T9" fmla="*/ 1 h 11"/>
              <a:gd name="T10" fmla="*/ 8 w 26"/>
              <a:gd name="T11" fmla="*/ 2 h 11"/>
              <a:gd name="T12" fmla="*/ 17 w 26"/>
              <a:gd name="T13" fmla="*/ 2 h 11"/>
              <a:gd name="T14" fmla="*/ 22 w 26"/>
              <a:gd name="T15" fmla="*/ 5 h 11"/>
              <a:gd name="T16" fmla="*/ 25 w 26"/>
              <a:gd name="T17" fmla="*/ 9 h 11"/>
              <a:gd name="T18" fmla="*/ 25 w 26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1">
                <a:moveTo>
                  <a:pt x="25" y="9"/>
                </a:moveTo>
                <a:cubicBezTo>
                  <a:pt x="22" y="9"/>
                  <a:pt x="20" y="8"/>
                  <a:pt x="18" y="8"/>
                </a:cubicBezTo>
                <a:cubicBezTo>
                  <a:pt x="15" y="8"/>
                  <a:pt x="13" y="10"/>
                  <a:pt x="10" y="10"/>
                </a:cubicBezTo>
                <a:cubicBezTo>
                  <a:pt x="7" y="11"/>
                  <a:pt x="6" y="7"/>
                  <a:pt x="3" y="6"/>
                </a:cubicBezTo>
                <a:cubicBezTo>
                  <a:pt x="2" y="5"/>
                  <a:pt x="0" y="3"/>
                  <a:pt x="2" y="1"/>
                </a:cubicBezTo>
                <a:cubicBezTo>
                  <a:pt x="3" y="0"/>
                  <a:pt x="7" y="2"/>
                  <a:pt x="8" y="2"/>
                </a:cubicBezTo>
                <a:cubicBezTo>
                  <a:pt x="11" y="3"/>
                  <a:pt x="14" y="1"/>
                  <a:pt x="17" y="2"/>
                </a:cubicBezTo>
                <a:cubicBezTo>
                  <a:pt x="19" y="2"/>
                  <a:pt x="20" y="4"/>
                  <a:pt x="22" y="5"/>
                </a:cubicBezTo>
                <a:cubicBezTo>
                  <a:pt x="22" y="6"/>
                  <a:pt x="25" y="9"/>
                  <a:pt x="25" y="9"/>
                </a:cubicBezTo>
                <a:cubicBezTo>
                  <a:pt x="23" y="9"/>
                  <a:pt x="26" y="9"/>
                  <a:pt x="25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6" name="Freeform 556">
            <a:extLst>
              <a:ext uri="{FF2B5EF4-FFF2-40B4-BE49-F238E27FC236}">
                <a16:creationId xmlns:a16="http://schemas.microsoft.com/office/drawing/2014/main" id="{F0548482-B0E2-AC53-D72C-96779D00F1EE}"/>
              </a:ext>
            </a:extLst>
          </p:cNvPr>
          <p:cNvSpPr>
            <a:spLocks/>
          </p:cNvSpPr>
          <p:nvPr/>
        </p:nvSpPr>
        <p:spPr bwMode="auto">
          <a:xfrm>
            <a:off x="1902697" y="2428504"/>
            <a:ext cx="167574" cy="126762"/>
          </a:xfrm>
          <a:custGeom>
            <a:avLst/>
            <a:gdLst>
              <a:gd name="T0" fmla="*/ 27 w 29"/>
              <a:gd name="T1" fmla="*/ 16 h 19"/>
              <a:gd name="T2" fmla="*/ 24 w 29"/>
              <a:gd name="T3" fmla="*/ 12 h 19"/>
              <a:gd name="T4" fmla="*/ 19 w 29"/>
              <a:gd name="T5" fmla="*/ 10 h 19"/>
              <a:gd name="T6" fmla="*/ 14 w 29"/>
              <a:gd name="T7" fmla="*/ 3 h 19"/>
              <a:gd name="T8" fmla="*/ 8 w 29"/>
              <a:gd name="T9" fmla="*/ 2 h 19"/>
              <a:gd name="T10" fmla="*/ 2 w 29"/>
              <a:gd name="T11" fmla="*/ 0 h 19"/>
              <a:gd name="T12" fmla="*/ 3 w 29"/>
              <a:gd name="T13" fmla="*/ 2 h 19"/>
              <a:gd name="T14" fmla="*/ 5 w 29"/>
              <a:gd name="T15" fmla="*/ 3 h 19"/>
              <a:gd name="T16" fmla="*/ 6 w 29"/>
              <a:gd name="T17" fmla="*/ 4 h 19"/>
              <a:gd name="T18" fmla="*/ 4 w 29"/>
              <a:gd name="T19" fmla="*/ 2 h 19"/>
              <a:gd name="T20" fmla="*/ 4 w 29"/>
              <a:gd name="T21" fmla="*/ 4 h 19"/>
              <a:gd name="T22" fmla="*/ 7 w 29"/>
              <a:gd name="T23" fmla="*/ 6 h 19"/>
              <a:gd name="T24" fmla="*/ 12 w 29"/>
              <a:gd name="T25" fmla="*/ 9 h 19"/>
              <a:gd name="T26" fmla="*/ 10 w 29"/>
              <a:gd name="T27" fmla="*/ 10 h 19"/>
              <a:gd name="T28" fmla="*/ 14 w 29"/>
              <a:gd name="T29" fmla="*/ 10 h 19"/>
              <a:gd name="T30" fmla="*/ 14 w 29"/>
              <a:gd name="T31" fmla="*/ 12 h 19"/>
              <a:gd name="T32" fmla="*/ 19 w 29"/>
              <a:gd name="T33" fmla="*/ 12 h 19"/>
              <a:gd name="T34" fmla="*/ 27 w 29"/>
              <a:gd name="T35" fmla="*/ 16 h 19"/>
              <a:gd name="T36" fmla="*/ 27 w 29"/>
              <a:gd name="T37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" h="19">
                <a:moveTo>
                  <a:pt x="27" y="16"/>
                </a:moveTo>
                <a:cubicBezTo>
                  <a:pt x="26" y="15"/>
                  <a:pt x="25" y="13"/>
                  <a:pt x="24" y="12"/>
                </a:cubicBezTo>
                <a:cubicBezTo>
                  <a:pt x="23" y="10"/>
                  <a:pt x="21" y="10"/>
                  <a:pt x="19" y="10"/>
                </a:cubicBezTo>
                <a:cubicBezTo>
                  <a:pt x="17" y="8"/>
                  <a:pt x="17" y="4"/>
                  <a:pt x="14" y="3"/>
                </a:cubicBezTo>
                <a:cubicBezTo>
                  <a:pt x="13" y="3"/>
                  <a:pt x="10" y="3"/>
                  <a:pt x="8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1" y="2"/>
                  <a:pt x="3" y="2"/>
                </a:cubicBezTo>
                <a:cubicBezTo>
                  <a:pt x="4" y="2"/>
                  <a:pt x="4" y="2"/>
                  <a:pt x="5" y="3"/>
                </a:cubicBezTo>
                <a:cubicBezTo>
                  <a:pt x="5" y="3"/>
                  <a:pt x="6" y="4"/>
                  <a:pt x="6" y="4"/>
                </a:cubicBezTo>
                <a:cubicBezTo>
                  <a:pt x="5" y="4"/>
                  <a:pt x="4" y="3"/>
                  <a:pt x="4" y="2"/>
                </a:cubicBezTo>
                <a:cubicBezTo>
                  <a:pt x="4" y="2"/>
                  <a:pt x="4" y="4"/>
                  <a:pt x="4" y="4"/>
                </a:cubicBezTo>
                <a:cubicBezTo>
                  <a:pt x="4" y="6"/>
                  <a:pt x="6" y="6"/>
                  <a:pt x="7" y="6"/>
                </a:cubicBezTo>
                <a:cubicBezTo>
                  <a:pt x="7" y="6"/>
                  <a:pt x="12" y="9"/>
                  <a:pt x="12" y="9"/>
                </a:cubicBezTo>
                <a:cubicBezTo>
                  <a:pt x="12" y="9"/>
                  <a:pt x="11" y="9"/>
                  <a:pt x="10" y="10"/>
                </a:cubicBezTo>
                <a:cubicBezTo>
                  <a:pt x="10" y="10"/>
                  <a:pt x="14" y="10"/>
                  <a:pt x="14" y="10"/>
                </a:cubicBezTo>
                <a:cubicBezTo>
                  <a:pt x="16" y="11"/>
                  <a:pt x="14" y="12"/>
                  <a:pt x="14" y="12"/>
                </a:cubicBezTo>
                <a:cubicBezTo>
                  <a:pt x="15" y="13"/>
                  <a:pt x="18" y="12"/>
                  <a:pt x="19" y="12"/>
                </a:cubicBezTo>
                <a:cubicBezTo>
                  <a:pt x="14" y="13"/>
                  <a:pt x="29" y="19"/>
                  <a:pt x="27" y="16"/>
                </a:cubicBezTo>
                <a:cubicBezTo>
                  <a:pt x="26" y="15"/>
                  <a:pt x="28" y="18"/>
                  <a:pt x="27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7" name="Freeform 557">
            <a:extLst>
              <a:ext uri="{FF2B5EF4-FFF2-40B4-BE49-F238E27FC236}">
                <a16:creationId xmlns:a16="http://schemas.microsoft.com/office/drawing/2014/main" id="{1E1D8B1E-D11B-6D39-B2E6-5E8AB2095CE9}"/>
              </a:ext>
            </a:extLst>
          </p:cNvPr>
          <p:cNvSpPr>
            <a:spLocks/>
          </p:cNvSpPr>
          <p:nvPr/>
        </p:nvSpPr>
        <p:spPr bwMode="auto">
          <a:xfrm>
            <a:off x="1770610" y="2281371"/>
            <a:ext cx="74915" cy="92807"/>
          </a:xfrm>
          <a:custGeom>
            <a:avLst/>
            <a:gdLst>
              <a:gd name="T0" fmla="*/ 11 w 13"/>
              <a:gd name="T1" fmla="*/ 14 h 14"/>
              <a:gd name="T2" fmla="*/ 11 w 13"/>
              <a:gd name="T3" fmla="*/ 14 h 14"/>
              <a:gd name="T4" fmla="*/ 8 w 13"/>
              <a:gd name="T5" fmla="*/ 11 h 14"/>
              <a:gd name="T6" fmla="*/ 7 w 13"/>
              <a:gd name="T7" fmla="*/ 7 h 14"/>
              <a:gd name="T8" fmla="*/ 6 w 13"/>
              <a:gd name="T9" fmla="*/ 5 h 14"/>
              <a:gd name="T10" fmla="*/ 7 w 13"/>
              <a:gd name="T11" fmla="*/ 2 h 14"/>
              <a:gd name="T12" fmla="*/ 4 w 13"/>
              <a:gd name="T13" fmla="*/ 4 h 14"/>
              <a:gd name="T14" fmla="*/ 6 w 13"/>
              <a:gd name="T15" fmla="*/ 1 h 14"/>
              <a:gd name="T16" fmla="*/ 1 w 13"/>
              <a:gd name="T17" fmla="*/ 0 h 14"/>
              <a:gd name="T18" fmla="*/ 3 w 13"/>
              <a:gd name="T19" fmla="*/ 6 h 14"/>
              <a:gd name="T20" fmla="*/ 11 w 13"/>
              <a:gd name="T21" fmla="*/ 14 h 14"/>
              <a:gd name="T22" fmla="*/ 11 w 13"/>
              <a:gd name="T2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4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9" y="11"/>
                  <a:pt x="8" y="11"/>
                </a:cubicBezTo>
                <a:cubicBezTo>
                  <a:pt x="7" y="9"/>
                  <a:pt x="8" y="8"/>
                  <a:pt x="7" y="7"/>
                </a:cubicBezTo>
                <a:cubicBezTo>
                  <a:pt x="6" y="6"/>
                  <a:pt x="6" y="6"/>
                  <a:pt x="6" y="5"/>
                </a:cubicBezTo>
                <a:cubicBezTo>
                  <a:pt x="5" y="3"/>
                  <a:pt x="6" y="3"/>
                  <a:pt x="7" y="2"/>
                </a:cubicBezTo>
                <a:cubicBezTo>
                  <a:pt x="9" y="0"/>
                  <a:pt x="3" y="3"/>
                  <a:pt x="4" y="4"/>
                </a:cubicBezTo>
                <a:cubicBezTo>
                  <a:pt x="3" y="3"/>
                  <a:pt x="6" y="1"/>
                  <a:pt x="6" y="1"/>
                </a:cubicBezTo>
                <a:cubicBezTo>
                  <a:pt x="5" y="0"/>
                  <a:pt x="1" y="0"/>
                  <a:pt x="1" y="0"/>
                </a:cubicBezTo>
                <a:cubicBezTo>
                  <a:pt x="0" y="1"/>
                  <a:pt x="2" y="5"/>
                  <a:pt x="3" y="6"/>
                </a:cubicBezTo>
                <a:cubicBezTo>
                  <a:pt x="5" y="8"/>
                  <a:pt x="8" y="13"/>
                  <a:pt x="11" y="14"/>
                </a:cubicBezTo>
                <a:cubicBezTo>
                  <a:pt x="13" y="14"/>
                  <a:pt x="8" y="13"/>
                  <a:pt x="11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8" name="Freeform 558">
            <a:extLst>
              <a:ext uri="{FF2B5EF4-FFF2-40B4-BE49-F238E27FC236}">
                <a16:creationId xmlns:a16="http://schemas.microsoft.com/office/drawing/2014/main" id="{917C053B-991C-7B66-F1E7-39C66FFF42FF}"/>
              </a:ext>
            </a:extLst>
          </p:cNvPr>
          <p:cNvSpPr>
            <a:spLocks/>
          </p:cNvSpPr>
          <p:nvPr/>
        </p:nvSpPr>
        <p:spPr bwMode="auto">
          <a:xfrm>
            <a:off x="1776525" y="2174984"/>
            <a:ext cx="23658" cy="27163"/>
          </a:xfrm>
          <a:custGeom>
            <a:avLst/>
            <a:gdLst>
              <a:gd name="T0" fmla="*/ 3 w 4"/>
              <a:gd name="T1" fmla="*/ 3 h 4"/>
              <a:gd name="T2" fmla="*/ 2 w 4"/>
              <a:gd name="T3" fmla="*/ 1 h 4"/>
              <a:gd name="T4" fmla="*/ 3 w 4"/>
              <a:gd name="T5" fmla="*/ 3 h 4"/>
              <a:gd name="T6" fmla="*/ 3 w 4"/>
              <a:gd name="T7" fmla="*/ 3 h 4"/>
              <a:gd name="T8" fmla="*/ 3 w 4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3" y="3"/>
                </a:moveTo>
                <a:cubicBezTo>
                  <a:pt x="2" y="2"/>
                  <a:pt x="0" y="2"/>
                  <a:pt x="2" y="1"/>
                </a:cubicBezTo>
                <a:cubicBezTo>
                  <a:pt x="3" y="0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4" y="4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9" name="Freeform 559">
            <a:extLst>
              <a:ext uri="{FF2B5EF4-FFF2-40B4-BE49-F238E27FC236}">
                <a16:creationId xmlns:a16="http://schemas.microsoft.com/office/drawing/2014/main" id="{1C543E9B-FE1D-8FB9-DAD0-CC6859D8D4B5}"/>
              </a:ext>
            </a:extLst>
          </p:cNvPr>
          <p:cNvSpPr>
            <a:spLocks/>
          </p:cNvSpPr>
          <p:nvPr/>
        </p:nvSpPr>
        <p:spPr bwMode="auto">
          <a:xfrm>
            <a:off x="1746951" y="2143295"/>
            <a:ext cx="35485" cy="38480"/>
          </a:xfrm>
          <a:custGeom>
            <a:avLst/>
            <a:gdLst>
              <a:gd name="T0" fmla="*/ 5 w 6"/>
              <a:gd name="T1" fmla="*/ 2 h 6"/>
              <a:gd name="T2" fmla="*/ 0 w 6"/>
              <a:gd name="T3" fmla="*/ 1 h 6"/>
              <a:gd name="T4" fmla="*/ 1 w 6"/>
              <a:gd name="T5" fmla="*/ 3 h 6"/>
              <a:gd name="T6" fmla="*/ 1 w 6"/>
              <a:gd name="T7" fmla="*/ 6 h 6"/>
              <a:gd name="T8" fmla="*/ 5 w 6"/>
              <a:gd name="T9" fmla="*/ 5 h 6"/>
              <a:gd name="T10" fmla="*/ 3 w 6"/>
              <a:gd name="T11" fmla="*/ 3 h 6"/>
              <a:gd name="T12" fmla="*/ 5 w 6"/>
              <a:gd name="T13" fmla="*/ 2 h 6"/>
              <a:gd name="T14" fmla="*/ 5 w 6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2"/>
                </a:moveTo>
                <a:cubicBezTo>
                  <a:pt x="4" y="2"/>
                  <a:pt x="1" y="0"/>
                  <a:pt x="0" y="1"/>
                </a:cubicBezTo>
                <a:cubicBezTo>
                  <a:pt x="1" y="0"/>
                  <a:pt x="2" y="4"/>
                  <a:pt x="1" y="3"/>
                </a:cubicBezTo>
                <a:cubicBezTo>
                  <a:pt x="1" y="4"/>
                  <a:pt x="1" y="5"/>
                  <a:pt x="1" y="6"/>
                </a:cubicBezTo>
                <a:cubicBezTo>
                  <a:pt x="1" y="5"/>
                  <a:pt x="5" y="4"/>
                  <a:pt x="5" y="5"/>
                </a:cubicBezTo>
                <a:cubicBezTo>
                  <a:pt x="5" y="4"/>
                  <a:pt x="4" y="4"/>
                  <a:pt x="3" y="3"/>
                </a:cubicBezTo>
                <a:cubicBezTo>
                  <a:pt x="4" y="4"/>
                  <a:pt x="6" y="2"/>
                  <a:pt x="5" y="2"/>
                </a:cubicBezTo>
                <a:cubicBezTo>
                  <a:pt x="4" y="2"/>
                  <a:pt x="6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0" name="Freeform 560">
            <a:extLst>
              <a:ext uri="{FF2B5EF4-FFF2-40B4-BE49-F238E27FC236}">
                <a16:creationId xmlns:a16="http://schemas.microsoft.com/office/drawing/2014/main" id="{13469249-6CE4-6B7A-8107-155F7C2B04B2}"/>
              </a:ext>
            </a:extLst>
          </p:cNvPr>
          <p:cNvSpPr>
            <a:spLocks/>
          </p:cNvSpPr>
          <p:nvPr/>
        </p:nvSpPr>
        <p:spPr bwMode="auto">
          <a:xfrm>
            <a:off x="1731180" y="2154612"/>
            <a:ext cx="21687" cy="40743"/>
          </a:xfrm>
          <a:custGeom>
            <a:avLst/>
            <a:gdLst>
              <a:gd name="T0" fmla="*/ 2 w 4"/>
              <a:gd name="T1" fmla="*/ 0 h 6"/>
              <a:gd name="T2" fmla="*/ 2 w 4"/>
              <a:gd name="T3" fmla="*/ 2 h 6"/>
              <a:gd name="T4" fmla="*/ 2 w 4"/>
              <a:gd name="T5" fmla="*/ 5 h 6"/>
              <a:gd name="T6" fmla="*/ 3 w 4"/>
              <a:gd name="T7" fmla="*/ 3 h 6"/>
              <a:gd name="T8" fmla="*/ 2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2" y="0"/>
                </a:moveTo>
                <a:cubicBezTo>
                  <a:pt x="0" y="0"/>
                  <a:pt x="2" y="1"/>
                  <a:pt x="2" y="2"/>
                </a:cubicBezTo>
                <a:cubicBezTo>
                  <a:pt x="2" y="3"/>
                  <a:pt x="1" y="5"/>
                  <a:pt x="2" y="5"/>
                </a:cubicBezTo>
                <a:cubicBezTo>
                  <a:pt x="3" y="6"/>
                  <a:pt x="3" y="3"/>
                  <a:pt x="3" y="3"/>
                </a:cubicBezTo>
                <a:cubicBezTo>
                  <a:pt x="3" y="2"/>
                  <a:pt x="4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1" name="Freeform 561">
            <a:extLst>
              <a:ext uri="{FF2B5EF4-FFF2-40B4-BE49-F238E27FC236}">
                <a16:creationId xmlns:a16="http://schemas.microsoft.com/office/drawing/2014/main" id="{0F60935A-2D4E-997C-2AF0-2AB141449D2A}"/>
              </a:ext>
            </a:extLst>
          </p:cNvPr>
          <p:cNvSpPr>
            <a:spLocks/>
          </p:cNvSpPr>
          <p:nvPr/>
        </p:nvSpPr>
        <p:spPr bwMode="auto">
          <a:xfrm>
            <a:off x="1695693" y="2116130"/>
            <a:ext cx="29571" cy="72433"/>
          </a:xfrm>
          <a:custGeom>
            <a:avLst/>
            <a:gdLst>
              <a:gd name="T0" fmla="*/ 4 w 5"/>
              <a:gd name="T1" fmla="*/ 10 h 11"/>
              <a:gd name="T2" fmla="*/ 2 w 5"/>
              <a:gd name="T3" fmla="*/ 6 h 11"/>
              <a:gd name="T4" fmla="*/ 1 w 5"/>
              <a:gd name="T5" fmla="*/ 3 h 11"/>
              <a:gd name="T6" fmla="*/ 5 w 5"/>
              <a:gd name="T7" fmla="*/ 5 h 11"/>
              <a:gd name="T8" fmla="*/ 4 w 5"/>
              <a:gd name="T9" fmla="*/ 10 h 11"/>
              <a:gd name="T10" fmla="*/ 4 w 5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11">
                <a:moveTo>
                  <a:pt x="4" y="10"/>
                </a:moveTo>
                <a:cubicBezTo>
                  <a:pt x="4" y="9"/>
                  <a:pt x="2" y="6"/>
                  <a:pt x="2" y="6"/>
                </a:cubicBezTo>
                <a:cubicBezTo>
                  <a:pt x="4" y="4"/>
                  <a:pt x="0" y="4"/>
                  <a:pt x="1" y="3"/>
                </a:cubicBezTo>
                <a:cubicBezTo>
                  <a:pt x="2" y="0"/>
                  <a:pt x="5" y="5"/>
                  <a:pt x="5" y="5"/>
                </a:cubicBezTo>
                <a:cubicBezTo>
                  <a:pt x="5" y="6"/>
                  <a:pt x="5" y="11"/>
                  <a:pt x="4" y="10"/>
                </a:cubicBezTo>
                <a:cubicBezTo>
                  <a:pt x="4" y="9"/>
                  <a:pt x="5" y="11"/>
                  <a:pt x="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2" name="Freeform 562">
            <a:extLst>
              <a:ext uri="{FF2B5EF4-FFF2-40B4-BE49-F238E27FC236}">
                <a16:creationId xmlns:a16="http://schemas.microsoft.com/office/drawing/2014/main" id="{C84D75D6-33EF-BEB2-6067-6FA91A583777}"/>
              </a:ext>
            </a:extLst>
          </p:cNvPr>
          <p:cNvSpPr>
            <a:spLocks/>
          </p:cNvSpPr>
          <p:nvPr/>
        </p:nvSpPr>
        <p:spPr bwMode="auto">
          <a:xfrm>
            <a:off x="1672035" y="2088967"/>
            <a:ext cx="41401" cy="47535"/>
          </a:xfrm>
          <a:custGeom>
            <a:avLst/>
            <a:gdLst>
              <a:gd name="T0" fmla="*/ 4 w 7"/>
              <a:gd name="T1" fmla="*/ 6 h 7"/>
              <a:gd name="T2" fmla="*/ 2 w 7"/>
              <a:gd name="T3" fmla="*/ 3 h 7"/>
              <a:gd name="T4" fmla="*/ 0 w 7"/>
              <a:gd name="T5" fmla="*/ 2 h 7"/>
              <a:gd name="T6" fmla="*/ 5 w 7"/>
              <a:gd name="T7" fmla="*/ 1 h 7"/>
              <a:gd name="T8" fmla="*/ 4 w 7"/>
              <a:gd name="T9" fmla="*/ 3 h 7"/>
              <a:gd name="T10" fmla="*/ 7 w 7"/>
              <a:gd name="T11" fmla="*/ 4 h 7"/>
              <a:gd name="T12" fmla="*/ 5 w 7"/>
              <a:gd name="T13" fmla="*/ 5 h 7"/>
              <a:gd name="T14" fmla="*/ 4 w 7"/>
              <a:gd name="T15" fmla="*/ 6 h 7"/>
              <a:gd name="T16" fmla="*/ 4 w 7"/>
              <a:gd name="T1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7">
                <a:moveTo>
                  <a:pt x="4" y="6"/>
                </a:moveTo>
                <a:cubicBezTo>
                  <a:pt x="2" y="4"/>
                  <a:pt x="1" y="4"/>
                  <a:pt x="2" y="3"/>
                </a:cubicBezTo>
                <a:cubicBezTo>
                  <a:pt x="2" y="2"/>
                  <a:pt x="0" y="2"/>
                  <a:pt x="0" y="2"/>
                </a:cubicBezTo>
                <a:cubicBezTo>
                  <a:pt x="0" y="1"/>
                  <a:pt x="4" y="0"/>
                  <a:pt x="5" y="1"/>
                </a:cubicBezTo>
                <a:cubicBezTo>
                  <a:pt x="5" y="1"/>
                  <a:pt x="3" y="2"/>
                  <a:pt x="4" y="3"/>
                </a:cubicBezTo>
                <a:cubicBezTo>
                  <a:pt x="5" y="3"/>
                  <a:pt x="7" y="4"/>
                  <a:pt x="7" y="4"/>
                </a:cubicBezTo>
                <a:cubicBezTo>
                  <a:pt x="7" y="5"/>
                  <a:pt x="5" y="5"/>
                  <a:pt x="5" y="5"/>
                </a:cubicBezTo>
                <a:cubicBezTo>
                  <a:pt x="4" y="5"/>
                  <a:pt x="5" y="7"/>
                  <a:pt x="4" y="6"/>
                </a:cubicBezTo>
                <a:cubicBezTo>
                  <a:pt x="2" y="5"/>
                  <a:pt x="4" y="6"/>
                  <a:pt x="4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3" name="Freeform 563">
            <a:extLst>
              <a:ext uri="{FF2B5EF4-FFF2-40B4-BE49-F238E27FC236}">
                <a16:creationId xmlns:a16="http://schemas.microsoft.com/office/drawing/2014/main" id="{761D5AF8-59E9-E6BC-AC45-B570C982D794}"/>
              </a:ext>
            </a:extLst>
          </p:cNvPr>
          <p:cNvSpPr>
            <a:spLocks/>
          </p:cNvSpPr>
          <p:nvPr/>
        </p:nvSpPr>
        <p:spPr bwMode="auto">
          <a:xfrm>
            <a:off x="1713436" y="2088967"/>
            <a:ext cx="39430" cy="61117"/>
          </a:xfrm>
          <a:custGeom>
            <a:avLst/>
            <a:gdLst>
              <a:gd name="T0" fmla="*/ 3 w 7"/>
              <a:gd name="T1" fmla="*/ 8 h 9"/>
              <a:gd name="T2" fmla="*/ 4 w 7"/>
              <a:gd name="T3" fmla="*/ 6 h 9"/>
              <a:gd name="T4" fmla="*/ 2 w 7"/>
              <a:gd name="T5" fmla="*/ 4 h 9"/>
              <a:gd name="T6" fmla="*/ 3 w 7"/>
              <a:gd name="T7" fmla="*/ 1 h 9"/>
              <a:gd name="T8" fmla="*/ 6 w 7"/>
              <a:gd name="T9" fmla="*/ 5 h 9"/>
              <a:gd name="T10" fmla="*/ 3 w 7"/>
              <a:gd name="T11" fmla="*/ 8 h 9"/>
              <a:gd name="T12" fmla="*/ 3 w 7"/>
              <a:gd name="T13" fmla="*/ 8 h 9"/>
              <a:gd name="T14" fmla="*/ 3 w 7"/>
              <a:gd name="T1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9">
                <a:moveTo>
                  <a:pt x="3" y="8"/>
                </a:moveTo>
                <a:cubicBezTo>
                  <a:pt x="4" y="7"/>
                  <a:pt x="5" y="7"/>
                  <a:pt x="4" y="6"/>
                </a:cubicBezTo>
                <a:cubicBezTo>
                  <a:pt x="4" y="5"/>
                  <a:pt x="2" y="5"/>
                  <a:pt x="2" y="4"/>
                </a:cubicBezTo>
                <a:cubicBezTo>
                  <a:pt x="3" y="3"/>
                  <a:pt x="0" y="0"/>
                  <a:pt x="3" y="1"/>
                </a:cubicBezTo>
                <a:cubicBezTo>
                  <a:pt x="6" y="2"/>
                  <a:pt x="6" y="3"/>
                  <a:pt x="6" y="5"/>
                </a:cubicBezTo>
                <a:cubicBezTo>
                  <a:pt x="7" y="7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2" y="9"/>
                  <a:pt x="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4" name="Freeform 564">
            <a:extLst>
              <a:ext uri="{FF2B5EF4-FFF2-40B4-BE49-F238E27FC236}">
                <a16:creationId xmlns:a16="http://schemas.microsoft.com/office/drawing/2014/main" id="{DB608D97-A918-E668-6FCC-5697C949D224}"/>
              </a:ext>
            </a:extLst>
          </p:cNvPr>
          <p:cNvSpPr>
            <a:spLocks/>
          </p:cNvSpPr>
          <p:nvPr/>
        </p:nvSpPr>
        <p:spPr bwMode="auto">
          <a:xfrm>
            <a:off x="1701607" y="2102549"/>
            <a:ext cx="17743" cy="6790"/>
          </a:xfrm>
          <a:custGeom>
            <a:avLst/>
            <a:gdLst>
              <a:gd name="T0" fmla="*/ 2 w 3"/>
              <a:gd name="T1" fmla="*/ 1 h 1"/>
              <a:gd name="T2" fmla="*/ 0 w 3"/>
              <a:gd name="T3" fmla="*/ 0 h 1"/>
              <a:gd name="T4" fmla="*/ 3 w 3"/>
              <a:gd name="T5" fmla="*/ 0 h 1"/>
              <a:gd name="T6" fmla="*/ 2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1" y="1"/>
                  <a:pt x="0" y="1"/>
                  <a:pt x="0" y="0"/>
                </a:cubicBezTo>
                <a:cubicBezTo>
                  <a:pt x="0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5" name="Freeform 565">
            <a:extLst>
              <a:ext uri="{FF2B5EF4-FFF2-40B4-BE49-F238E27FC236}">
                <a16:creationId xmlns:a16="http://schemas.microsoft.com/office/drawing/2014/main" id="{FFC68822-FEC1-6634-640C-A6D1C8D6E49A}"/>
              </a:ext>
            </a:extLst>
          </p:cNvPr>
          <p:cNvSpPr>
            <a:spLocks/>
          </p:cNvSpPr>
          <p:nvPr/>
        </p:nvSpPr>
        <p:spPr bwMode="auto">
          <a:xfrm>
            <a:off x="1145656" y="2109341"/>
            <a:ext cx="76886" cy="45271"/>
          </a:xfrm>
          <a:custGeom>
            <a:avLst/>
            <a:gdLst>
              <a:gd name="T0" fmla="*/ 10 w 13"/>
              <a:gd name="T1" fmla="*/ 1 h 7"/>
              <a:gd name="T2" fmla="*/ 7 w 13"/>
              <a:gd name="T3" fmla="*/ 1 h 7"/>
              <a:gd name="T4" fmla="*/ 5 w 13"/>
              <a:gd name="T5" fmla="*/ 1 h 7"/>
              <a:gd name="T6" fmla="*/ 5 w 13"/>
              <a:gd name="T7" fmla="*/ 4 h 7"/>
              <a:gd name="T8" fmla="*/ 1 w 13"/>
              <a:gd name="T9" fmla="*/ 3 h 7"/>
              <a:gd name="T10" fmla="*/ 1 w 13"/>
              <a:gd name="T11" fmla="*/ 6 h 7"/>
              <a:gd name="T12" fmla="*/ 11 w 13"/>
              <a:gd name="T13" fmla="*/ 4 h 7"/>
              <a:gd name="T14" fmla="*/ 9 w 13"/>
              <a:gd name="T15" fmla="*/ 3 h 7"/>
              <a:gd name="T16" fmla="*/ 12 w 13"/>
              <a:gd name="T17" fmla="*/ 3 h 7"/>
              <a:gd name="T18" fmla="*/ 10 w 13"/>
              <a:gd name="T19" fmla="*/ 1 h 7"/>
              <a:gd name="T20" fmla="*/ 10 w 13"/>
              <a:gd name="T2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7">
                <a:moveTo>
                  <a:pt x="10" y="1"/>
                </a:moveTo>
                <a:cubicBezTo>
                  <a:pt x="9" y="1"/>
                  <a:pt x="8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3" y="2"/>
                  <a:pt x="4" y="4"/>
                  <a:pt x="5" y="4"/>
                </a:cubicBezTo>
                <a:cubicBezTo>
                  <a:pt x="4" y="4"/>
                  <a:pt x="2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7"/>
                  <a:pt x="10" y="5"/>
                  <a:pt x="11" y="4"/>
                </a:cubicBezTo>
                <a:cubicBezTo>
                  <a:pt x="11" y="4"/>
                  <a:pt x="10" y="3"/>
                  <a:pt x="9" y="3"/>
                </a:cubicBezTo>
                <a:cubicBezTo>
                  <a:pt x="10" y="3"/>
                  <a:pt x="12" y="3"/>
                  <a:pt x="12" y="3"/>
                </a:cubicBezTo>
                <a:cubicBezTo>
                  <a:pt x="13" y="2"/>
                  <a:pt x="11" y="0"/>
                  <a:pt x="10" y="1"/>
                </a:cubicBezTo>
                <a:cubicBezTo>
                  <a:pt x="9" y="1"/>
                  <a:pt x="11" y="0"/>
                  <a:pt x="1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6" name="Freeform 566">
            <a:extLst>
              <a:ext uri="{FF2B5EF4-FFF2-40B4-BE49-F238E27FC236}">
                <a16:creationId xmlns:a16="http://schemas.microsoft.com/office/drawing/2014/main" id="{D4A23D98-BB19-02D1-48AC-25946C418968}"/>
              </a:ext>
            </a:extLst>
          </p:cNvPr>
          <p:cNvSpPr>
            <a:spLocks/>
          </p:cNvSpPr>
          <p:nvPr/>
        </p:nvSpPr>
        <p:spPr bwMode="auto">
          <a:xfrm>
            <a:off x="1175228" y="2068596"/>
            <a:ext cx="47314" cy="47535"/>
          </a:xfrm>
          <a:custGeom>
            <a:avLst/>
            <a:gdLst>
              <a:gd name="T0" fmla="*/ 2 w 8"/>
              <a:gd name="T1" fmla="*/ 6 h 7"/>
              <a:gd name="T2" fmla="*/ 5 w 8"/>
              <a:gd name="T3" fmla="*/ 4 h 7"/>
              <a:gd name="T4" fmla="*/ 8 w 8"/>
              <a:gd name="T5" fmla="*/ 4 h 7"/>
              <a:gd name="T6" fmla="*/ 5 w 8"/>
              <a:gd name="T7" fmla="*/ 2 h 7"/>
              <a:gd name="T8" fmla="*/ 2 w 8"/>
              <a:gd name="T9" fmla="*/ 6 h 7"/>
              <a:gd name="T10" fmla="*/ 2 w 8"/>
              <a:gd name="T11" fmla="*/ 6 h 7"/>
              <a:gd name="T12" fmla="*/ 2 w 8"/>
              <a:gd name="T1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7">
                <a:moveTo>
                  <a:pt x="2" y="6"/>
                </a:moveTo>
                <a:cubicBezTo>
                  <a:pt x="3" y="5"/>
                  <a:pt x="4" y="5"/>
                  <a:pt x="5" y="4"/>
                </a:cubicBezTo>
                <a:cubicBezTo>
                  <a:pt x="6" y="4"/>
                  <a:pt x="8" y="4"/>
                  <a:pt x="8" y="4"/>
                </a:cubicBezTo>
                <a:cubicBezTo>
                  <a:pt x="8" y="4"/>
                  <a:pt x="7" y="0"/>
                  <a:pt x="5" y="2"/>
                </a:cubicBezTo>
                <a:cubicBezTo>
                  <a:pt x="5" y="2"/>
                  <a:pt x="1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5"/>
                  <a:pt x="0" y="7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7" name="Freeform 567">
            <a:extLst>
              <a:ext uri="{FF2B5EF4-FFF2-40B4-BE49-F238E27FC236}">
                <a16:creationId xmlns:a16="http://schemas.microsoft.com/office/drawing/2014/main" id="{544D4E77-93C0-B550-BE25-29488732B62E}"/>
              </a:ext>
            </a:extLst>
          </p:cNvPr>
          <p:cNvSpPr>
            <a:spLocks/>
          </p:cNvSpPr>
          <p:nvPr/>
        </p:nvSpPr>
        <p:spPr bwMode="auto">
          <a:xfrm>
            <a:off x="845994" y="2249680"/>
            <a:ext cx="57172" cy="24900"/>
          </a:xfrm>
          <a:custGeom>
            <a:avLst/>
            <a:gdLst>
              <a:gd name="T0" fmla="*/ 9 w 10"/>
              <a:gd name="T1" fmla="*/ 2 h 4"/>
              <a:gd name="T2" fmla="*/ 9 w 10"/>
              <a:gd name="T3" fmla="*/ 1 h 4"/>
              <a:gd name="T4" fmla="*/ 6 w 10"/>
              <a:gd name="T5" fmla="*/ 0 h 4"/>
              <a:gd name="T6" fmla="*/ 2 w 10"/>
              <a:gd name="T7" fmla="*/ 2 h 4"/>
              <a:gd name="T8" fmla="*/ 3 w 10"/>
              <a:gd name="T9" fmla="*/ 4 h 4"/>
              <a:gd name="T10" fmla="*/ 9 w 10"/>
              <a:gd name="T11" fmla="*/ 2 h 4"/>
              <a:gd name="T12" fmla="*/ 9 w 10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4">
                <a:moveTo>
                  <a:pt x="9" y="2"/>
                </a:moveTo>
                <a:cubicBezTo>
                  <a:pt x="10" y="2"/>
                  <a:pt x="8" y="1"/>
                  <a:pt x="9" y="1"/>
                </a:cubicBezTo>
                <a:cubicBezTo>
                  <a:pt x="8" y="0"/>
                  <a:pt x="7" y="0"/>
                  <a:pt x="6" y="0"/>
                </a:cubicBezTo>
                <a:cubicBezTo>
                  <a:pt x="5" y="1"/>
                  <a:pt x="3" y="1"/>
                  <a:pt x="2" y="2"/>
                </a:cubicBezTo>
                <a:cubicBezTo>
                  <a:pt x="0" y="3"/>
                  <a:pt x="2" y="4"/>
                  <a:pt x="3" y="4"/>
                </a:cubicBezTo>
                <a:cubicBezTo>
                  <a:pt x="5" y="4"/>
                  <a:pt x="7" y="1"/>
                  <a:pt x="9" y="2"/>
                </a:cubicBezTo>
                <a:cubicBezTo>
                  <a:pt x="10" y="2"/>
                  <a:pt x="7" y="1"/>
                  <a:pt x="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8" name="Freeform 568">
            <a:extLst>
              <a:ext uri="{FF2B5EF4-FFF2-40B4-BE49-F238E27FC236}">
                <a16:creationId xmlns:a16="http://schemas.microsoft.com/office/drawing/2014/main" id="{32F0A8DF-CD63-86F9-4AF1-3229E53DFBAE}"/>
              </a:ext>
            </a:extLst>
          </p:cNvPr>
          <p:cNvSpPr>
            <a:spLocks/>
          </p:cNvSpPr>
          <p:nvPr/>
        </p:nvSpPr>
        <p:spPr bwMode="auto">
          <a:xfrm>
            <a:off x="776992" y="2288162"/>
            <a:ext cx="33514" cy="33955"/>
          </a:xfrm>
          <a:custGeom>
            <a:avLst/>
            <a:gdLst>
              <a:gd name="T0" fmla="*/ 6 w 6"/>
              <a:gd name="T1" fmla="*/ 2 h 5"/>
              <a:gd name="T2" fmla="*/ 3 w 6"/>
              <a:gd name="T3" fmla="*/ 2 h 5"/>
              <a:gd name="T4" fmla="*/ 3 w 6"/>
              <a:gd name="T5" fmla="*/ 4 h 5"/>
              <a:gd name="T6" fmla="*/ 0 w 6"/>
              <a:gd name="T7" fmla="*/ 5 h 5"/>
              <a:gd name="T8" fmla="*/ 6 w 6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2"/>
                </a:moveTo>
                <a:cubicBezTo>
                  <a:pt x="6" y="0"/>
                  <a:pt x="4" y="1"/>
                  <a:pt x="3" y="2"/>
                </a:cubicBezTo>
                <a:cubicBezTo>
                  <a:pt x="3" y="2"/>
                  <a:pt x="3" y="3"/>
                  <a:pt x="3" y="4"/>
                </a:cubicBezTo>
                <a:cubicBezTo>
                  <a:pt x="2" y="4"/>
                  <a:pt x="0" y="5"/>
                  <a:pt x="0" y="5"/>
                </a:cubicBezTo>
                <a:cubicBezTo>
                  <a:pt x="0" y="5"/>
                  <a:pt x="6" y="5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9" name="Freeform 569">
            <a:extLst>
              <a:ext uri="{FF2B5EF4-FFF2-40B4-BE49-F238E27FC236}">
                <a16:creationId xmlns:a16="http://schemas.microsoft.com/office/drawing/2014/main" id="{21F7E31B-DF10-B096-9591-9062697CDFCF}"/>
              </a:ext>
            </a:extLst>
          </p:cNvPr>
          <p:cNvSpPr>
            <a:spLocks/>
          </p:cNvSpPr>
          <p:nvPr/>
        </p:nvSpPr>
        <p:spPr bwMode="auto">
          <a:xfrm>
            <a:off x="2742539" y="1464222"/>
            <a:ext cx="120259" cy="86015"/>
          </a:xfrm>
          <a:custGeom>
            <a:avLst/>
            <a:gdLst>
              <a:gd name="T0" fmla="*/ 19 w 21"/>
              <a:gd name="T1" fmla="*/ 9 h 13"/>
              <a:gd name="T2" fmla="*/ 18 w 21"/>
              <a:gd name="T3" fmla="*/ 7 h 13"/>
              <a:gd name="T4" fmla="*/ 14 w 21"/>
              <a:gd name="T5" fmla="*/ 4 h 13"/>
              <a:gd name="T6" fmla="*/ 8 w 21"/>
              <a:gd name="T7" fmla="*/ 1 h 13"/>
              <a:gd name="T8" fmla="*/ 5 w 21"/>
              <a:gd name="T9" fmla="*/ 6 h 13"/>
              <a:gd name="T10" fmla="*/ 0 w 21"/>
              <a:gd name="T11" fmla="*/ 8 h 13"/>
              <a:gd name="T12" fmla="*/ 7 w 21"/>
              <a:gd name="T13" fmla="*/ 11 h 13"/>
              <a:gd name="T14" fmla="*/ 15 w 21"/>
              <a:gd name="T15" fmla="*/ 12 h 13"/>
              <a:gd name="T16" fmla="*/ 20 w 21"/>
              <a:gd name="T17" fmla="*/ 9 h 13"/>
              <a:gd name="T18" fmla="*/ 19 w 21"/>
              <a:gd name="T19" fmla="*/ 9 h 13"/>
              <a:gd name="T20" fmla="*/ 19 w 21"/>
              <a:gd name="T2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3">
                <a:moveTo>
                  <a:pt x="19" y="9"/>
                </a:moveTo>
                <a:cubicBezTo>
                  <a:pt x="15" y="10"/>
                  <a:pt x="19" y="8"/>
                  <a:pt x="18" y="7"/>
                </a:cubicBezTo>
                <a:cubicBezTo>
                  <a:pt x="17" y="7"/>
                  <a:pt x="15" y="4"/>
                  <a:pt x="14" y="4"/>
                </a:cubicBezTo>
                <a:cubicBezTo>
                  <a:pt x="12" y="4"/>
                  <a:pt x="10" y="1"/>
                  <a:pt x="8" y="1"/>
                </a:cubicBezTo>
                <a:cubicBezTo>
                  <a:pt x="6" y="0"/>
                  <a:pt x="6" y="5"/>
                  <a:pt x="5" y="6"/>
                </a:cubicBezTo>
                <a:cubicBezTo>
                  <a:pt x="4" y="6"/>
                  <a:pt x="0" y="6"/>
                  <a:pt x="0" y="8"/>
                </a:cubicBezTo>
                <a:cubicBezTo>
                  <a:pt x="1" y="10"/>
                  <a:pt x="6" y="11"/>
                  <a:pt x="7" y="11"/>
                </a:cubicBezTo>
                <a:cubicBezTo>
                  <a:pt x="9" y="12"/>
                  <a:pt x="13" y="13"/>
                  <a:pt x="15" y="12"/>
                </a:cubicBezTo>
                <a:cubicBezTo>
                  <a:pt x="15" y="12"/>
                  <a:pt x="20" y="10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8" y="10"/>
                  <a:pt x="21" y="9"/>
                  <a:pt x="19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0" name="Freeform 570">
            <a:extLst>
              <a:ext uri="{FF2B5EF4-FFF2-40B4-BE49-F238E27FC236}">
                <a16:creationId xmlns:a16="http://schemas.microsoft.com/office/drawing/2014/main" id="{D32B9502-B198-F61A-0812-39FB982A4DF2}"/>
              </a:ext>
            </a:extLst>
          </p:cNvPr>
          <p:cNvSpPr>
            <a:spLocks/>
          </p:cNvSpPr>
          <p:nvPr/>
        </p:nvSpPr>
        <p:spPr bwMode="auto">
          <a:xfrm>
            <a:off x="2701139" y="1504967"/>
            <a:ext cx="29571" cy="24900"/>
          </a:xfrm>
          <a:custGeom>
            <a:avLst/>
            <a:gdLst>
              <a:gd name="T0" fmla="*/ 2 w 5"/>
              <a:gd name="T1" fmla="*/ 4 h 4"/>
              <a:gd name="T2" fmla="*/ 4 w 5"/>
              <a:gd name="T3" fmla="*/ 1 h 4"/>
              <a:gd name="T4" fmla="*/ 2 w 5"/>
              <a:gd name="T5" fmla="*/ 4 h 4"/>
              <a:gd name="T6" fmla="*/ 2 w 5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0" y="4"/>
                  <a:pt x="4" y="0"/>
                  <a:pt x="4" y="1"/>
                </a:cubicBezTo>
                <a:cubicBezTo>
                  <a:pt x="5" y="1"/>
                  <a:pt x="3" y="4"/>
                  <a:pt x="2" y="4"/>
                </a:cubicBezTo>
                <a:cubicBezTo>
                  <a:pt x="1" y="4"/>
                  <a:pt x="4" y="4"/>
                  <a:pt x="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1" name="Freeform 571">
            <a:extLst>
              <a:ext uri="{FF2B5EF4-FFF2-40B4-BE49-F238E27FC236}">
                <a16:creationId xmlns:a16="http://schemas.microsoft.com/office/drawing/2014/main" id="{BEF4364B-F424-1244-1CD9-7D65D2DD52C0}"/>
              </a:ext>
            </a:extLst>
          </p:cNvPr>
          <p:cNvSpPr>
            <a:spLocks/>
          </p:cNvSpPr>
          <p:nvPr/>
        </p:nvSpPr>
        <p:spPr bwMode="auto">
          <a:xfrm>
            <a:off x="2665652" y="1529865"/>
            <a:ext cx="11829" cy="13582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2" name="Freeform 572">
            <a:extLst>
              <a:ext uri="{FF2B5EF4-FFF2-40B4-BE49-F238E27FC236}">
                <a16:creationId xmlns:a16="http://schemas.microsoft.com/office/drawing/2014/main" id="{251EEB6E-69E2-091A-CBF3-59C671380DFB}"/>
              </a:ext>
            </a:extLst>
          </p:cNvPr>
          <p:cNvSpPr>
            <a:spLocks/>
          </p:cNvSpPr>
          <p:nvPr/>
        </p:nvSpPr>
        <p:spPr bwMode="auto">
          <a:xfrm>
            <a:off x="2168843" y="1251447"/>
            <a:ext cx="532295" cy="298791"/>
          </a:xfrm>
          <a:custGeom>
            <a:avLst/>
            <a:gdLst>
              <a:gd name="T0" fmla="*/ 76 w 92"/>
              <a:gd name="T1" fmla="*/ 41 h 45"/>
              <a:gd name="T2" fmla="*/ 71 w 92"/>
              <a:gd name="T3" fmla="*/ 39 h 45"/>
              <a:gd name="T4" fmla="*/ 61 w 92"/>
              <a:gd name="T5" fmla="*/ 38 h 45"/>
              <a:gd name="T6" fmla="*/ 45 w 92"/>
              <a:gd name="T7" fmla="*/ 43 h 45"/>
              <a:gd name="T8" fmla="*/ 29 w 92"/>
              <a:gd name="T9" fmla="*/ 41 h 45"/>
              <a:gd name="T10" fmla="*/ 21 w 92"/>
              <a:gd name="T11" fmla="*/ 38 h 45"/>
              <a:gd name="T12" fmla="*/ 10 w 92"/>
              <a:gd name="T13" fmla="*/ 31 h 45"/>
              <a:gd name="T14" fmla="*/ 40 w 92"/>
              <a:gd name="T15" fmla="*/ 29 h 45"/>
              <a:gd name="T16" fmla="*/ 9 w 92"/>
              <a:gd name="T17" fmla="*/ 26 h 45"/>
              <a:gd name="T18" fmla="*/ 16 w 92"/>
              <a:gd name="T19" fmla="*/ 19 h 45"/>
              <a:gd name="T20" fmla="*/ 14 w 92"/>
              <a:gd name="T21" fmla="*/ 18 h 45"/>
              <a:gd name="T22" fmla="*/ 7 w 92"/>
              <a:gd name="T23" fmla="*/ 17 h 45"/>
              <a:gd name="T24" fmla="*/ 4 w 92"/>
              <a:gd name="T25" fmla="*/ 11 h 45"/>
              <a:gd name="T26" fmla="*/ 8 w 92"/>
              <a:gd name="T27" fmla="*/ 7 h 45"/>
              <a:gd name="T28" fmla="*/ 24 w 92"/>
              <a:gd name="T29" fmla="*/ 1 h 45"/>
              <a:gd name="T30" fmla="*/ 29 w 92"/>
              <a:gd name="T31" fmla="*/ 7 h 45"/>
              <a:gd name="T32" fmla="*/ 39 w 92"/>
              <a:gd name="T33" fmla="*/ 6 h 45"/>
              <a:gd name="T34" fmla="*/ 43 w 92"/>
              <a:gd name="T35" fmla="*/ 8 h 45"/>
              <a:gd name="T36" fmla="*/ 47 w 92"/>
              <a:gd name="T37" fmla="*/ 9 h 45"/>
              <a:gd name="T38" fmla="*/ 43 w 92"/>
              <a:gd name="T39" fmla="*/ 4 h 45"/>
              <a:gd name="T40" fmla="*/ 54 w 92"/>
              <a:gd name="T41" fmla="*/ 10 h 45"/>
              <a:gd name="T42" fmla="*/ 60 w 92"/>
              <a:gd name="T43" fmla="*/ 14 h 45"/>
              <a:gd name="T44" fmla="*/ 59 w 92"/>
              <a:gd name="T45" fmla="*/ 1 h 45"/>
              <a:gd name="T46" fmla="*/ 69 w 92"/>
              <a:gd name="T47" fmla="*/ 6 h 45"/>
              <a:gd name="T48" fmla="*/ 74 w 92"/>
              <a:gd name="T49" fmla="*/ 19 h 45"/>
              <a:gd name="T50" fmla="*/ 82 w 92"/>
              <a:gd name="T51" fmla="*/ 26 h 45"/>
              <a:gd name="T52" fmla="*/ 92 w 92"/>
              <a:gd name="T53" fmla="*/ 33 h 45"/>
              <a:gd name="T54" fmla="*/ 83 w 92"/>
              <a:gd name="T55" fmla="*/ 35 h 45"/>
              <a:gd name="T56" fmla="*/ 81 w 92"/>
              <a:gd name="T57" fmla="*/ 36 h 45"/>
              <a:gd name="T58" fmla="*/ 85 w 92"/>
              <a:gd name="T59" fmla="*/ 36 h 45"/>
              <a:gd name="T60" fmla="*/ 89 w 92"/>
              <a:gd name="T61" fmla="*/ 39 h 45"/>
              <a:gd name="T62" fmla="*/ 83 w 92"/>
              <a:gd name="T63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45">
                <a:moveTo>
                  <a:pt x="83" y="41"/>
                </a:moveTo>
                <a:cubicBezTo>
                  <a:pt x="81" y="41"/>
                  <a:pt x="79" y="41"/>
                  <a:pt x="76" y="41"/>
                </a:cubicBezTo>
                <a:cubicBezTo>
                  <a:pt x="75" y="41"/>
                  <a:pt x="74" y="41"/>
                  <a:pt x="73" y="41"/>
                </a:cubicBezTo>
                <a:cubicBezTo>
                  <a:pt x="72" y="41"/>
                  <a:pt x="72" y="40"/>
                  <a:pt x="71" y="39"/>
                </a:cubicBezTo>
                <a:cubicBezTo>
                  <a:pt x="70" y="39"/>
                  <a:pt x="66" y="40"/>
                  <a:pt x="65" y="38"/>
                </a:cubicBezTo>
                <a:cubicBezTo>
                  <a:pt x="65" y="35"/>
                  <a:pt x="63" y="37"/>
                  <a:pt x="61" y="38"/>
                </a:cubicBezTo>
                <a:cubicBezTo>
                  <a:pt x="58" y="40"/>
                  <a:pt x="56" y="39"/>
                  <a:pt x="54" y="40"/>
                </a:cubicBezTo>
                <a:cubicBezTo>
                  <a:pt x="51" y="41"/>
                  <a:pt x="48" y="42"/>
                  <a:pt x="45" y="43"/>
                </a:cubicBezTo>
                <a:cubicBezTo>
                  <a:pt x="41" y="43"/>
                  <a:pt x="35" y="45"/>
                  <a:pt x="31" y="43"/>
                </a:cubicBezTo>
                <a:cubicBezTo>
                  <a:pt x="31" y="43"/>
                  <a:pt x="29" y="42"/>
                  <a:pt x="29" y="41"/>
                </a:cubicBezTo>
                <a:cubicBezTo>
                  <a:pt x="29" y="40"/>
                  <a:pt x="29" y="38"/>
                  <a:pt x="27" y="38"/>
                </a:cubicBezTo>
                <a:cubicBezTo>
                  <a:pt x="25" y="38"/>
                  <a:pt x="23" y="38"/>
                  <a:pt x="21" y="38"/>
                </a:cubicBezTo>
                <a:cubicBezTo>
                  <a:pt x="19" y="38"/>
                  <a:pt x="17" y="38"/>
                  <a:pt x="15" y="36"/>
                </a:cubicBezTo>
                <a:cubicBezTo>
                  <a:pt x="14" y="36"/>
                  <a:pt x="9" y="32"/>
                  <a:pt x="10" y="31"/>
                </a:cubicBezTo>
                <a:cubicBezTo>
                  <a:pt x="16" y="28"/>
                  <a:pt x="23" y="29"/>
                  <a:pt x="28" y="29"/>
                </a:cubicBezTo>
                <a:cubicBezTo>
                  <a:pt x="29" y="29"/>
                  <a:pt x="40" y="29"/>
                  <a:pt x="40" y="29"/>
                </a:cubicBezTo>
                <a:cubicBezTo>
                  <a:pt x="40" y="27"/>
                  <a:pt x="26" y="25"/>
                  <a:pt x="25" y="25"/>
                </a:cubicBezTo>
                <a:cubicBezTo>
                  <a:pt x="20" y="25"/>
                  <a:pt x="14" y="28"/>
                  <a:pt x="9" y="26"/>
                </a:cubicBezTo>
                <a:cubicBezTo>
                  <a:pt x="7" y="25"/>
                  <a:pt x="3" y="23"/>
                  <a:pt x="7" y="21"/>
                </a:cubicBezTo>
                <a:cubicBezTo>
                  <a:pt x="10" y="20"/>
                  <a:pt x="13" y="19"/>
                  <a:pt x="16" y="19"/>
                </a:cubicBezTo>
                <a:cubicBezTo>
                  <a:pt x="18" y="18"/>
                  <a:pt x="20" y="18"/>
                  <a:pt x="21" y="18"/>
                </a:cubicBezTo>
                <a:cubicBezTo>
                  <a:pt x="19" y="19"/>
                  <a:pt x="16" y="18"/>
                  <a:pt x="14" y="18"/>
                </a:cubicBezTo>
                <a:cubicBezTo>
                  <a:pt x="13" y="18"/>
                  <a:pt x="7" y="19"/>
                  <a:pt x="6" y="18"/>
                </a:cubicBezTo>
                <a:cubicBezTo>
                  <a:pt x="6" y="18"/>
                  <a:pt x="7" y="17"/>
                  <a:pt x="7" y="17"/>
                </a:cubicBezTo>
                <a:cubicBezTo>
                  <a:pt x="7" y="16"/>
                  <a:pt x="0" y="17"/>
                  <a:pt x="1" y="15"/>
                </a:cubicBezTo>
                <a:cubicBezTo>
                  <a:pt x="2" y="14"/>
                  <a:pt x="3" y="12"/>
                  <a:pt x="4" y="11"/>
                </a:cubicBezTo>
                <a:cubicBezTo>
                  <a:pt x="8" y="10"/>
                  <a:pt x="4" y="10"/>
                  <a:pt x="4" y="9"/>
                </a:cubicBezTo>
                <a:cubicBezTo>
                  <a:pt x="4" y="9"/>
                  <a:pt x="7" y="7"/>
                  <a:pt x="8" y="7"/>
                </a:cubicBezTo>
                <a:cubicBezTo>
                  <a:pt x="10" y="6"/>
                  <a:pt x="11" y="5"/>
                  <a:pt x="13" y="4"/>
                </a:cubicBezTo>
                <a:cubicBezTo>
                  <a:pt x="17" y="2"/>
                  <a:pt x="20" y="1"/>
                  <a:pt x="24" y="1"/>
                </a:cubicBezTo>
                <a:cubicBezTo>
                  <a:pt x="29" y="1"/>
                  <a:pt x="24" y="7"/>
                  <a:pt x="24" y="7"/>
                </a:cubicBezTo>
                <a:cubicBezTo>
                  <a:pt x="26" y="8"/>
                  <a:pt x="28" y="8"/>
                  <a:pt x="29" y="7"/>
                </a:cubicBezTo>
                <a:cubicBezTo>
                  <a:pt x="30" y="7"/>
                  <a:pt x="30" y="4"/>
                  <a:pt x="31" y="4"/>
                </a:cubicBezTo>
                <a:cubicBezTo>
                  <a:pt x="33" y="4"/>
                  <a:pt x="37" y="4"/>
                  <a:pt x="39" y="6"/>
                </a:cubicBezTo>
                <a:cubicBezTo>
                  <a:pt x="42" y="8"/>
                  <a:pt x="35" y="11"/>
                  <a:pt x="40" y="10"/>
                </a:cubicBezTo>
                <a:cubicBezTo>
                  <a:pt x="41" y="10"/>
                  <a:pt x="42" y="9"/>
                  <a:pt x="43" y="8"/>
                </a:cubicBezTo>
                <a:cubicBezTo>
                  <a:pt x="44" y="8"/>
                  <a:pt x="44" y="8"/>
                  <a:pt x="45" y="8"/>
                </a:cubicBezTo>
                <a:cubicBezTo>
                  <a:pt x="46" y="8"/>
                  <a:pt x="46" y="8"/>
                  <a:pt x="47" y="9"/>
                </a:cubicBezTo>
                <a:cubicBezTo>
                  <a:pt x="48" y="9"/>
                  <a:pt x="48" y="7"/>
                  <a:pt x="48" y="6"/>
                </a:cubicBezTo>
                <a:cubicBezTo>
                  <a:pt x="47" y="6"/>
                  <a:pt x="44" y="4"/>
                  <a:pt x="43" y="4"/>
                </a:cubicBezTo>
                <a:cubicBezTo>
                  <a:pt x="45" y="3"/>
                  <a:pt x="49" y="5"/>
                  <a:pt x="50" y="6"/>
                </a:cubicBezTo>
                <a:cubicBezTo>
                  <a:pt x="53" y="7"/>
                  <a:pt x="53" y="8"/>
                  <a:pt x="54" y="10"/>
                </a:cubicBezTo>
                <a:cubicBezTo>
                  <a:pt x="54" y="11"/>
                  <a:pt x="54" y="16"/>
                  <a:pt x="56" y="16"/>
                </a:cubicBezTo>
                <a:cubicBezTo>
                  <a:pt x="57" y="16"/>
                  <a:pt x="61" y="16"/>
                  <a:pt x="60" y="14"/>
                </a:cubicBezTo>
                <a:cubicBezTo>
                  <a:pt x="59" y="10"/>
                  <a:pt x="57" y="7"/>
                  <a:pt x="56" y="3"/>
                </a:cubicBezTo>
                <a:cubicBezTo>
                  <a:pt x="55" y="0"/>
                  <a:pt x="58" y="1"/>
                  <a:pt x="59" y="1"/>
                </a:cubicBezTo>
                <a:cubicBezTo>
                  <a:pt x="62" y="2"/>
                  <a:pt x="62" y="0"/>
                  <a:pt x="64" y="1"/>
                </a:cubicBezTo>
                <a:cubicBezTo>
                  <a:pt x="66" y="3"/>
                  <a:pt x="69" y="4"/>
                  <a:pt x="69" y="6"/>
                </a:cubicBezTo>
                <a:cubicBezTo>
                  <a:pt x="70" y="9"/>
                  <a:pt x="71" y="11"/>
                  <a:pt x="73" y="13"/>
                </a:cubicBezTo>
                <a:cubicBezTo>
                  <a:pt x="74" y="16"/>
                  <a:pt x="75" y="17"/>
                  <a:pt x="74" y="19"/>
                </a:cubicBezTo>
                <a:cubicBezTo>
                  <a:pt x="73" y="22"/>
                  <a:pt x="76" y="25"/>
                  <a:pt x="78" y="26"/>
                </a:cubicBezTo>
                <a:cubicBezTo>
                  <a:pt x="79" y="26"/>
                  <a:pt x="81" y="26"/>
                  <a:pt x="82" y="26"/>
                </a:cubicBezTo>
                <a:cubicBezTo>
                  <a:pt x="83" y="27"/>
                  <a:pt x="84" y="28"/>
                  <a:pt x="85" y="28"/>
                </a:cubicBezTo>
                <a:cubicBezTo>
                  <a:pt x="88" y="29"/>
                  <a:pt x="92" y="29"/>
                  <a:pt x="92" y="33"/>
                </a:cubicBezTo>
                <a:cubicBezTo>
                  <a:pt x="92" y="35"/>
                  <a:pt x="83" y="32"/>
                  <a:pt x="83" y="32"/>
                </a:cubicBezTo>
                <a:cubicBezTo>
                  <a:pt x="83" y="33"/>
                  <a:pt x="83" y="34"/>
                  <a:pt x="83" y="35"/>
                </a:cubicBezTo>
                <a:cubicBezTo>
                  <a:pt x="83" y="35"/>
                  <a:pt x="80" y="35"/>
                  <a:pt x="80" y="35"/>
                </a:cubicBezTo>
                <a:cubicBezTo>
                  <a:pt x="81" y="35"/>
                  <a:pt x="81" y="36"/>
                  <a:pt x="81" y="36"/>
                </a:cubicBezTo>
                <a:cubicBezTo>
                  <a:pt x="81" y="37"/>
                  <a:pt x="81" y="38"/>
                  <a:pt x="81" y="38"/>
                </a:cubicBezTo>
                <a:cubicBezTo>
                  <a:pt x="81" y="38"/>
                  <a:pt x="85" y="36"/>
                  <a:pt x="85" y="36"/>
                </a:cubicBezTo>
                <a:cubicBezTo>
                  <a:pt x="87" y="36"/>
                  <a:pt x="86" y="37"/>
                  <a:pt x="86" y="38"/>
                </a:cubicBezTo>
                <a:cubicBezTo>
                  <a:pt x="86" y="38"/>
                  <a:pt x="88" y="38"/>
                  <a:pt x="89" y="39"/>
                </a:cubicBezTo>
                <a:cubicBezTo>
                  <a:pt x="89" y="39"/>
                  <a:pt x="83" y="41"/>
                  <a:pt x="83" y="41"/>
                </a:cubicBezTo>
                <a:cubicBezTo>
                  <a:pt x="81" y="41"/>
                  <a:pt x="86" y="41"/>
                  <a:pt x="83" y="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3" name="Freeform 573">
            <a:extLst>
              <a:ext uri="{FF2B5EF4-FFF2-40B4-BE49-F238E27FC236}">
                <a16:creationId xmlns:a16="http://schemas.microsoft.com/office/drawing/2014/main" id="{C8AD665F-DCC8-EFBF-C49B-DD7784EDC129}"/>
              </a:ext>
            </a:extLst>
          </p:cNvPr>
          <p:cNvSpPr>
            <a:spLocks/>
          </p:cNvSpPr>
          <p:nvPr/>
        </p:nvSpPr>
        <p:spPr bwMode="auto">
          <a:xfrm>
            <a:off x="2521736" y="1224284"/>
            <a:ext cx="80830" cy="61117"/>
          </a:xfrm>
          <a:custGeom>
            <a:avLst/>
            <a:gdLst>
              <a:gd name="T0" fmla="*/ 9 w 14"/>
              <a:gd name="T1" fmla="*/ 8 h 9"/>
              <a:gd name="T2" fmla="*/ 5 w 14"/>
              <a:gd name="T3" fmla="*/ 5 h 9"/>
              <a:gd name="T4" fmla="*/ 0 w 14"/>
              <a:gd name="T5" fmla="*/ 3 h 9"/>
              <a:gd name="T6" fmla="*/ 4 w 14"/>
              <a:gd name="T7" fmla="*/ 0 h 9"/>
              <a:gd name="T8" fmla="*/ 10 w 14"/>
              <a:gd name="T9" fmla="*/ 1 h 9"/>
              <a:gd name="T10" fmla="*/ 12 w 14"/>
              <a:gd name="T11" fmla="*/ 4 h 9"/>
              <a:gd name="T12" fmla="*/ 9 w 14"/>
              <a:gd name="T13" fmla="*/ 8 h 9"/>
              <a:gd name="T14" fmla="*/ 9 w 14"/>
              <a:gd name="T1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9">
                <a:moveTo>
                  <a:pt x="9" y="8"/>
                </a:moveTo>
                <a:cubicBezTo>
                  <a:pt x="7" y="8"/>
                  <a:pt x="6" y="5"/>
                  <a:pt x="5" y="5"/>
                </a:cubicBezTo>
                <a:cubicBezTo>
                  <a:pt x="4" y="4"/>
                  <a:pt x="0" y="3"/>
                  <a:pt x="0" y="3"/>
                </a:cubicBezTo>
                <a:cubicBezTo>
                  <a:pt x="1" y="2"/>
                  <a:pt x="3" y="1"/>
                  <a:pt x="4" y="0"/>
                </a:cubicBezTo>
                <a:cubicBezTo>
                  <a:pt x="6" y="0"/>
                  <a:pt x="8" y="0"/>
                  <a:pt x="10" y="1"/>
                </a:cubicBezTo>
                <a:cubicBezTo>
                  <a:pt x="12" y="2"/>
                  <a:pt x="14" y="2"/>
                  <a:pt x="12" y="4"/>
                </a:cubicBezTo>
                <a:cubicBezTo>
                  <a:pt x="11" y="5"/>
                  <a:pt x="10" y="9"/>
                  <a:pt x="9" y="8"/>
                </a:cubicBezTo>
                <a:cubicBezTo>
                  <a:pt x="8" y="8"/>
                  <a:pt x="9" y="8"/>
                  <a:pt x="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4" name="Freeform 574">
            <a:extLst>
              <a:ext uri="{FF2B5EF4-FFF2-40B4-BE49-F238E27FC236}">
                <a16:creationId xmlns:a16="http://schemas.microsoft.com/office/drawing/2014/main" id="{C7989C19-60DF-CB7F-9897-664620DA903C}"/>
              </a:ext>
            </a:extLst>
          </p:cNvPr>
          <p:cNvSpPr>
            <a:spLocks/>
          </p:cNvSpPr>
          <p:nvPr/>
        </p:nvSpPr>
        <p:spPr bwMode="auto">
          <a:xfrm>
            <a:off x="2649881" y="1197121"/>
            <a:ext cx="183345" cy="194668"/>
          </a:xfrm>
          <a:custGeom>
            <a:avLst/>
            <a:gdLst>
              <a:gd name="T0" fmla="*/ 18 w 32"/>
              <a:gd name="T1" fmla="*/ 27 h 29"/>
              <a:gd name="T2" fmla="*/ 10 w 32"/>
              <a:gd name="T3" fmla="*/ 19 h 29"/>
              <a:gd name="T4" fmla="*/ 1 w 32"/>
              <a:gd name="T5" fmla="*/ 15 h 29"/>
              <a:gd name="T6" fmla="*/ 0 w 32"/>
              <a:gd name="T7" fmla="*/ 13 h 29"/>
              <a:gd name="T8" fmla="*/ 4 w 32"/>
              <a:gd name="T9" fmla="*/ 12 h 29"/>
              <a:gd name="T10" fmla="*/ 11 w 32"/>
              <a:gd name="T11" fmla="*/ 14 h 29"/>
              <a:gd name="T12" fmla="*/ 11 w 32"/>
              <a:gd name="T13" fmla="*/ 12 h 29"/>
              <a:gd name="T14" fmla="*/ 13 w 32"/>
              <a:gd name="T15" fmla="*/ 11 h 29"/>
              <a:gd name="T16" fmla="*/ 7 w 32"/>
              <a:gd name="T17" fmla="*/ 8 h 29"/>
              <a:gd name="T18" fmla="*/ 7 w 32"/>
              <a:gd name="T19" fmla="*/ 6 h 29"/>
              <a:gd name="T20" fmla="*/ 10 w 32"/>
              <a:gd name="T21" fmla="*/ 7 h 29"/>
              <a:gd name="T22" fmla="*/ 11 w 32"/>
              <a:gd name="T23" fmla="*/ 5 h 29"/>
              <a:gd name="T24" fmla="*/ 8 w 32"/>
              <a:gd name="T25" fmla="*/ 4 h 29"/>
              <a:gd name="T26" fmla="*/ 10 w 32"/>
              <a:gd name="T27" fmla="*/ 3 h 29"/>
              <a:gd name="T28" fmla="*/ 14 w 32"/>
              <a:gd name="T29" fmla="*/ 4 h 29"/>
              <a:gd name="T30" fmla="*/ 13 w 32"/>
              <a:gd name="T31" fmla="*/ 3 h 29"/>
              <a:gd name="T32" fmla="*/ 19 w 32"/>
              <a:gd name="T33" fmla="*/ 5 h 29"/>
              <a:gd name="T34" fmla="*/ 18 w 32"/>
              <a:gd name="T35" fmla="*/ 3 h 29"/>
              <a:gd name="T36" fmla="*/ 19 w 32"/>
              <a:gd name="T37" fmla="*/ 3 h 29"/>
              <a:gd name="T38" fmla="*/ 17 w 32"/>
              <a:gd name="T39" fmla="*/ 2 h 29"/>
              <a:gd name="T40" fmla="*/ 25 w 32"/>
              <a:gd name="T41" fmla="*/ 1 h 29"/>
              <a:gd name="T42" fmla="*/ 23 w 32"/>
              <a:gd name="T43" fmla="*/ 3 h 29"/>
              <a:gd name="T44" fmla="*/ 28 w 32"/>
              <a:gd name="T45" fmla="*/ 4 h 29"/>
              <a:gd name="T46" fmla="*/ 27 w 32"/>
              <a:gd name="T47" fmla="*/ 7 h 29"/>
              <a:gd name="T48" fmla="*/ 26 w 32"/>
              <a:gd name="T49" fmla="*/ 8 h 29"/>
              <a:gd name="T50" fmla="*/ 23 w 32"/>
              <a:gd name="T51" fmla="*/ 10 h 29"/>
              <a:gd name="T52" fmla="*/ 21 w 32"/>
              <a:gd name="T53" fmla="*/ 13 h 29"/>
              <a:gd name="T54" fmla="*/ 24 w 32"/>
              <a:gd name="T55" fmla="*/ 11 h 29"/>
              <a:gd name="T56" fmla="*/ 26 w 32"/>
              <a:gd name="T57" fmla="*/ 13 h 29"/>
              <a:gd name="T58" fmla="*/ 29 w 32"/>
              <a:gd name="T59" fmla="*/ 13 h 29"/>
              <a:gd name="T60" fmla="*/ 28 w 32"/>
              <a:gd name="T61" fmla="*/ 10 h 29"/>
              <a:gd name="T62" fmla="*/ 30 w 32"/>
              <a:gd name="T63" fmla="*/ 11 h 29"/>
              <a:gd name="T64" fmla="*/ 30 w 32"/>
              <a:gd name="T65" fmla="*/ 14 h 29"/>
              <a:gd name="T66" fmla="*/ 31 w 32"/>
              <a:gd name="T67" fmla="*/ 17 h 29"/>
              <a:gd name="T68" fmla="*/ 28 w 32"/>
              <a:gd name="T69" fmla="*/ 23 h 29"/>
              <a:gd name="T70" fmla="*/ 22 w 32"/>
              <a:gd name="T71" fmla="*/ 23 h 29"/>
              <a:gd name="T72" fmla="*/ 21 w 32"/>
              <a:gd name="T73" fmla="*/ 23 h 29"/>
              <a:gd name="T74" fmla="*/ 23 w 32"/>
              <a:gd name="T75" fmla="*/ 26 h 29"/>
              <a:gd name="T76" fmla="*/ 18 w 32"/>
              <a:gd name="T77" fmla="*/ 27 h 29"/>
              <a:gd name="T78" fmla="*/ 18 w 32"/>
              <a:gd name="T79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" h="29">
                <a:moveTo>
                  <a:pt x="18" y="27"/>
                </a:moveTo>
                <a:cubicBezTo>
                  <a:pt x="15" y="25"/>
                  <a:pt x="13" y="21"/>
                  <a:pt x="10" y="19"/>
                </a:cubicBezTo>
                <a:cubicBezTo>
                  <a:pt x="7" y="18"/>
                  <a:pt x="4" y="16"/>
                  <a:pt x="1" y="15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10"/>
                  <a:pt x="2" y="11"/>
                  <a:pt x="4" y="12"/>
                </a:cubicBezTo>
                <a:cubicBezTo>
                  <a:pt x="6" y="13"/>
                  <a:pt x="8" y="15"/>
                  <a:pt x="11" y="14"/>
                </a:cubicBezTo>
                <a:cubicBezTo>
                  <a:pt x="12" y="14"/>
                  <a:pt x="11" y="12"/>
                  <a:pt x="11" y="12"/>
                </a:cubicBezTo>
                <a:cubicBezTo>
                  <a:pt x="11" y="11"/>
                  <a:pt x="13" y="12"/>
                  <a:pt x="13" y="11"/>
                </a:cubicBezTo>
                <a:cubicBezTo>
                  <a:pt x="14" y="10"/>
                  <a:pt x="7" y="8"/>
                  <a:pt x="7" y="8"/>
                </a:cubicBezTo>
                <a:cubicBezTo>
                  <a:pt x="5" y="7"/>
                  <a:pt x="6" y="6"/>
                  <a:pt x="7" y="6"/>
                </a:cubicBezTo>
                <a:cubicBezTo>
                  <a:pt x="9" y="5"/>
                  <a:pt x="9" y="6"/>
                  <a:pt x="10" y="7"/>
                </a:cubicBezTo>
                <a:cubicBezTo>
                  <a:pt x="10" y="7"/>
                  <a:pt x="11" y="5"/>
                  <a:pt x="11" y="5"/>
                </a:cubicBezTo>
                <a:cubicBezTo>
                  <a:pt x="12" y="5"/>
                  <a:pt x="8" y="4"/>
                  <a:pt x="8" y="4"/>
                </a:cubicBezTo>
                <a:cubicBezTo>
                  <a:pt x="8" y="4"/>
                  <a:pt x="10" y="3"/>
                  <a:pt x="10" y="3"/>
                </a:cubicBezTo>
                <a:cubicBezTo>
                  <a:pt x="11" y="3"/>
                  <a:pt x="13" y="4"/>
                  <a:pt x="14" y="4"/>
                </a:cubicBezTo>
                <a:cubicBezTo>
                  <a:pt x="14" y="4"/>
                  <a:pt x="13" y="3"/>
                  <a:pt x="13" y="3"/>
                </a:cubicBezTo>
                <a:cubicBezTo>
                  <a:pt x="14" y="2"/>
                  <a:pt x="18" y="5"/>
                  <a:pt x="19" y="5"/>
                </a:cubicBezTo>
                <a:cubicBezTo>
                  <a:pt x="20" y="4"/>
                  <a:pt x="18" y="4"/>
                  <a:pt x="18" y="3"/>
                </a:cubicBezTo>
                <a:cubicBezTo>
                  <a:pt x="18" y="3"/>
                  <a:pt x="19" y="3"/>
                  <a:pt x="19" y="3"/>
                </a:cubicBezTo>
                <a:cubicBezTo>
                  <a:pt x="19" y="3"/>
                  <a:pt x="17" y="3"/>
                  <a:pt x="17" y="2"/>
                </a:cubicBezTo>
                <a:cubicBezTo>
                  <a:pt x="17" y="2"/>
                  <a:pt x="24" y="0"/>
                  <a:pt x="25" y="1"/>
                </a:cubicBezTo>
                <a:cubicBezTo>
                  <a:pt x="26" y="1"/>
                  <a:pt x="23" y="2"/>
                  <a:pt x="23" y="3"/>
                </a:cubicBezTo>
                <a:cubicBezTo>
                  <a:pt x="24" y="4"/>
                  <a:pt x="27" y="3"/>
                  <a:pt x="28" y="4"/>
                </a:cubicBezTo>
                <a:cubicBezTo>
                  <a:pt x="28" y="5"/>
                  <a:pt x="24" y="7"/>
                  <a:pt x="27" y="7"/>
                </a:cubicBezTo>
                <a:cubicBezTo>
                  <a:pt x="28" y="7"/>
                  <a:pt x="27" y="8"/>
                  <a:pt x="26" y="8"/>
                </a:cubicBezTo>
                <a:cubicBezTo>
                  <a:pt x="25" y="8"/>
                  <a:pt x="24" y="8"/>
                  <a:pt x="23" y="10"/>
                </a:cubicBezTo>
                <a:cubicBezTo>
                  <a:pt x="23" y="10"/>
                  <a:pt x="21" y="13"/>
                  <a:pt x="21" y="13"/>
                </a:cubicBezTo>
                <a:cubicBezTo>
                  <a:pt x="22" y="13"/>
                  <a:pt x="23" y="11"/>
                  <a:pt x="24" y="11"/>
                </a:cubicBezTo>
                <a:cubicBezTo>
                  <a:pt x="25" y="11"/>
                  <a:pt x="25" y="12"/>
                  <a:pt x="26" y="13"/>
                </a:cubicBezTo>
                <a:cubicBezTo>
                  <a:pt x="27" y="13"/>
                  <a:pt x="30" y="17"/>
                  <a:pt x="29" y="13"/>
                </a:cubicBezTo>
                <a:cubicBezTo>
                  <a:pt x="29" y="12"/>
                  <a:pt x="27" y="11"/>
                  <a:pt x="28" y="10"/>
                </a:cubicBezTo>
                <a:cubicBezTo>
                  <a:pt x="29" y="10"/>
                  <a:pt x="30" y="10"/>
                  <a:pt x="30" y="11"/>
                </a:cubicBezTo>
                <a:cubicBezTo>
                  <a:pt x="30" y="12"/>
                  <a:pt x="29" y="13"/>
                  <a:pt x="30" y="14"/>
                </a:cubicBezTo>
                <a:cubicBezTo>
                  <a:pt x="31" y="15"/>
                  <a:pt x="32" y="16"/>
                  <a:pt x="31" y="17"/>
                </a:cubicBezTo>
                <a:cubicBezTo>
                  <a:pt x="29" y="19"/>
                  <a:pt x="32" y="22"/>
                  <a:pt x="28" y="23"/>
                </a:cubicBezTo>
                <a:cubicBezTo>
                  <a:pt x="28" y="23"/>
                  <a:pt x="21" y="25"/>
                  <a:pt x="22" y="23"/>
                </a:cubicBezTo>
                <a:cubicBezTo>
                  <a:pt x="22" y="22"/>
                  <a:pt x="21" y="22"/>
                  <a:pt x="21" y="23"/>
                </a:cubicBezTo>
                <a:cubicBezTo>
                  <a:pt x="22" y="24"/>
                  <a:pt x="22" y="25"/>
                  <a:pt x="23" y="26"/>
                </a:cubicBezTo>
                <a:cubicBezTo>
                  <a:pt x="23" y="28"/>
                  <a:pt x="19" y="27"/>
                  <a:pt x="18" y="27"/>
                </a:cubicBezTo>
                <a:cubicBezTo>
                  <a:pt x="17" y="26"/>
                  <a:pt x="22" y="29"/>
                  <a:pt x="18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5" name="Freeform 575">
            <a:extLst>
              <a:ext uri="{FF2B5EF4-FFF2-40B4-BE49-F238E27FC236}">
                <a16:creationId xmlns:a16="http://schemas.microsoft.com/office/drawing/2014/main" id="{1466A9B8-CDD0-52A4-BBCE-9FC20F587D05}"/>
              </a:ext>
            </a:extLst>
          </p:cNvPr>
          <p:cNvSpPr>
            <a:spLocks/>
          </p:cNvSpPr>
          <p:nvPr/>
        </p:nvSpPr>
        <p:spPr bwMode="auto">
          <a:xfrm>
            <a:off x="2845055" y="1197121"/>
            <a:ext cx="161659" cy="147132"/>
          </a:xfrm>
          <a:custGeom>
            <a:avLst/>
            <a:gdLst>
              <a:gd name="T0" fmla="*/ 7 w 28"/>
              <a:gd name="T1" fmla="*/ 22 h 22"/>
              <a:gd name="T2" fmla="*/ 3 w 28"/>
              <a:gd name="T3" fmla="*/ 19 h 22"/>
              <a:gd name="T4" fmla="*/ 1 w 28"/>
              <a:gd name="T5" fmla="*/ 11 h 22"/>
              <a:gd name="T6" fmla="*/ 1 w 28"/>
              <a:gd name="T7" fmla="*/ 4 h 22"/>
              <a:gd name="T8" fmla="*/ 6 w 28"/>
              <a:gd name="T9" fmla="*/ 4 h 22"/>
              <a:gd name="T10" fmla="*/ 5 w 28"/>
              <a:gd name="T11" fmla="*/ 1 h 22"/>
              <a:gd name="T12" fmla="*/ 16 w 28"/>
              <a:gd name="T13" fmla="*/ 2 h 22"/>
              <a:gd name="T14" fmla="*/ 25 w 28"/>
              <a:gd name="T15" fmla="*/ 3 h 22"/>
              <a:gd name="T16" fmla="*/ 23 w 28"/>
              <a:gd name="T17" fmla="*/ 8 h 22"/>
              <a:gd name="T18" fmla="*/ 19 w 28"/>
              <a:gd name="T19" fmla="*/ 13 h 22"/>
              <a:gd name="T20" fmla="*/ 12 w 28"/>
              <a:gd name="T21" fmla="*/ 13 h 22"/>
              <a:gd name="T22" fmla="*/ 10 w 28"/>
              <a:gd name="T23" fmla="*/ 14 h 22"/>
              <a:gd name="T24" fmla="*/ 11 w 28"/>
              <a:gd name="T25" fmla="*/ 17 h 22"/>
              <a:gd name="T26" fmla="*/ 7 w 28"/>
              <a:gd name="T27" fmla="*/ 22 h 22"/>
              <a:gd name="T28" fmla="*/ 7 w 28"/>
              <a:gd name="T2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2">
                <a:moveTo>
                  <a:pt x="7" y="22"/>
                </a:moveTo>
                <a:cubicBezTo>
                  <a:pt x="5" y="21"/>
                  <a:pt x="3" y="21"/>
                  <a:pt x="3" y="19"/>
                </a:cubicBezTo>
                <a:cubicBezTo>
                  <a:pt x="3" y="16"/>
                  <a:pt x="0" y="14"/>
                  <a:pt x="1" y="11"/>
                </a:cubicBezTo>
                <a:cubicBezTo>
                  <a:pt x="1" y="9"/>
                  <a:pt x="0" y="6"/>
                  <a:pt x="1" y="4"/>
                </a:cubicBezTo>
                <a:cubicBezTo>
                  <a:pt x="2" y="4"/>
                  <a:pt x="6" y="5"/>
                  <a:pt x="6" y="4"/>
                </a:cubicBezTo>
                <a:cubicBezTo>
                  <a:pt x="6" y="3"/>
                  <a:pt x="0" y="3"/>
                  <a:pt x="5" y="1"/>
                </a:cubicBezTo>
                <a:cubicBezTo>
                  <a:pt x="9" y="0"/>
                  <a:pt x="12" y="1"/>
                  <a:pt x="16" y="2"/>
                </a:cubicBezTo>
                <a:cubicBezTo>
                  <a:pt x="19" y="2"/>
                  <a:pt x="22" y="2"/>
                  <a:pt x="25" y="3"/>
                </a:cubicBezTo>
                <a:cubicBezTo>
                  <a:pt x="28" y="4"/>
                  <a:pt x="25" y="6"/>
                  <a:pt x="23" y="8"/>
                </a:cubicBezTo>
                <a:cubicBezTo>
                  <a:pt x="22" y="10"/>
                  <a:pt x="21" y="12"/>
                  <a:pt x="19" y="13"/>
                </a:cubicBezTo>
                <a:cubicBezTo>
                  <a:pt x="18" y="15"/>
                  <a:pt x="14" y="13"/>
                  <a:pt x="12" y="13"/>
                </a:cubicBezTo>
                <a:cubicBezTo>
                  <a:pt x="12" y="13"/>
                  <a:pt x="9" y="13"/>
                  <a:pt x="10" y="14"/>
                </a:cubicBezTo>
                <a:cubicBezTo>
                  <a:pt x="10" y="15"/>
                  <a:pt x="12" y="15"/>
                  <a:pt x="11" y="17"/>
                </a:cubicBezTo>
                <a:cubicBezTo>
                  <a:pt x="10" y="17"/>
                  <a:pt x="8" y="22"/>
                  <a:pt x="7" y="22"/>
                </a:cubicBezTo>
                <a:cubicBezTo>
                  <a:pt x="5" y="21"/>
                  <a:pt x="8" y="22"/>
                  <a:pt x="7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6" name="Freeform 576">
            <a:extLst>
              <a:ext uri="{FF2B5EF4-FFF2-40B4-BE49-F238E27FC236}">
                <a16:creationId xmlns:a16="http://schemas.microsoft.com/office/drawing/2014/main" id="{FCB5798C-9CF0-77BC-F342-2E6F75F3288B}"/>
              </a:ext>
            </a:extLst>
          </p:cNvPr>
          <p:cNvSpPr>
            <a:spLocks/>
          </p:cNvSpPr>
          <p:nvPr/>
        </p:nvSpPr>
        <p:spPr bwMode="auto">
          <a:xfrm>
            <a:off x="1979584" y="1179013"/>
            <a:ext cx="311491" cy="219566"/>
          </a:xfrm>
          <a:custGeom>
            <a:avLst/>
            <a:gdLst>
              <a:gd name="T0" fmla="*/ 52 w 54"/>
              <a:gd name="T1" fmla="*/ 10 h 33"/>
              <a:gd name="T2" fmla="*/ 45 w 54"/>
              <a:gd name="T3" fmla="*/ 4 h 33"/>
              <a:gd name="T4" fmla="*/ 41 w 54"/>
              <a:gd name="T5" fmla="*/ 3 h 33"/>
              <a:gd name="T6" fmla="*/ 35 w 54"/>
              <a:gd name="T7" fmla="*/ 4 h 33"/>
              <a:gd name="T8" fmla="*/ 32 w 54"/>
              <a:gd name="T9" fmla="*/ 3 h 33"/>
              <a:gd name="T10" fmla="*/ 27 w 54"/>
              <a:gd name="T11" fmla="*/ 1 h 33"/>
              <a:gd name="T12" fmla="*/ 20 w 54"/>
              <a:gd name="T13" fmla="*/ 0 h 33"/>
              <a:gd name="T14" fmla="*/ 11 w 54"/>
              <a:gd name="T15" fmla="*/ 1 h 33"/>
              <a:gd name="T16" fmla="*/ 8 w 54"/>
              <a:gd name="T17" fmla="*/ 3 h 33"/>
              <a:gd name="T18" fmla="*/ 7 w 54"/>
              <a:gd name="T19" fmla="*/ 11 h 33"/>
              <a:gd name="T20" fmla="*/ 7 w 54"/>
              <a:gd name="T21" fmla="*/ 15 h 33"/>
              <a:gd name="T22" fmla="*/ 4 w 54"/>
              <a:gd name="T23" fmla="*/ 18 h 33"/>
              <a:gd name="T24" fmla="*/ 0 w 54"/>
              <a:gd name="T25" fmla="*/ 24 h 33"/>
              <a:gd name="T26" fmla="*/ 7 w 54"/>
              <a:gd name="T27" fmla="*/ 26 h 33"/>
              <a:gd name="T28" fmla="*/ 15 w 54"/>
              <a:gd name="T29" fmla="*/ 32 h 33"/>
              <a:gd name="T30" fmla="*/ 19 w 54"/>
              <a:gd name="T31" fmla="*/ 30 h 33"/>
              <a:gd name="T32" fmla="*/ 25 w 54"/>
              <a:gd name="T33" fmla="*/ 29 h 33"/>
              <a:gd name="T34" fmla="*/ 28 w 54"/>
              <a:gd name="T35" fmla="*/ 26 h 33"/>
              <a:gd name="T36" fmla="*/ 31 w 54"/>
              <a:gd name="T37" fmla="*/ 21 h 33"/>
              <a:gd name="T38" fmla="*/ 37 w 54"/>
              <a:gd name="T39" fmla="*/ 17 h 33"/>
              <a:gd name="T40" fmla="*/ 46 w 54"/>
              <a:gd name="T41" fmla="*/ 13 h 33"/>
              <a:gd name="T42" fmla="*/ 52 w 54"/>
              <a:gd name="T43" fmla="*/ 10 h 33"/>
              <a:gd name="T44" fmla="*/ 52 w 54"/>
              <a:gd name="T45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" h="33">
                <a:moveTo>
                  <a:pt x="52" y="10"/>
                </a:moveTo>
                <a:cubicBezTo>
                  <a:pt x="50" y="8"/>
                  <a:pt x="48" y="6"/>
                  <a:pt x="45" y="4"/>
                </a:cubicBezTo>
                <a:cubicBezTo>
                  <a:pt x="44" y="4"/>
                  <a:pt x="42" y="3"/>
                  <a:pt x="41" y="3"/>
                </a:cubicBezTo>
                <a:cubicBezTo>
                  <a:pt x="38" y="2"/>
                  <a:pt x="37" y="3"/>
                  <a:pt x="35" y="4"/>
                </a:cubicBezTo>
                <a:cubicBezTo>
                  <a:pt x="34" y="4"/>
                  <a:pt x="33" y="3"/>
                  <a:pt x="32" y="3"/>
                </a:cubicBezTo>
                <a:cubicBezTo>
                  <a:pt x="31" y="2"/>
                  <a:pt x="29" y="2"/>
                  <a:pt x="27" y="1"/>
                </a:cubicBezTo>
                <a:cubicBezTo>
                  <a:pt x="25" y="1"/>
                  <a:pt x="22" y="0"/>
                  <a:pt x="20" y="0"/>
                </a:cubicBezTo>
                <a:cubicBezTo>
                  <a:pt x="17" y="0"/>
                  <a:pt x="14" y="1"/>
                  <a:pt x="11" y="1"/>
                </a:cubicBezTo>
                <a:cubicBezTo>
                  <a:pt x="9" y="2"/>
                  <a:pt x="6" y="1"/>
                  <a:pt x="8" y="3"/>
                </a:cubicBezTo>
                <a:cubicBezTo>
                  <a:pt x="10" y="7"/>
                  <a:pt x="10" y="8"/>
                  <a:pt x="7" y="11"/>
                </a:cubicBezTo>
                <a:cubicBezTo>
                  <a:pt x="5" y="13"/>
                  <a:pt x="7" y="14"/>
                  <a:pt x="7" y="15"/>
                </a:cubicBezTo>
                <a:cubicBezTo>
                  <a:pt x="6" y="16"/>
                  <a:pt x="4" y="16"/>
                  <a:pt x="4" y="18"/>
                </a:cubicBezTo>
                <a:cubicBezTo>
                  <a:pt x="3" y="20"/>
                  <a:pt x="1" y="22"/>
                  <a:pt x="0" y="24"/>
                </a:cubicBezTo>
                <a:cubicBezTo>
                  <a:pt x="0" y="25"/>
                  <a:pt x="6" y="26"/>
                  <a:pt x="7" y="26"/>
                </a:cubicBezTo>
                <a:cubicBezTo>
                  <a:pt x="10" y="28"/>
                  <a:pt x="12" y="32"/>
                  <a:pt x="15" y="32"/>
                </a:cubicBezTo>
                <a:cubicBezTo>
                  <a:pt x="16" y="33"/>
                  <a:pt x="18" y="31"/>
                  <a:pt x="19" y="30"/>
                </a:cubicBezTo>
                <a:cubicBezTo>
                  <a:pt x="21" y="29"/>
                  <a:pt x="23" y="30"/>
                  <a:pt x="25" y="29"/>
                </a:cubicBezTo>
                <a:cubicBezTo>
                  <a:pt x="27" y="29"/>
                  <a:pt x="27" y="28"/>
                  <a:pt x="28" y="26"/>
                </a:cubicBezTo>
                <a:cubicBezTo>
                  <a:pt x="28" y="24"/>
                  <a:pt x="28" y="23"/>
                  <a:pt x="31" y="21"/>
                </a:cubicBezTo>
                <a:cubicBezTo>
                  <a:pt x="33" y="20"/>
                  <a:pt x="34" y="18"/>
                  <a:pt x="37" y="17"/>
                </a:cubicBezTo>
                <a:cubicBezTo>
                  <a:pt x="40" y="15"/>
                  <a:pt x="43" y="14"/>
                  <a:pt x="46" y="13"/>
                </a:cubicBezTo>
                <a:cubicBezTo>
                  <a:pt x="46" y="13"/>
                  <a:pt x="53" y="10"/>
                  <a:pt x="52" y="10"/>
                </a:cubicBezTo>
                <a:cubicBezTo>
                  <a:pt x="51" y="9"/>
                  <a:pt x="54" y="11"/>
                  <a:pt x="52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7" name="Freeform 577">
            <a:extLst>
              <a:ext uri="{FF2B5EF4-FFF2-40B4-BE49-F238E27FC236}">
                <a16:creationId xmlns:a16="http://schemas.microsoft.com/office/drawing/2014/main" id="{7AD2FC2D-6024-2FF4-F9B9-EE6B4A3B11F8}"/>
              </a:ext>
            </a:extLst>
          </p:cNvPr>
          <p:cNvSpPr>
            <a:spLocks/>
          </p:cNvSpPr>
          <p:nvPr/>
        </p:nvSpPr>
        <p:spPr bwMode="auto">
          <a:xfrm>
            <a:off x="2584823" y="1117896"/>
            <a:ext cx="41401" cy="27163"/>
          </a:xfrm>
          <a:custGeom>
            <a:avLst/>
            <a:gdLst>
              <a:gd name="T0" fmla="*/ 4 w 7"/>
              <a:gd name="T1" fmla="*/ 4 h 4"/>
              <a:gd name="T2" fmla="*/ 1 w 7"/>
              <a:gd name="T3" fmla="*/ 3 h 4"/>
              <a:gd name="T4" fmla="*/ 3 w 7"/>
              <a:gd name="T5" fmla="*/ 0 h 4"/>
              <a:gd name="T6" fmla="*/ 4 w 7"/>
              <a:gd name="T7" fmla="*/ 4 h 4"/>
              <a:gd name="T8" fmla="*/ 4 w 7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4" y="4"/>
                </a:moveTo>
                <a:cubicBezTo>
                  <a:pt x="3" y="4"/>
                  <a:pt x="1" y="4"/>
                  <a:pt x="1" y="3"/>
                </a:cubicBezTo>
                <a:cubicBezTo>
                  <a:pt x="0" y="2"/>
                  <a:pt x="3" y="0"/>
                  <a:pt x="3" y="0"/>
                </a:cubicBezTo>
                <a:cubicBezTo>
                  <a:pt x="6" y="0"/>
                  <a:pt x="7" y="4"/>
                  <a:pt x="4" y="4"/>
                </a:cubicBezTo>
                <a:cubicBezTo>
                  <a:pt x="1" y="3"/>
                  <a:pt x="6" y="4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8" name="Freeform 578">
            <a:extLst>
              <a:ext uri="{FF2B5EF4-FFF2-40B4-BE49-F238E27FC236}">
                <a16:creationId xmlns:a16="http://schemas.microsoft.com/office/drawing/2014/main" id="{EE8FA981-618A-EFAA-FB56-CB20C85B7413}"/>
              </a:ext>
            </a:extLst>
          </p:cNvPr>
          <p:cNvSpPr>
            <a:spLocks/>
          </p:cNvSpPr>
          <p:nvPr/>
        </p:nvSpPr>
        <p:spPr bwMode="auto">
          <a:xfrm>
            <a:off x="2227988" y="997929"/>
            <a:ext cx="346976" cy="187876"/>
          </a:xfrm>
          <a:custGeom>
            <a:avLst/>
            <a:gdLst>
              <a:gd name="T0" fmla="*/ 50 w 60"/>
              <a:gd name="T1" fmla="*/ 22 h 28"/>
              <a:gd name="T2" fmla="*/ 48 w 60"/>
              <a:gd name="T3" fmla="*/ 21 h 28"/>
              <a:gd name="T4" fmla="*/ 46 w 60"/>
              <a:gd name="T5" fmla="*/ 23 h 28"/>
              <a:gd name="T6" fmla="*/ 43 w 60"/>
              <a:gd name="T7" fmla="*/ 22 h 28"/>
              <a:gd name="T8" fmla="*/ 40 w 60"/>
              <a:gd name="T9" fmla="*/ 23 h 28"/>
              <a:gd name="T10" fmla="*/ 24 w 60"/>
              <a:gd name="T11" fmla="*/ 27 h 28"/>
              <a:gd name="T12" fmla="*/ 19 w 60"/>
              <a:gd name="T13" fmla="*/ 28 h 28"/>
              <a:gd name="T14" fmla="*/ 17 w 60"/>
              <a:gd name="T15" fmla="*/ 24 h 28"/>
              <a:gd name="T16" fmla="*/ 24 w 60"/>
              <a:gd name="T17" fmla="*/ 22 h 28"/>
              <a:gd name="T18" fmla="*/ 29 w 60"/>
              <a:gd name="T19" fmla="*/ 22 h 28"/>
              <a:gd name="T20" fmla="*/ 31 w 60"/>
              <a:gd name="T21" fmla="*/ 20 h 28"/>
              <a:gd name="T22" fmla="*/ 24 w 60"/>
              <a:gd name="T23" fmla="*/ 20 h 28"/>
              <a:gd name="T24" fmla="*/ 19 w 60"/>
              <a:gd name="T25" fmla="*/ 21 h 28"/>
              <a:gd name="T26" fmla="*/ 19 w 60"/>
              <a:gd name="T27" fmla="*/ 19 h 28"/>
              <a:gd name="T28" fmla="*/ 12 w 60"/>
              <a:gd name="T29" fmla="*/ 21 h 28"/>
              <a:gd name="T30" fmla="*/ 11 w 60"/>
              <a:gd name="T31" fmla="*/ 22 h 28"/>
              <a:gd name="T32" fmla="*/ 9 w 60"/>
              <a:gd name="T33" fmla="*/ 23 h 28"/>
              <a:gd name="T34" fmla="*/ 5 w 60"/>
              <a:gd name="T35" fmla="*/ 21 h 28"/>
              <a:gd name="T36" fmla="*/ 0 w 60"/>
              <a:gd name="T37" fmla="*/ 20 h 28"/>
              <a:gd name="T38" fmla="*/ 4 w 60"/>
              <a:gd name="T39" fmla="*/ 18 h 28"/>
              <a:gd name="T40" fmla="*/ 9 w 60"/>
              <a:gd name="T41" fmla="*/ 17 h 28"/>
              <a:gd name="T42" fmla="*/ 11 w 60"/>
              <a:gd name="T43" fmla="*/ 16 h 28"/>
              <a:gd name="T44" fmla="*/ 5 w 60"/>
              <a:gd name="T45" fmla="*/ 16 h 28"/>
              <a:gd name="T46" fmla="*/ 4 w 60"/>
              <a:gd name="T47" fmla="*/ 14 h 28"/>
              <a:gd name="T48" fmla="*/ 12 w 60"/>
              <a:gd name="T49" fmla="*/ 13 h 28"/>
              <a:gd name="T50" fmla="*/ 4 w 60"/>
              <a:gd name="T51" fmla="*/ 12 h 28"/>
              <a:gd name="T52" fmla="*/ 13 w 60"/>
              <a:gd name="T53" fmla="*/ 10 h 28"/>
              <a:gd name="T54" fmla="*/ 9 w 60"/>
              <a:gd name="T55" fmla="*/ 8 h 28"/>
              <a:gd name="T56" fmla="*/ 14 w 60"/>
              <a:gd name="T57" fmla="*/ 6 h 28"/>
              <a:gd name="T58" fmla="*/ 17 w 60"/>
              <a:gd name="T59" fmla="*/ 10 h 28"/>
              <a:gd name="T60" fmla="*/ 25 w 60"/>
              <a:gd name="T61" fmla="*/ 11 h 28"/>
              <a:gd name="T62" fmla="*/ 29 w 60"/>
              <a:gd name="T63" fmla="*/ 14 h 28"/>
              <a:gd name="T64" fmla="*/ 32 w 60"/>
              <a:gd name="T65" fmla="*/ 17 h 28"/>
              <a:gd name="T66" fmla="*/ 39 w 60"/>
              <a:gd name="T67" fmla="*/ 16 h 28"/>
              <a:gd name="T68" fmla="*/ 37 w 60"/>
              <a:gd name="T69" fmla="*/ 13 h 28"/>
              <a:gd name="T70" fmla="*/ 38 w 60"/>
              <a:gd name="T71" fmla="*/ 9 h 28"/>
              <a:gd name="T72" fmla="*/ 36 w 60"/>
              <a:gd name="T73" fmla="*/ 8 h 28"/>
              <a:gd name="T74" fmla="*/ 38 w 60"/>
              <a:gd name="T75" fmla="*/ 5 h 28"/>
              <a:gd name="T76" fmla="*/ 43 w 60"/>
              <a:gd name="T77" fmla="*/ 3 h 28"/>
              <a:gd name="T78" fmla="*/ 44 w 60"/>
              <a:gd name="T79" fmla="*/ 7 h 28"/>
              <a:gd name="T80" fmla="*/ 45 w 60"/>
              <a:gd name="T81" fmla="*/ 9 h 28"/>
              <a:gd name="T82" fmla="*/ 44 w 60"/>
              <a:gd name="T83" fmla="*/ 10 h 28"/>
              <a:gd name="T84" fmla="*/ 47 w 60"/>
              <a:gd name="T85" fmla="*/ 11 h 28"/>
              <a:gd name="T86" fmla="*/ 51 w 60"/>
              <a:gd name="T87" fmla="*/ 14 h 28"/>
              <a:gd name="T88" fmla="*/ 53 w 60"/>
              <a:gd name="T89" fmla="*/ 13 h 28"/>
              <a:gd name="T90" fmla="*/ 57 w 60"/>
              <a:gd name="T91" fmla="*/ 12 h 28"/>
              <a:gd name="T92" fmla="*/ 59 w 60"/>
              <a:gd name="T93" fmla="*/ 15 h 28"/>
              <a:gd name="T94" fmla="*/ 58 w 60"/>
              <a:gd name="T95" fmla="*/ 20 h 28"/>
              <a:gd name="T96" fmla="*/ 50 w 60"/>
              <a:gd name="T97" fmla="*/ 22 h 28"/>
              <a:gd name="T98" fmla="*/ 50 w 60"/>
              <a:gd name="T9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" h="28">
                <a:moveTo>
                  <a:pt x="50" y="22"/>
                </a:moveTo>
                <a:cubicBezTo>
                  <a:pt x="49" y="22"/>
                  <a:pt x="49" y="21"/>
                  <a:pt x="48" y="21"/>
                </a:cubicBezTo>
                <a:cubicBezTo>
                  <a:pt x="48" y="21"/>
                  <a:pt x="46" y="22"/>
                  <a:pt x="46" y="23"/>
                </a:cubicBezTo>
                <a:cubicBezTo>
                  <a:pt x="45" y="23"/>
                  <a:pt x="44" y="23"/>
                  <a:pt x="43" y="22"/>
                </a:cubicBezTo>
                <a:cubicBezTo>
                  <a:pt x="42" y="22"/>
                  <a:pt x="41" y="22"/>
                  <a:pt x="40" y="23"/>
                </a:cubicBezTo>
                <a:cubicBezTo>
                  <a:pt x="35" y="25"/>
                  <a:pt x="30" y="26"/>
                  <a:pt x="24" y="27"/>
                </a:cubicBezTo>
                <a:cubicBezTo>
                  <a:pt x="23" y="27"/>
                  <a:pt x="20" y="28"/>
                  <a:pt x="19" y="28"/>
                </a:cubicBezTo>
                <a:cubicBezTo>
                  <a:pt x="17" y="27"/>
                  <a:pt x="13" y="26"/>
                  <a:pt x="17" y="24"/>
                </a:cubicBezTo>
                <a:cubicBezTo>
                  <a:pt x="19" y="24"/>
                  <a:pt x="22" y="22"/>
                  <a:pt x="24" y="22"/>
                </a:cubicBezTo>
                <a:cubicBezTo>
                  <a:pt x="26" y="22"/>
                  <a:pt x="28" y="22"/>
                  <a:pt x="29" y="22"/>
                </a:cubicBezTo>
                <a:cubicBezTo>
                  <a:pt x="29" y="22"/>
                  <a:pt x="32" y="20"/>
                  <a:pt x="31" y="20"/>
                </a:cubicBezTo>
                <a:cubicBezTo>
                  <a:pt x="30" y="19"/>
                  <a:pt x="25" y="20"/>
                  <a:pt x="24" y="20"/>
                </a:cubicBezTo>
                <a:cubicBezTo>
                  <a:pt x="22" y="21"/>
                  <a:pt x="21" y="21"/>
                  <a:pt x="19" y="21"/>
                </a:cubicBezTo>
                <a:cubicBezTo>
                  <a:pt x="17" y="21"/>
                  <a:pt x="19" y="20"/>
                  <a:pt x="19" y="19"/>
                </a:cubicBezTo>
                <a:cubicBezTo>
                  <a:pt x="19" y="16"/>
                  <a:pt x="13" y="21"/>
                  <a:pt x="12" y="21"/>
                </a:cubicBezTo>
                <a:cubicBezTo>
                  <a:pt x="12" y="21"/>
                  <a:pt x="11" y="22"/>
                  <a:pt x="11" y="22"/>
                </a:cubicBezTo>
                <a:cubicBezTo>
                  <a:pt x="9" y="20"/>
                  <a:pt x="9" y="22"/>
                  <a:pt x="9" y="23"/>
                </a:cubicBezTo>
                <a:cubicBezTo>
                  <a:pt x="9" y="23"/>
                  <a:pt x="6" y="21"/>
                  <a:pt x="5" y="21"/>
                </a:cubicBezTo>
                <a:cubicBezTo>
                  <a:pt x="4" y="21"/>
                  <a:pt x="0" y="22"/>
                  <a:pt x="0" y="20"/>
                </a:cubicBezTo>
                <a:cubicBezTo>
                  <a:pt x="0" y="18"/>
                  <a:pt x="2" y="19"/>
                  <a:pt x="4" y="18"/>
                </a:cubicBezTo>
                <a:cubicBezTo>
                  <a:pt x="6" y="18"/>
                  <a:pt x="8" y="18"/>
                  <a:pt x="9" y="17"/>
                </a:cubicBezTo>
                <a:cubicBezTo>
                  <a:pt x="9" y="17"/>
                  <a:pt x="12" y="16"/>
                  <a:pt x="11" y="16"/>
                </a:cubicBezTo>
                <a:cubicBezTo>
                  <a:pt x="9" y="15"/>
                  <a:pt x="6" y="16"/>
                  <a:pt x="5" y="16"/>
                </a:cubicBezTo>
                <a:cubicBezTo>
                  <a:pt x="2" y="16"/>
                  <a:pt x="0" y="14"/>
                  <a:pt x="4" y="14"/>
                </a:cubicBezTo>
                <a:cubicBezTo>
                  <a:pt x="6" y="14"/>
                  <a:pt x="10" y="13"/>
                  <a:pt x="12" y="13"/>
                </a:cubicBezTo>
                <a:cubicBezTo>
                  <a:pt x="11" y="13"/>
                  <a:pt x="4" y="14"/>
                  <a:pt x="4" y="12"/>
                </a:cubicBezTo>
                <a:cubicBezTo>
                  <a:pt x="3" y="10"/>
                  <a:pt x="12" y="11"/>
                  <a:pt x="13" y="10"/>
                </a:cubicBezTo>
                <a:cubicBezTo>
                  <a:pt x="13" y="10"/>
                  <a:pt x="9" y="9"/>
                  <a:pt x="9" y="8"/>
                </a:cubicBezTo>
                <a:cubicBezTo>
                  <a:pt x="8" y="7"/>
                  <a:pt x="14" y="6"/>
                  <a:pt x="14" y="6"/>
                </a:cubicBezTo>
                <a:cubicBezTo>
                  <a:pt x="17" y="6"/>
                  <a:pt x="15" y="10"/>
                  <a:pt x="17" y="10"/>
                </a:cubicBezTo>
                <a:cubicBezTo>
                  <a:pt x="20" y="10"/>
                  <a:pt x="22" y="10"/>
                  <a:pt x="25" y="11"/>
                </a:cubicBezTo>
                <a:cubicBezTo>
                  <a:pt x="26" y="12"/>
                  <a:pt x="28" y="13"/>
                  <a:pt x="29" y="14"/>
                </a:cubicBezTo>
                <a:cubicBezTo>
                  <a:pt x="31" y="16"/>
                  <a:pt x="30" y="17"/>
                  <a:pt x="32" y="17"/>
                </a:cubicBezTo>
                <a:cubicBezTo>
                  <a:pt x="35" y="17"/>
                  <a:pt x="37" y="17"/>
                  <a:pt x="39" y="16"/>
                </a:cubicBezTo>
                <a:cubicBezTo>
                  <a:pt x="43" y="15"/>
                  <a:pt x="37" y="14"/>
                  <a:pt x="37" y="13"/>
                </a:cubicBezTo>
                <a:cubicBezTo>
                  <a:pt x="37" y="13"/>
                  <a:pt x="45" y="12"/>
                  <a:pt x="38" y="9"/>
                </a:cubicBezTo>
                <a:cubicBezTo>
                  <a:pt x="37" y="9"/>
                  <a:pt x="35" y="9"/>
                  <a:pt x="36" y="8"/>
                </a:cubicBezTo>
                <a:cubicBezTo>
                  <a:pt x="37" y="7"/>
                  <a:pt x="38" y="6"/>
                  <a:pt x="38" y="5"/>
                </a:cubicBezTo>
                <a:cubicBezTo>
                  <a:pt x="39" y="4"/>
                  <a:pt x="43" y="0"/>
                  <a:pt x="43" y="3"/>
                </a:cubicBezTo>
                <a:cubicBezTo>
                  <a:pt x="43" y="4"/>
                  <a:pt x="44" y="5"/>
                  <a:pt x="44" y="7"/>
                </a:cubicBezTo>
                <a:cubicBezTo>
                  <a:pt x="45" y="7"/>
                  <a:pt x="45" y="8"/>
                  <a:pt x="45" y="9"/>
                </a:cubicBezTo>
                <a:cubicBezTo>
                  <a:pt x="46" y="10"/>
                  <a:pt x="44" y="9"/>
                  <a:pt x="44" y="10"/>
                </a:cubicBezTo>
                <a:cubicBezTo>
                  <a:pt x="44" y="12"/>
                  <a:pt x="47" y="10"/>
                  <a:pt x="47" y="11"/>
                </a:cubicBezTo>
                <a:cubicBezTo>
                  <a:pt x="47" y="13"/>
                  <a:pt x="50" y="14"/>
                  <a:pt x="51" y="14"/>
                </a:cubicBezTo>
                <a:cubicBezTo>
                  <a:pt x="53" y="14"/>
                  <a:pt x="53" y="15"/>
                  <a:pt x="53" y="13"/>
                </a:cubicBezTo>
                <a:cubicBezTo>
                  <a:pt x="53" y="11"/>
                  <a:pt x="55" y="11"/>
                  <a:pt x="57" y="12"/>
                </a:cubicBezTo>
                <a:cubicBezTo>
                  <a:pt x="58" y="12"/>
                  <a:pt x="60" y="14"/>
                  <a:pt x="59" y="15"/>
                </a:cubicBezTo>
                <a:cubicBezTo>
                  <a:pt x="59" y="16"/>
                  <a:pt x="58" y="19"/>
                  <a:pt x="58" y="20"/>
                </a:cubicBezTo>
                <a:cubicBezTo>
                  <a:pt x="57" y="21"/>
                  <a:pt x="51" y="22"/>
                  <a:pt x="50" y="22"/>
                </a:cubicBezTo>
                <a:cubicBezTo>
                  <a:pt x="48" y="21"/>
                  <a:pt x="51" y="22"/>
                  <a:pt x="5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9" name="Freeform 579">
            <a:extLst>
              <a:ext uri="{FF2B5EF4-FFF2-40B4-BE49-F238E27FC236}">
                <a16:creationId xmlns:a16="http://schemas.microsoft.com/office/drawing/2014/main" id="{22D99EFA-5C94-3F5F-8875-0A7080703B38}"/>
              </a:ext>
            </a:extLst>
          </p:cNvPr>
          <p:cNvSpPr>
            <a:spLocks/>
          </p:cNvSpPr>
          <p:nvPr/>
        </p:nvSpPr>
        <p:spPr bwMode="auto">
          <a:xfrm>
            <a:off x="2168843" y="1072626"/>
            <a:ext cx="59144" cy="45271"/>
          </a:xfrm>
          <a:custGeom>
            <a:avLst/>
            <a:gdLst>
              <a:gd name="T0" fmla="*/ 9 w 10"/>
              <a:gd name="T1" fmla="*/ 1 h 7"/>
              <a:gd name="T2" fmla="*/ 0 w 10"/>
              <a:gd name="T3" fmla="*/ 5 h 7"/>
              <a:gd name="T4" fmla="*/ 6 w 10"/>
              <a:gd name="T5" fmla="*/ 5 h 7"/>
              <a:gd name="T6" fmla="*/ 9 w 10"/>
              <a:gd name="T7" fmla="*/ 1 h 7"/>
              <a:gd name="T8" fmla="*/ 9 w 10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9" y="1"/>
                </a:moveTo>
                <a:cubicBezTo>
                  <a:pt x="8" y="1"/>
                  <a:pt x="0" y="5"/>
                  <a:pt x="0" y="5"/>
                </a:cubicBezTo>
                <a:cubicBezTo>
                  <a:pt x="2" y="6"/>
                  <a:pt x="5" y="7"/>
                  <a:pt x="6" y="5"/>
                </a:cubicBezTo>
                <a:cubicBezTo>
                  <a:pt x="7" y="4"/>
                  <a:pt x="9" y="0"/>
                  <a:pt x="9" y="1"/>
                </a:cubicBezTo>
                <a:cubicBezTo>
                  <a:pt x="7" y="1"/>
                  <a:pt x="10" y="0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0" name="Freeform 580">
            <a:extLst>
              <a:ext uri="{FF2B5EF4-FFF2-40B4-BE49-F238E27FC236}">
                <a16:creationId xmlns:a16="http://schemas.microsoft.com/office/drawing/2014/main" id="{20640286-2733-E756-AB87-44F7A5B6E292}"/>
              </a:ext>
            </a:extLst>
          </p:cNvPr>
          <p:cNvSpPr>
            <a:spLocks/>
          </p:cNvSpPr>
          <p:nvPr/>
        </p:nvSpPr>
        <p:spPr bwMode="auto">
          <a:xfrm>
            <a:off x="2066328" y="973030"/>
            <a:ext cx="212918" cy="113180"/>
          </a:xfrm>
          <a:custGeom>
            <a:avLst/>
            <a:gdLst>
              <a:gd name="T0" fmla="*/ 30 w 37"/>
              <a:gd name="T1" fmla="*/ 12 h 17"/>
              <a:gd name="T2" fmla="*/ 27 w 37"/>
              <a:gd name="T3" fmla="*/ 13 h 17"/>
              <a:gd name="T4" fmla="*/ 26 w 37"/>
              <a:gd name="T5" fmla="*/ 10 h 17"/>
              <a:gd name="T6" fmla="*/ 23 w 37"/>
              <a:gd name="T7" fmla="*/ 8 h 17"/>
              <a:gd name="T8" fmla="*/ 22 w 37"/>
              <a:gd name="T9" fmla="*/ 10 h 17"/>
              <a:gd name="T10" fmla="*/ 21 w 37"/>
              <a:gd name="T11" fmla="*/ 9 h 17"/>
              <a:gd name="T12" fmla="*/ 20 w 37"/>
              <a:gd name="T13" fmla="*/ 13 h 17"/>
              <a:gd name="T14" fmla="*/ 17 w 37"/>
              <a:gd name="T15" fmla="*/ 14 h 17"/>
              <a:gd name="T16" fmla="*/ 16 w 37"/>
              <a:gd name="T17" fmla="*/ 16 h 17"/>
              <a:gd name="T18" fmla="*/ 12 w 37"/>
              <a:gd name="T19" fmla="*/ 17 h 17"/>
              <a:gd name="T20" fmla="*/ 10 w 37"/>
              <a:gd name="T21" fmla="*/ 15 h 17"/>
              <a:gd name="T22" fmla="*/ 5 w 37"/>
              <a:gd name="T23" fmla="*/ 16 h 17"/>
              <a:gd name="T24" fmla="*/ 1 w 37"/>
              <a:gd name="T25" fmla="*/ 17 h 17"/>
              <a:gd name="T26" fmla="*/ 2 w 37"/>
              <a:gd name="T27" fmla="*/ 13 h 17"/>
              <a:gd name="T28" fmla="*/ 0 w 37"/>
              <a:gd name="T29" fmla="*/ 14 h 17"/>
              <a:gd name="T30" fmla="*/ 6 w 37"/>
              <a:gd name="T31" fmla="*/ 12 h 17"/>
              <a:gd name="T32" fmla="*/ 9 w 37"/>
              <a:gd name="T33" fmla="*/ 10 h 17"/>
              <a:gd name="T34" fmla="*/ 13 w 37"/>
              <a:gd name="T35" fmla="*/ 7 h 17"/>
              <a:gd name="T36" fmla="*/ 18 w 37"/>
              <a:gd name="T37" fmla="*/ 3 h 17"/>
              <a:gd name="T38" fmla="*/ 24 w 37"/>
              <a:gd name="T39" fmla="*/ 3 h 17"/>
              <a:gd name="T40" fmla="*/ 30 w 37"/>
              <a:gd name="T41" fmla="*/ 3 h 17"/>
              <a:gd name="T42" fmla="*/ 32 w 37"/>
              <a:gd name="T43" fmla="*/ 0 h 17"/>
              <a:gd name="T44" fmla="*/ 36 w 37"/>
              <a:gd name="T45" fmla="*/ 2 h 17"/>
              <a:gd name="T46" fmla="*/ 34 w 37"/>
              <a:gd name="T47" fmla="*/ 4 h 17"/>
              <a:gd name="T48" fmla="*/ 34 w 37"/>
              <a:gd name="T49" fmla="*/ 7 h 17"/>
              <a:gd name="T50" fmla="*/ 35 w 37"/>
              <a:gd name="T51" fmla="*/ 9 h 17"/>
              <a:gd name="T52" fmla="*/ 31 w 37"/>
              <a:gd name="T53" fmla="*/ 10 h 17"/>
              <a:gd name="T54" fmla="*/ 30 w 37"/>
              <a:gd name="T55" fmla="*/ 12 h 17"/>
              <a:gd name="T56" fmla="*/ 30 w 37"/>
              <a:gd name="T57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" h="17">
                <a:moveTo>
                  <a:pt x="30" y="12"/>
                </a:moveTo>
                <a:cubicBezTo>
                  <a:pt x="29" y="13"/>
                  <a:pt x="27" y="13"/>
                  <a:pt x="27" y="13"/>
                </a:cubicBezTo>
                <a:cubicBezTo>
                  <a:pt x="24" y="13"/>
                  <a:pt x="25" y="11"/>
                  <a:pt x="26" y="10"/>
                </a:cubicBezTo>
                <a:cubicBezTo>
                  <a:pt x="27" y="8"/>
                  <a:pt x="24" y="7"/>
                  <a:pt x="23" y="8"/>
                </a:cubicBezTo>
                <a:cubicBezTo>
                  <a:pt x="23" y="9"/>
                  <a:pt x="23" y="10"/>
                  <a:pt x="22" y="10"/>
                </a:cubicBezTo>
                <a:cubicBezTo>
                  <a:pt x="22" y="10"/>
                  <a:pt x="21" y="10"/>
                  <a:pt x="21" y="9"/>
                </a:cubicBezTo>
                <a:cubicBezTo>
                  <a:pt x="20" y="10"/>
                  <a:pt x="21" y="12"/>
                  <a:pt x="20" y="13"/>
                </a:cubicBezTo>
                <a:cubicBezTo>
                  <a:pt x="19" y="15"/>
                  <a:pt x="18" y="13"/>
                  <a:pt x="17" y="14"/>
                </a:cubicBezTo>
                <a:cubicBezTo>
                  <a:pt x="16" y="14"/>
                  <a:pt x="17" y="16"/>
                  <a:pt x="16" y="16"/>
                </a:cubicBezTo>
                <a:cubicBezTo>
                  <a:pt x="16" y="17"/>
                  <a:pt x="13" y="17"/>
                  <a:pt x="12" y="17"/>
                </a:cubicBezTo>
                <a:cubicBezTo>
                  <a:pt x="11" y="16"/>
                  <a:pt x="11" y="14"/>
                  <a:pt x="10" y="15"/>
                </a:cubicBezTo>
                <a:cubicBezTo>
                  <a:pt x="8" y="16"/>
                  <a:pt x="7" y="16"/>
                  <a:pt x="5" y="16"/>
                </a:cubicBezTo>
                <a:cubicBezTo>
                  <a:pt x="4" y="16"/>
                  <a:pt x="2" y="17"/>
                  <a:pt x="1" y="17"/>
                </a:cubicBezTo>
                <a:cubicBezTo>
                  <a:pt x="0" y="17"/>
                  <a:pt x="3" y="14"/>
                  <a:pt x="2" y="13"/>
                </a:cubicBezTo>
                <a:cubicBezTo>
                  <a:pt x="2" y="13"/>
                  <a:pt x="1" y="14"/>
                  <a:pt x="0" y="14"/>
                </a:cubicBezTo>
                <a:cubicBezTo>
                  <a:pt x="0" y="13"/>
                  <a:pt x="5" y="12"/>
                  <a:pt x="6" y="12"/>
                </a:cubicBezTo>
                <a:cubicBezTo>
                  <a:pt x="8" y="12"/>
                  <a:pt x="8" y="11"/>
                  <a:pt x="9" y="10"/>
                </a:cubicBezTo>
                <a:cubicBezTo>
                  <a:pt x="11" y="8"/>
                  <a:pt x="12" y="8"/>
                  <a:pt x="13" y="7"/>
                </a:cubicBezTo>
                <a:cubicBezTo>
                  <a:pt x="15" y="5"/>
                  <a:pt x="16" y="3"/>
                  <a:pt x="18" y="3"/>
                </a:cubicBezTo>
                <a:cubicBezTo>
                  <a:pt x="20" y="2"/>
                  <a:pt x="22" y="2"/>
                  <a:pt x="24" y="3"/>
                </a:cubicBezTo>
                <a:cubicBezTo>
                  <a:pt x="26" y="3"/>
                  <a:pt x="29" y="4"/>
                  <a:pt x="30" y="3"/>
                </a:cubicBezTo>
                <a:cubicBezTo>
                  <a:pt x="31" y="2"/>
                  <a:pt x="30" y="0"/>
                  <a:pt x="32" y="0"/>
                </a:cubicBezTo>
                <a:cubicBezTo>
                  <a:pt x="32" y="0"/>
                  <a:pt x="36" y="1"/>
                  <a:pt x="36" y="2"/>
                </a:cubicBezTo>
                <a:cubicBezTo>
                  <a:pt x="37" y="2"/>
                  <a:pt x="34" y="3"/>
                  <a:pt x="34" y="4"/>
                </a:cubicBezTo>
                <a:cubicBezTo>
                  <a:pt x="34" y="5"/>
                  <a:pt x="37" y="6"/>
                  <a:pt x="34" y="7"/>
                </a:cubicBezTo>
                <a:cubicBezTo>
                  <a:pt x="33" y="8"/>
                  <a:pt x="36" y="9"/>
                  <a:pt x="35" y="9"/>
                </a:cubicBezTo>
                <a:cubicBezTo>
                  <a:pt x="33" y="10"/>
                  <a:pt x="32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29" y="13"/>
                  <a:pt x="31" y="11"/>
                  <a:pt x="30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1" name="Freeform 581">
            <a:extLst>
              <a:ext uri="{FF2B5EF4-FFF2-40B4-BE49-F238E27FC236}">
                <a16:creationId xmlns:a16="http://schemas.microsoft.com/office/drawing/2014/main" id="{63123937-0956-093D-D7DA-622647D00ECB}"/>
              </a:ext>
            </a:extLst>
          </p:cNvPr>
          <p:cNvSpPr>
            <a:spLocks/>
          </p:cNvSpPr>
          <p:nvPr/>
        </p:nvSpPr>
        <p:spPr bwMode="auto">
          <a:xfrm>
            <a:off x="2296989" y="1018298"/>
            <a:ext cx="45343" cy="13582"/>
          </a:xfrm>
          <a:custGeom>
            <a:avLst/>
            <a:gdLst>
              <a:gd name="T0" fmla="*/ 6 w 8"/>
              <a:gd name="T1" fmla="*/ 2 h 2"/>
              <a:gd name="T2" fmla="*/ 3 w 8"/>
              <a:gd name="T3" fmla="*/ 0 h 2"/>
              <a:gd name="T4" fmla="*/ 6 w 8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6" y="2"/>
                </a:moveTo>
                <a:cubicBezTo>
                  <a:pt x="4" y="2"/>
                  <a:pt x="0" y="1"/>
                  <a:pt x="3" y="0"/>
                </a:cubicBezTo>
                <a:cubicBezTo>
                  <a:pt x="5" y="0"/>
                  <a:pt x="8" y="2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2" name="Freeform 582">
            <a:extLst>
              <a:ext uri="{FF2B5EF4-FFF2-40B4-BE49-F238E27FC236}">
                <a16:creationId xmlns:a16="http://schemas.microsoft.com/office/drawing/2014/main" id="{FC7AD7E4-5484-B023-FF0A-08CD03391DD6}"/>
              </a:ext>
            </a:extLst>
          </p:cNvPr>
          <p:cNvSpPr>
            <a:spLocks/>
          </p:cNvSpPr>
          <p:nvPr/>
        </p:nvSpPr>
        <p:spPr bwMode="auto">
          <a:xfrm>
            <a:off x="2336419" y="925496"/>
            <a:ext cx="122231" cy="65643"/>
          </a:xfrm>
          <a:custGeom>
            <a:avLst/>
            <a:gdLst>
              <a:gd name="T0" fmla="*/ 7 w 21"/>
              <a:gd name="T1" fmla="*/ 9 h 10"/>
              <a:gd name="T2" fmla="*/ 2 w 21"/>
              <a:gd name="T3" fmla="*/ 4 h 10"/>
              <a:gd name="T4" fmla="*/ 9 w 21"/>
              <a:gd name="T5" fmla="*/ 2 h 10"/>
              <a:gd name="T6" fmla="*/ 17 w 21"/>
              <a:gd name="T7" fmla="*/ 0 h 10"/>
              <a:gd name="T8" fmla="*/ 19 w 21"/>
              <a:gd name="T9" fmla="*/ 2 h 10"/>
              <a:gd name="T10" fmla="*/ 14 w 21"/>
              <a:gd name="T11" fmla="*/ 4 h 10"/>
              <a:gd name="T12" fmla="*/ 15 w 21"/>
              <a:gd name="T13" fmla="*/ 7 h 10"/>
              <a:gd name="T14" fmla="*/ 7 w 21"/>
              <a:gd name="T15" fmla="*/ 9 h 10"/>
              <a:gd name="T16" fmla="*/ 7 w 21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0">
                <a:moveTo>
                  <a:pt x="7" y="9"/>
                </a:moveTo>
                <a:cubicBezTo>
                  <a:pt x="6" y="9"/>
                  <a:pt x="0" y="6"/>
                  <a:pt x="2" y="4"/>
                </a:cubicBezTo>
                <a:cubicBezTo>
                  <a:pt x="4" y="2"/>
                  <a:pt x="7" y="2"/>
                  <a:pt x="9" y="2"/>
                </a:cubicBezTo>
                <a:cubicBezTo>
                  <a:pt x="12" y="1"/>
                  <a:pt x="15" y="0"/>
                  <a:pt x="17" y="0"/>
                </a:cubicBezTo>
                <a:cubicBezTo>
                  <a:pt x="18" y="0"/>
                  <a:pt x="21" y="1"/>
                  <a:pt x="19" y="2"/>
                </a:cubicBezTo>
                <a:cubicBezTo>
                  <a:pt x="18" y="3"/>
                  <a:pt x="15" y="2"/>
                  <a:pt x="14" y="4"/>
                </a:cubicBezTo>
                <a:cubicBezTo>
                  <a:pt x="14" y="4"/>
                  <a:pt x="19" y="6"/>
                  <a:pt x="15" y="7"/>
                </a:cubicBezTo>
                <a:cubicBezTo>
                  <a:pt x="13" y="8"/>
                  <a:pt x="10" y="10"/>
                  <a:pt x="7" y="9"/>
                </a:cubicBezTo>
                <a:cubicBezTo>
                  <a:pt x="5" y="9"/>
                  <a:pt x="9" y="10"/>
                  <a:pt x="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3" name="Freeform 583">
            <a:extLst>
              <a:ext uri="{FF2B5EF4-FFF2-40B4-BE49-F238E27FC236}">
                <a16:creationId xmlns:a16="http://schemas.microsoft.com/office/drawing/2014/main" id="{C81CEEE9-9A57-580B-4A47-A3E64C5B6266}"/>
              </a:ext>
            </a:extLst>
          </p:cNvPr>
          <p:cNvSpPr>
            <a:spLocks/>
          </p:cNvSpPr>
          <p:nvPr/>
        </p:nvSpPr>
        <p:spPr bwMode="auto">
          <a:xfrm>
            <a:off x="2285160" y="939075"/>
            <a:ext cx="45343" cy="27163"/>
          </a:xfrm>
          <a:custGeom>
            <a:avLst/>
            <a:gdLst>
              <a:gd name="T0" fmla="*/ 6 w 8"/>
              <a:gd name="T1" fmla="*/ 4 h 4"/>
              <a:gd name="T2" fmla="*/ 3 w 8"/>
              <a:gd name="T3" fmla="*/ 0 h 4"/>
              <a:gd name="T4" fmla="*/ 6 w 8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">
                <a:moveTo>
                  <a:pt x="6" y="4"/>
                </a:moveTo>
                <a:cubicBezTo>
                  <a:pt x="4" y="4"/>
                  <a:pt x="0" y="0"/>
                  <a:pt x="3" y="0"/>
                </a:cubicBezTo>
                <a:cubicBezTo>
                  <a:pt x="6" y="0"/>
                  <a:pt x="8" y="3"/>
                  <a:pt x="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4" name="Freeform 584">
            <a:extLst>
              <a:ext uri="{FF2B5EF4-FFF2-40B4-BE49-F238E27FC236}">
                <a16:creationId xmlns:a16="http://schemas.microsoft.com/office/drawing/2014/main" id="{AEA7FF3D-5FC9-5401-34FA-D6D4CE690BA9}"/>
              </a:ext>
            </a:extLst>
          </p:cNvPr>
          <p:cNvSpPr>
            <a:spLocks/>
          </p:cNvSpPr>
          <p:nvPr/>
        </p:nvSpPr>
        <p:spPr bwMode="auto">
          <a:xfrm>
            <a:off x="2348247" y="877959"/>
            <a:ext cx="122231" cy="47535"/>
          </a:xfrm>
          <a:custGeom>
            <a:avLst/>
            <a:gdLst>
              <a:gd name="T0" fmla="*/ 1 w 21"/>
              <a:gd name="T1" fmla="*/ 5 h 7"/>
              <a:gd name="T2" fmla="*/ 4 w 21"/>
              <a:gd name="T3" fmla="*/ 4 h 7"/>
              <a:gd name="T4" fmla="*/ 9 w 21"/>
              <a:gd name="T5" fmla="*/ 1 h 7"/>
              <a:gd name="T6" fmla="*/ 18 w 21"/>
              <a:gd name="T7" fmla="*/ 3 h 7"/>
              <a:gd name="T8" fmla="*/ 11 w 21"/>
              <a:gd name="T9" fmla="*/ 6 h 7"/>
              <a:gd name="T10" fmla="*/ 6 w 21"/>
              <a:gd name="T11" fmla="*/ 6 h 7"/>
              <a:gd name="T12" fmla="*/ 1 w 21"/>
              <a:gd name="T13" fmla="*/ 5 h 7"/>
              <a:gd name="T14" fmla="*/ 1 w 21"/>
              <a:gd name="T1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7">
                <a:moveTo>
                  <a:pt x="1" y="5"/>
                </a:moveTo>
                <a:cubicBezTo>
                  <a:pt x="0" y="5"/>
                  <a:pt x="3" y="4"/>
                  <a:pt x="4" y="4"/>
                </a:cubicBezTo>
                <a:cubicBezTo>
                  <a:pt x="6" y="3"/>
                  <a:pt x="7" y="2"/>
                  <a:pt x="9" y="1"/>
                </a:cubicBezTo>
                <a:cubicBezTo>
                  <a:pt x="12" y="0"/>
                  <a:pt x="15" y="1"/>
                  <a:pt x="18" y="3"/>
                </a:cubicBezTo>
                <a:cubicBezTo>
                  <a:pt x="21" y="6"/>
                  <a:pt x="12" y="6"/>
                  <a:pt x="11" y="6"/>
                </a:cubicBezTo>
                <a:cubicBezTo>
                  <a:pt x="9" y="6"/>
                  <a:pt x="8" y="7"/>
                  <a:pt x="6" y="6"/>
                </a:cubicBezTo>
                <a:cubicBezTo>
                  <a:pt x="4" y="5"/>
                  <a:pt x="2" y="6"/>
                  <a:pt x="1" y="5"/>
                </a:cubicBezTo>
                <a:cubicBezTo>
                  <a:pt x="0" y="4"/>
                  <a:pt x="2" y="6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5" name="Freeform 585">
            <a:extLst>
              <a:ext uri="{FF2B5EF4-FFF2-40B4-BE49-F238E27FC236}">
                <a16:creationId xmlns:a16="http://schemas.microsoft.com/office/drawing/2014/main" id="{A59F3485-D505-F048-CA14-86EED65BE68B}"/>
              </a:ext>
            </a:extLst>
          </p:cNvPr>
          <p:cNvSpPr>
            <a:spLocks/>
          </p:cNvSpPr>
          <p:nvPr/>
        </p:nvSpPr>
        <p:spPr bwMode="auto">
          <a:xfrm>
            <a:off x="2643966" y="1018298"/>
            <a:ext cx="161659" cy="126762"/>
          </a:xfrm>
          <a:custGeom>
            <a:avLst/>
            <a:gdLst>
              <a:gd name="T0" fmla="*/ 22 w 28"/>
              <a:gd name="T1" fmla="*/ 19 h 19"/>
              <a:gd name="T2" fmla="*/ 15 w 28"/>
              <a:gd name="T3" fmla="*/ 19 h 19"/>
              <a:gd name="T4" fmla="*/ 15 w 28"/>
              <a:gd name="T5" fmla="*/ 17 h 19"/>
              <a:gd name="T6" fmla="*/ 12 w 28"/>
              <a:gd name="T7" fmla="*/ 15 h 19"/>
              <a:gd name="T8" fmla="*/ 17 w 28"/>
              <a:gd name="T9" fmla="*/ 13 h 19"/>
              <a:gd name="T10" fmla="*/ 16 w 28"/>
              <a:gd name="T11" fmla="*/ 12 h 19"/>
              <a:gd name="T12" fmla="*/ 9 w 28"/>
              <a:gd name="T13" fmla="*/ 13 h 19"/>
              <a:gd name="T14" fmla="*/ 2 w 28"/>
              <a:gd name="T15" fmla="*/ 13 h 19"/>
              <a:gd name="T16" fmla="*/ 1 w 28"/>
              <a:gd name="T17" fmla="*/ 12 h 19"/>
              <a:gd name="T18" fmla="*/ 7 w 28"/>
              <a:gd name="T19" fmla="*/ 10 h 19"/>
              <a:gd name="T20" fmla="*/ 4 w 28"/>
              <a:gd name="T21" fmla="*/ 8 h 19"/>
              <a:gd name="T22" fmla="*/ 7 w 28"/>
              <a:gd name="T23" fmla="*/ 6 h 19"/>
              <a:gd name="T24" fmla="*/ 3 w 28"/>
              <a:gd name="T25" fmla="*/ 6 h 19"/>
              <a:gd name="T26" fmla="*/ 7 w 28"/>
              <a:gd name="T27" fmla="*/ 4 h 19"/>
              <a:gd name="T28" fmla="*/ 13 w 28"/>
              <a:gd name="T29" fmla="*/ 8 h 19"/>
              <a:gd name="T30" fmla="*/ 16 w 28"/>
              <a:gd name="T31" fmla="*/ 9 h 19"/>
              <a:gd name="T32" fmla="*/ 13 w 28"/>
              <a:gd name="T33" fmla="*/ 7 h 19"/>
              <a:gd name="T34" fmla="*/ 14 w 28"/>
              <a:gd name="T35" fmla="*/ 5 h 19"/>
              <a:gd name="T36" fmla="*/ 11 w 28"/>
              <a:gd name="T37" fmla="*/ 4 h 19"/>
              <a:gd name="T38" fmla="*/ 11 w 28"/>
              <a:gd name="T39" fmla="*/ 2 h 19"/>
              <a:gd name="T40" fmla="*/ 7 w 28"/>
              <a:gd name="T41" fmla="*/ 3 h 19"/>
              <a:gd name="T42" fmla="*/ 13 w 28"/>
              <a:gd name="T43" fmla="*/ 1 h 19"/>
              <a:gd name="T44" fmla="*/ 12 w 28"/>
              <a:gd name="T45" fmla="*/ 2 h 19"/>
              <a:gd name="T46" fmla="*/ 15 w 28"/>
              <a:gd name="T47" fmla="*/ 3 h 19"/>
              <a:gd name="T48" fmla="*/ 21 w 28"/>
              <a:gd name="T49" fmla="*/ 2 h 19"/>
              <a:gd name="T50" fmla="*/ 26 w 28"/>
              <a:gd name="T51" fmla="*/ 8 h 19"/>
              <a:gd name="T52" fmla="*/ 27 w 28"/>
              <a:gd name="T53" fmla="*/ 12 h 19"/>
              <a:gd name="T54" fmla="*/ 26 w 28"/>
              <a:gd name="T55" fmla="*/ 14 h 19"/>
              <a:gd name="T56" fmla="*/ 26 w 28"/>
              <a:gd name="T57" fmla="*/ 17 h 19"/>
              <a:gd name="T58" fmla="*/ 22 w 28"/>
              <a:gd name="T5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19">
                <a:moveTo>
                  <a:pt x="22" y="19"/>
                </a:moveTo>
                <a:cubicBezTo>
                  <a:pt x="20" y="19"/>
                  <a:pt x="17" y="19"/>
                  <a:pt x="15" y="19"/>
                </a:cubicBezTo>
                <a:cubicBezTo>
                  <a:pt x="12" y="19"/>
                  <a:pt x="15" y="18"/>
                  <a:pt x="15" y="17"/>
                </a:cubicBezTo>
                <a:cubicBezTo>
                  <a:pt x="16" y="16"/>
                  <a:pt x="11" y="16"/>
                  <a:pt x="12" y="15"/>
                </a:cubicBezTo>
                <a:cubicBezTo>
                  <a:pt x="13" y="14"/>
                  <a:pt x="15" y="13"/>
                  <a:pt x="17" y="13"/>
                </a:cubicBezTo>
                <a:cubicBezTo>
                  <a:pt x="18" y="12"/>
                  <a:pt x="17" y="12"/>
                  <a:pt x="16" y="12"/>
                </a:cubicBezTo>
                <a:cubicBezTo>
                  <a:pt x="14" y="11"/>
                  <a:pt x="12" y="12"/>
                  <a:pt x="9" y="13"/>
                </a:cubicBezTo>
                <a:cubicBezTo>
                  <a:pt x="7" y="13"/>
                  <a:pt x="5" y="13"/>
                  <a:pt x="2" y="13"/>
                </a:cubicBezTo>
                <a:cubicBezTo>
                  <a:pt x="2" y="14"/>
                  <a:pt x="0" y="14"/>
                  <a:pt x="1" y="12"/>
                </a:cubicBezTo>
                <a:cubicBezTo>
                  <a:pt x="3" y="10"/>
                  <a:pt x="5" y="11"/>
                  <a:pt x="7" y="10"/>
                </a:cubicBezTo>
                <a:cubicBezTo>
                  <a:pt x="11" y="9"/>
                  <a:pt x="4" y="9"/>
                  <a:pt x="4" y="8"/>
                </a:cubicBezTo>
                <a:cubicBezTo>
                  <a:pt x="3" y="8"/>
                  <a:pt x="7" y="6"/>
                  <a:pt x="7" y="6"/>
                </a:cubicBezTo>
                <a:cubicBezTo>
                  <a:pt x="7" y="6"/>
                  <a:pt x="4" y="6"/>
                  <a:pt x="3" y="6"/>
                </a:cubicBezTo>
                <a:cubicBezTo>
                  <a:pt x="3" y="5"/>
                  <a:pt x="6" y="4"/>
                  <a:pt x="7" y="4"/>
                </a:cubicBezTo>
                <a:cubicBezTo>
                  <a:pt x="9" y="4"/>
                  <a:pt x="11" y="7"/>
                  <a:pt x="13" y="8"/>
                </a:cubicBezTo>
                <a:cubicBezTo>
                  <a:pt x="14" y="8"/>
                  <a:pt x="15" y="10"/>
                  <a:pt x="16" y="9"/>
                </a:cubicBezTo>
                <a:cubicBezTo>
                  <a:pt x="19" y="7"/>
                  <a:pt x="13" y="7"/>
                  <a:pt x="13" y="7"/>
                </a:cubicBezTo>
                <a:cubicBezTo>
                  <a:pt x="14" y="7"/>
                  <a:pt x="18" y="6"/>
                  <a:pt x="14" y="5"/>
                </a:cubicBezTo>
                <a:cubicBezTo>
                  <a:pt x="13" y="5"/>
                  <a:pt x="12" y="5"/>
                  <a:pt x="11" y="4"/>
                </a:cubicBezTo>
                <a:cubicBezTo>
                  <a:pt x="9" y="3"/>
                  <a:pt x="11" y="3"/>
                  <a:pt x="11" y="2"/>
                </a:cubicBezTo>
                <a:cubicBezTo>
                  <a:pt x="10" y="2"/>
                  <a:pt x="7" y="3"/>
                  <a:pt x="7" y="3"/>
                </a:cubicBezTo>
                <a:cubicBezTo>
                  <a:pt x="6" y="2"/>
                  <a:pt x="13" y="1"/>
                  <a:pt x="13" y="1"/>
                </a:cubicBezTo>
                <a:cubicBezTo>
                  <a:pt x="13" y="1"/>
                  <a:pt x="12" y="2"/>
                  <a:pt x="12" y="2"/>
                </a:cubicBezTo>
                <a:cubicBezTo>
                  <a:pt x="11" y="3"/>
                  <a:pt x="14" y="3"/>
                  <a:pt x="15" y="3"/>
                </a:cubicBezTo>
                <a:cubicBezTo>
                  <a:pt x="18" y="4"/>
                  <a:pt x="19" y="4"/>
                  <a:pt x="21" y="2"/>
                </a:cubicBezTo>
                <a:cubicBezTo>
                  <a:pt x="24" y="0"/>
                  <a:pt x="27" y="6"/>
                  <a:pt x="26" y="8"/>
                </a:cubicBezTo>
                <a:cubicBezTo>
                  <a:pt x="26" y="10"/>
                  <a:pt x="26" y="11"/>
                  <a:pt x="27" y="12"/>
                </a:cubicBezTo>
                <a:cubicBezTo>
                  <a:pt x="28" y="14"/>
                  <a:pt x="28" y="15"/>
                  <a:pt x="26" y="14"/>
                </a:cubicBezTo>
                <a:cubicBezTo>
                  <a:pt x="24" y="12"/>
                  <a:pt x="25" y="16"/>
                  <a:pt x="26" y="17"/>
                </a:cubicBezTo>
                <a:cubicBezTo>
                  <a:pt x="27" y="18"/>
                  <a:pt x="23" y="19"/>
                  <a:pt x="22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6" name="Freeform 586">
            <a:extLst>
              <a:ext uri="{FF2B5EF4-FFF2-40B4-BE49-F238E27FC236}">
                <a16:creationId xmlns:a16="http://schemas.microsoft.com/office/drawing/2014/main" id="{B02D6CB3-11AD-6004-1FE3-A6E1D7D7390A}"/>
              </a:ext>
            </a:extLst>
          </p:cNvPr>
          <p:cNvSpPr>
            <a:spLocks/>
          </p:cNvSpPr>
          <p:nvPr/>
        </p:nvSpPr>
        <p:spPr bwMode="auto">
          <a:xfrm>
            <a:off x="2626223" y="1079417"/>
            <a:ext cx="51258" cy="18108"/>
          </a:xfrm>
          <a:custGeom>
            <a:avLst/>
            <a:gdLst>
              <a:gd name="T0" fmla="*/ 1 w 9"/>
              <a:gd name="T1" fmla="*/ 3 h 3"/>
              <a:gd name="T2" fmla="*/ 7 w 9"/>
              <a:gd name="T3" fmla="*/ 0 h 3"/>
              <a:gd name="T4" fmla="*/ 1 w 9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1" y="3"/>
                </a:moveTo>
                <a:cubicBezTo>
                  <a:pt x="4" y="2"/>
                  <a:pt x="9" y="0"/>
                  <a:pt x="7" y="0"/>
                </a:cubicBezTo>
                <a:cubicBezTo>
                  <a:pt x="4" y="0"/>
                  <a:pt x="0" y="3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7" name="Freeform 587">
            <a:extLst>
              <a:ext uri="{FF2B5EF4-FFF2-40B4-BE49-F238E27FC236}">
                <a16:creationId xmlns:a16="http://schemas.microsoft.com/office/drawing/2014/main" id="{FB5B9057-7FF1-4DC2-247B-E6DDB453DA8D}"/>
              </a:ext>
            </a:extLst>
          </p:cNvPr>
          <p:cNvSpPr>
            <a:spLocks/>
          </p:cNvSpPr>
          <p:nvPr/>
        </p:nvSpPr>
        <p:spPr bwMode="auto">
          <a:xfrm>
            <a:off x="2614394" y="1072626"/>
            <a:ext cx="47314" cy="13582"/>
          </a:xfrm>
          <a:custGeom>
            <a:avLst/>
            <a:gdLst>
              <a:gd name="T0" fmla="*/ 1 w 8"/>
              <a:gd name="T1" fmla="*/ 2 h 2"/>
              <a:gd name="T2" fmla="*/ 6 w 8"/>
              <a:gd name="T3" fmla="*/ 0 h 2"/>
              <a:gd name="T4" fmla="*/ 1 w 8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1" y="2"/>
                </a:moveTo>
                <a:cubicBezTo>
                  <a:pt x="0" y="2"/>
                  <a:pt x="4" y="0"/>
                  <a:pt x="6" y="0"/>
                </a:cubicBezTo>
                <a:cubicBezTo>
                  <a:pt x="8" y="0"/>
                  <a:pt x="4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8" name="Freeform 588">
            <a:extLst>
              <a:ext uri="{FF2B5EF4-FFF2-40B4-BE49-F238E27FC236}">
                <a16:creationId xmlns:a16="http://schemas.microsoft.com/office/drawing/2014/main" id="{9D0656B6-52A5-F3B0-12E9-920078D37996}"/>
              </a:ext>
            </a:extLst>
          </p:cNvPr>
          <p:cNvSpPr>
            <a:spLocks/>
          </p:cNvSpPr>
          <p:nvPr/>
        </p:nvSpPr>
        <p:spPr bwMode="auto">
          <a:xfrm>
            <a:off x="2590736" y="1052253"/>
            <a:ext cx="59144" cy="33955"/>
          </a:xfrm>
          <a:custGeom>
            <a:avLst/>
            <a:gdLst>
              <a:gd name="T0" fmla="*/ 2 w 10"/>
              <a:gd name="T1" fmla="*/ 3 h 5"/>
              <a:gd name="T2" fmla="*/ 10 w 10"/>
              <a:gd name="T3" fmla="*/ 1 h 5"/>
              <a:gd name="T4" fmla="*/ 2 w 10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">
                <a:moveTo>
                  <a:pt x="2" y="3"/>
                </a:moveTo>
                <a:cubicBezTo>
                  <a:pt x="0" y="2"/>
                  <a:pt x="10" y="0"/>
                  <a:pt x="10" y="1"/>
                </a:cubicBezTo>
                <a:cubicBezTo>
                  <a:pt x="10" y="2"/>
                  <a:pt x="6" y="5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9" name="Freeform 589">
            <a:extLst>
              <a:ext uri="{FF2B5EF4-FFF2-40B4-BE49-F238E27FC236}">
                <a16:creationId xmlns:a16="http://schemas.microsoft.com/office/drawing/2014/main" id="{E7A5855A-35E7-84A8-2605-84AC08838B13}"/>
              </a:ext>
            </a:extLst>
          </p:cNvPr>
          <p:cNvSpPr>
            <a:spLocks/>
          </p:cNvSpPr>
          <p:nvPr/>
        </p:nvSpPr>
        <p:spPr bwMode="auto">
          <a:xfrm>
            <a:off x="2596651" y="1025092"/>
            <a:ext cx="41401" cy="33955"/>
          </a:xfrm>
          <a:custGeom>
            <a:avLst/>
            <a:gdLst>
              <a:gd name="T0" fmla="*/ 1 w 7"/>
              <a:gd name="T1" fmla="*/ 5 h 5"/>
              <a:gd name="T2" fmla="*/ 0 w 7"/>
              <a:gd name="T3" fmla="*/ 1 h 5"/>
              <a:gd name="T4" fmla="*/ 4 w 7"/>
              <a:gd name="T5" fmla="*/ 2 h 5"/>
              <a:gd name="T6" fmla="*/ 7 w 7"/>
              <a:gd name="T7" fmla="*/ 4 h 5"/>
              <a:gd name="T8" fmla="*/ 1 w 7"/>
              <a:gd name="T9" fmla="*/ 5 h 5"/>
              <a:gd name="T10" fmla="*/ 1 w 7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1" y="5"/>
                </a:moveTo>
                <a:cubicBezTo>
                  <a:pt x="0" y="4"/>
                  <a:pt x="0" y="2"/>
                  <a:pt x="0" y="1"/>
                </a:cubicBezTo>
                <a:cubicBezTo>
                  <a:pt x="1" y="0"/>
                  <a:pt x="3" y="1"/>
                  <a:pt x="4" y="2"/>
                </a:cubicBezTo>
                <a:cubicBezTo>
                  <a:pt x="4" y="2"/>
                  <a:pt x="7" y="3"/>
                  <a:pt x="7" y="4"/>
                </a:cubicBezTo>
                <a:cubicBezTo>
                  <a:pt x="7" y="4"/>
                  <a:pt x="2" y="5"/>
                  <a:pt x="1" y="5"/>
                </a:cubicBezTo>
                <a:cubicBezTo>
                  <a:pt x="0" y="4"/>
                  <a:pt x="4" y="5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0" name="Freeform 590">
            <a:extLst>
              <a:ext uri="{FF2B5EF4-FFF2-40B4-BE49-F238E27FC236}">
                <a16:creationId xmlns:a16="http://schemas.microsoft.com/office/drawing/2014/main" id="{F35193DD-229E-4D93-70DA-64BBAEAEA60D}"/>
              </a:ext>
            </a:extLst>
          </p:cNvPr>
          <p:cNvSpPr>
            <a:spLocks/>
          </p:cNvSpPr>
          <p:nvPr/>
        </p:nvSpPr>
        <p:spPr bwMode="auto">
          <a:xfrm>
            <a:off x="2539479" y="945865"/>
            <a:ext cx="69001" cy="58855"/>
          </a:xfrm>
          <a:custGeom>
            <a:avLst/>
            <a:gdLst>
              <a:gd name="T0" fmla="*/ 8 w 12"/>
              <a:gd name="T1" fmla="*/ 8 h 9"/>
              <a:gd name="T2" fmla="*/ 3 w 12"/>
              <a:gd name="T3" fmla="*/ 1 h 9"/>
              <a:gd name="T4" fmla="*/ 8 w 12"/>
              <a:gd name="T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8" y="8"/>
                </a:moveTo>
                <a:cubicBezTo>
                  <a:pt x="6" y="9"/>
                  <a:pt x="0" y="0"/>
                  <a:pt x="3" y="1"/>
                </a:cubicBezTo>
                <a:cubicBezTo>
                  <a:pt x="6" y="3"/>
                  <a:pt x="12" y="8"/>
                  <a:pt x="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1" name="Freeform 591">
            <a:extLst>
              <a:ext uri="{FF2B5EF4-FFF2-40B4-BE49-F238E27FC236}">
                <a16:creationId xmlns:a16="http://schemas.microsoft.com/office/drawing/2014/main" id="{38D27CA4-C3B3-A525-D944-D2A7E1091092}"/>
              </a:ext>
            </a:extLst>
          </p:cNvPr>
          <p:cNvSpPr>
            <a:spLocks/>
          </p:cNvSpPr>
          <p:nvPr/>
        </p:nvSpPr>
        <p:spPr bwMode="auto">
          <a:xfrm>
            <a:off x="2649881" y="939075"/>
            <a:ext cx="51258" cy="20371"/>
          </a:xfrm>
          <a:custGeom>
            <a:avLst/>
            <a:gdLst>
              <a:gd name="T0" fmla="*/ 2 w 9"/>
              <a:gd name="T1" fmla="*/ 1 h 3"/>
              <a:gd name="T2" fmla="*/ 8 w 9"/>
              <a:gd name="T3" fmla="*/ 2 h 3"/>
              <a:gd name="T4" fmla="*/ 2 w 9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2" y="1"/>
                </a:moveTo>
                <a:cubicBezTo>
                  <a:pt x="5" y="0"/>
                  <a:pt x="9" y="2"/>
                  <a:pt x="8" y="2"/>
                </a:cubicBezTo>
                <a:cubicBezTo>
                  <a:pt x="3" y="3"/>
                  <a:pt x="0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2" name="Freeform 592">
            <a:extLst>
              <a:ext uri="{FF2B5EF4-FFF2-40B4-BE49-F238E27FC236}">
                <a16:creationId xmlns:a16="http://schemas.microsoft.com/office/drawing/2014/main" id="{42AAA898-0D32-EE81-1759-949F1E52E699}"/>
              </a:ext>
            </a:extLst>
          </p:cNvPr>
          <p:cNvSpPr>
            <a:spLocks/>
          </p:cNvSpPr>
          <p:nvPr/>
        </p:nvSpPr>
        <p:spPr bwMode="auto">
          <a:xfrm>
            <a:off x="2551307" y="832687"/>
            <a:ext cx="207003" cy="126762"/>
          </a:xfrm>
          <a:custGeom>
            <a:avLst/>
            <a:gdLst>
              <a:gd name="T0" fmla="*/ 28 w 36"/>
              <a:gd name="T1" fmla="*/ 17 h 19"/>
              <a:gd name="T2" fmla="*/ 27 w 36"/>
              <a:gd name="T3" fmla="*/ 15 h 19"/>
              <a:gd name="T4" fmla="*/ 22 w 36"/>
              <a:gd name="T5" fmla="*/ 13 h 19"/>
              <a:gd name="T6" fmla="*/ 14 w 36"/>
              <a:gd name="T7" fmla="*/ 14 h 19"/>
              <a:gd name="T8" fmla="*/ 18 w 36"/>
              <a:gd name="T9" fmla="*/ 12 h 19"/>
              <a:gd name="T10" fmla="*/ 8 w 36"/>
              <a:gd name="T11" fmla="*/ 12 h 19"/>
              <a:gd name="T12" fmla="*/ 13 w 36"/>
              <a:gd name="T13" fmla="*/ 10 h 19"/>
              <a:gd name="T14" fmla="*/ 12 w 36"/>
              <a:gd name="T15" fmla="*/ 9 h 19"/>
              <a:gd name="T16" fmla="*/ 13 w 36"/>
              <a:gd name="T17" fmla="*/ 8 h 19"/>
              <a:gd name="T18" fmla="*/ 11 w 36"/>
              <a:gd name="T19" fmla="*/ 8 h 19"/>
              <a:gd name="T20" fmla="*/ 10 w 36"/>
              <a:gd name="T21" fmla="*/ 6 h 19"/>
              <a:gd name="T22" fmla="*/ 6 w 36"/>
              <a:gd name="T23" fmla="*/ 6 h 19"/>
              <a:gd name="T24" fmla="*/ 3 w 36"/>
              <a:gd name="T25" fmla="*/ 5 h 19"/>
              <a:gd name="T26" fmla="*/ 9 w 36"/>
              <a:gd name="T27" fmla="*/ 2 h 19"/>
              <a:gd name="T28" fmla="*/ 16 w 36"/>
              <a:gd name="T29" fmla="*/ 1 h 19"/>
              <a:gd name="T30" fmla="*/ 18 w 36"/>
              <a:gd name="T31" fmla="*/ 5 h 19"/>
              <a:gd name="T32" fmla="*/ 22 w 36"/>
              <a:gd name="T33" fmla="*/ 4 h 19"/>
              <a:gd name="T34" fmla="*/ 25 w 36"/>
              <a:gd name="T35" fmla="*/ 7 h 19"/>
              <a:gd name="T36" fmla="*/ 30 w 36"/>
              <a:gd name="T37" fmla="*/ 7 h 19"/>
              <a:gd name="T38" fmla="*/ 33 w 36"/>
              <a:gd name="T39" fmla="*/ 12 h 19"/>
              <a:gd name="T40" fmla="*/ 34 w 36"/>
              <a:gd name="T41" fmla="*/ 16 h 19"/>
              <a:gd name="T42" fmla="*/ 28 w 36"/>
              <a:gd name="T43" fmla="*/ 17 h 19"/>
              <a:gd name="T44" fmla="*/ 28 w 36"/>
              <a:gd name="T45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19">
                <a:moveTo>
                  <a:pt x="28" y="17"/>
                </a:moveTo>
                <a:cubicBezTo>
                  <a:pt x="27" y="17"/>
                  <a:pt x="27" y="16"/>
                  <a:pt x="27" y="15"/>
                </a:cubicBezTo>
                <a:cubicBezTo>
                  <a:pt x="26" y="14"/>
                  <a:pt x="23" y="13"/>
                  <a:pt x="22" y="13"/>
                </a:cubicBezTo>
                <a:cubicBezTo>
                  <a:pt x="21" y="13"/>
                  <a:pt x="14" y="15"/>
                  <a:pt x="14" y="14"/>
                </a:cubicBezTo>
                <a:cubicBezTo>
                  <a:pt x="14" y="14"/>
                  <a:pt x="18" y="12"/>
                  <a:pt x="18" y="12"/>
                </a:cubicBezTo>
                <a:cubicBezTo>
                  <a:pt x="15" y="11"/>
                  <a:pt x="11" y="14"/>
                  <a:pt x="8" y="12"/>
                </a:cubicBezTo>
                <a:cubicBezTo>
                  <a:pt x="2" y="9"/>
                  <a:pt x="13" y="10"/>
                  <a:pt x="13" y="10"/>
                </a:cubicBezTo>
                <a:cubicBezTo>
                  <a:pt x="13" y="10"/>
                  <a:pt x="12" y="9"/>
                  <a:pt x="12" y="9"/>
                </a:cubicBezTo>
                <a:cubicBezTo>
                  <a:pt x="12" y="9"/>
                  <a:pt x="13" y="8"/>
                  <a:pt x="13" y="8"/>
                </a:cubicBezTo>
                <a:cubicBezTo>
                  <a:pt x="14" y="7"/>
                  <a:pt x="11" y="8"/>
                  <a:pt x="11" y="8"/>
                </a:cubicBezTo>
                <a:cubicBezTo>
                  <a:pt x="10" y="7"/>
                  <a:pt x="12" y="6"/>
                  <a:pt x="10" y="6"/>
                </a:cubicBezTo>
                <a:cubicBezTo>
                  <a:pt x="9" y="6"/>
                  <a:pt x="7" y="7"/>
                  <a:pt x="6" y="6"/>
                </a:cubicBezTo>
                <a:cubicBezTo>
                  <a:pt x="6" y="5"/>
                  <a:pt x="4" y="6"/>
                  <a:pt x="3" y="5"/>
                </a:cubicBezTo>
                <a:cubicBezTo>
                  <a:pt x="0" y="0"/>
                  <a:pt x="7" y="2"/>
                  <a:pt x="9" y="2"/>
                </a:cubicBezTo>
                <a:cubicBezTo>
                  <a:pt x="11" y="1"/>
                  <a:pt x="14" y="0"/>
                  <a:pt x="16" y="1"/>
                </a:cubicBezTo>
                <a:cubicBezTo>
                  <a:pt x="19" y="2"/>
                  <a:pt x="14" y="7"/>
                  <a:pt x="18" y="5"/>
                </a:cubicBezTo>
                <a:cubicBezTo>
                  <a:pt x="19" y="5"/>
                  <a:pt x="21" y="3"/>
                  <a:pt x="22" y="4"/>
                </a:cubicBezTo>
                <a:cubicBezTo>
                  <a:pt x="23" y="5"/>
                  <a:pt x="24" y="7"/>
                  <a:pt x="25" y="7"/>
                </a:cubicBezTo>
                <a:cubicBezTo>
                  <a:pt x="26" y="7"/>
                  <a:pt x="29" y="6"/>
                  <a:pt x="30" y="7"/>
                </a:cubicBezTo>
                <a:cubicBezTo>
                  <a:pt x="32" y="8"/>
                  <a:pt x="32" y="11"/>
                  <a:pt x="33" y="12"/>
                </a:cubicBezTo>
                <a:cubicBezTo>
                  <a:pt x="34" y="14"/>
                  <a:pt x="36" y="15"/>
                  <a:pt x="34" y="16"/>
                </a:cubicBezTo>
                <a:cubicBezTo>
                  <a:pt x="33" y="18"/>
                  <a:pt x="30" y="18"/>
                  <a:pt x="28" y="17"/>
                </a:cubicBezTo>
                <a:cubicBezTo>
                  <a:pt x="27" y="16"/>
                  <a:pt x="31" y="19"/>
                  <a:pt x="28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3" name="Freeform 593">
            <a:extLst>
              <a:ext uri="{FF2B5EF4-FFF2-40B4-BE49-F238E27FC236}">
                <a16:creationId xmlns:a16="http://schemas.microsoft.com/office/drawing/2014/main" id="{5FE8F07A-4440-DF99-506B-E97664032FF4}"/>
              </a:ext>
            </a:extLst>
          </p:cNvPr>
          <p:cNvSpPr>
            <a:spLocks/>
          </p:cNvSpPr>
          <p:nvPr/>
        </p:nvSpPr>
        <p:spPr bwMode="auto">
          <a:xfrm>
            <a:off x="2712967" y="771571"/>
            <a:ext cx="63086" cy="33955"/>
          </a:xfrm>
          <a:custGeom>
            <a:avLst/>
            <a:gdLst>
              <a:gd name="T0" fmla="*/ 8 w 11"/>
              <a:gd name="T1" fmla="*/ 5 h 5"/>
              <a:gd name="T2" fmla="*/ 4 w 11"/>
              <a:gd name="T3" fmla="*/ 4 h 5"/>
              <a:gd name="T4" fmla="*/ 2 w 11"/>
              <a:gd name="T5" fmla="*/ 3 h 5"/>
              <a:gd name="T6" fmla="*/ 7 w 11"/>
              <a:gd name="T7" fmla="*/ 2 h 5"/>
              <a:gd name="T8" fmla="*/ 8 w 11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8" y="5"/>
                </a:moveTo>
                <a:cubicBezTo>
                  <a:pt x="6" y="5"/>
                  <a:pt x="6" y="4"/>
                  <a:pt x="4" y="4"/>
                </a:cubicBezTo>
                <a:cubicBezTo>
                  <a:pt x="4" y="4"/>
                  <a:pt x="0" y="4"/>
                  <a:pt x="2" y="3"/>
                </a:cubicBezTo>
                <a:cubicBezTo>
                  <a:pt x="3" y="1"/>
                  <a:pt x="6" y="0"/>
                  <a:pt x="7" y="2"/>
                </a:cubicBezTo>
                <a:cubicBezTo>
                  <a:pt x="9" y="3"/>
                  <a:pt x="11" y="5"/>
                  <a:pt x="8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4" name="Freeform 594">
            <a:extLst>
              <a:ext uri="{FF2B5EF4-FFF2-40B4-BE49-F238E27FC236}">
                <a16:creationId xmlns:a16="http://schemas.microsoft.com/office/drawing/2014/main" id="{D692B40F-EFFC-5327-5970-F105CC655569}"/>
              </a:ext>
            </a:extLst>
          </p:cNvPr>
          <p:cNvSpPr>
            <a:spLocks/>
          </p:cNvSpPr>
          <p:nvPr/>
        </p:nvSpPr>
        <p:spPr bwMode="auto">
          <a:xfrm>
            <a:off x="2764225" y="877959"/>
            <a:ext cx="116315" cy="74698"/>
          </a:xfrm>
          <a:custGeom>
            <a:avLst/>
            <a:gdLst>
              <a:gd name="T0" fmla="*/ 8 w 20"/>
              <a:gd name="T1" fmla="*/ 7 h 11"/>
              <a:gd name="T2" fmla="*/ 3 w 20"/>
              <a:gd name="T3" fmla="*/ 5 h 11"/>
              <a:gd name="T4" fmla="*/ 4 w 20"/>
              <a:gd name="T5" fmla="*/ 3 h 11"/>
              <a:gd name="T6" fmla="*/ 1 w 20"/>
              <a:gd name="T7" fmla="*/ 1 h 11"/>
              <a:gd name="T8" fmla="*/ 6 w 20"/>
              <a:gd name="T9" fmla="*/ 1 h 11"/>
              <a:gd name="T10" fmla="*/ 12 w 20"/>
              <a:gd name="T11" fmla="*/ 3 h 11"/>
              <a:gd name="T12" fmla="*/ 16 w 20"/>
              <a:gd name="T13" fmla="*/ 3 h 11"/>
              <a:gd name="T14" fmla="*/ 19 w 20"/>
              <a:gd name="T15" fmla="*/ 4 h 11"/>
              <a:gd name="T16" fmla="*/ 18 w 20"/>
              <a:gd name="T17" fmla="*/ 8 h 11"/>
              <a:gd name="T18" fmla="*/ 15 w 20"/>
              <a:gd name="T19" fmla="*/ 10 h 11"/>
              <a:gd name="T20" fmla="*/ 9 w 20"/>
              <a:gd name="T21" fmla="*/ 11 h 11"/>
              <a:gd name="T22" fmla="*/ 4 w 20"/>
              <a:gd name="T23" fmla="*/ 8 h 11"/>
              <a:gd name="T24" fmla="*/ 8 w 20"/>
              <a:gd name="T25" fmla="*/ 7 h 11"/>
              <a:gd name="T26" fmla="*/ 8 w 20"/>
              <a:gd name="T27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1">
                <a:moveTo>
                  <a:pt x="8" y="7"/>
                </a:moveTo>
                <a:cubicBezTo>
                  <a:pt x="6" y="7"/>
                  <a:pt x="4" y="6"/>
                  <a:pt x="3" y="5"/>
                </a:cubicBezTo>
                <a:cubicBezTo>
                  <a:pt x="0" y="4"/>
                  <a:pt x="4" y="3"/>
                  <a:pt x="4" y="3"/>
                </a:cubicBezTo>
                <a:cubicBezTo>
                  <a:pt x="4" y="2"/>
                  <a:pt x="2" y="1"/>
                  <a:pt x="1" y="1"/>
                </a:cubicBezTo>
                <a:cubicBezTo>
                  <a:pt x="1" y="0"/>
                  <a:pt x="6" y="1"/>
                  <a:pt x="6" y="1"/>
                </a:cubicBezTo>
                <a:cubicBezTo>
                  <a:pt x="8" y="1"/>
                  <a:pt x="10" y="2"/>
                  <a:pt x="12" y="3"/>
                </a:cubicBezTo>
                <a:cubicBezTo>
                  <a:pt x="14" y="3"/>
                  <a:pt x="15" y="3"/>
                  <a:pt x="16" y="3"/>
                </a:cubicBezTo>
                <a:cubicBezTo>
                  <a:pt x="17" y="3"/>
                  <a:pt x="20" y="4"/>
                  <a:pt x="19" y="4"/>
                </a:cubicBezTo>
                <a:cubicBezTo>
                  <a:pt x="17" y="6"/>
                  <a:pt x="16" y="5"/>
                  <a:pt x="18" y="8"/>
                </a:cubicBezTo>
                <a:cubicBezTo>
                  <a:pt x="19" y="9"/>
                  <a:pt x="16" y="9"/>
                  <a:pt x="15" y="10"/>
                </a:cubicBezTo>
                <a:cubicBezTo>
                  <a:pt x="13" y="10"/>
                  <a:pt x="11" y="11"/>
                  <a:pt x="9" y="11"/>
                </a:cubicBezTo>
                <a:cubicBezTo>
                  <a:pt x="8" y="10"/>
                  <a:pt x="4" y="9"/>
                  <a:pt x="4" y="8"/>
                </a:cubicBezTo>
                <a:cubicBezTo>
                  <a:pt x="4" y="8"/>
                  <a:pt x="10" y="7"/>
                  <a:pt x="8" y="7"/>
                </a:cubicBezTo>
                <a:cubicBezTo>
                  <a:pt x="5" y="6"/>
                  <a:pt x="10" y="7"/>
                  <a:pt x="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5" name="Freeform 595">
            <a:extLst>
              <a:ext uri="{FF2B5EF4-FFF2-40B4-BE49-F238E27FC236}">
                <a16:creationId xmlns:a16="http://schemas.microsoft.com/office/drawing/2014/main" id="{2F41C53A-61EA-1706-8E5C-341365889AD0}"/>
              </a:ext>
            </a:extLst>
          </p:cNvPr>
          <p:cNvSpPr>
            <a:spLocks/>
          </p:cNvSpPr>
          <p:nvPr/>
        </p:nvSpPr>
        <p:spPr bwMode="auto">
          <a:xfrm>
            <a:off x="2829284" y="945865"/>
            <a:ext cx="102515" cy="33955"/>
          </a:xfrm>
          <a:custGeom>
            <a:avLst/>
            <a:gdLst>
              <a:gd name="T0" fmla="*/ 14 w 18"/>
              <a:gd name="T1" fmla="*/ 5 h 5"/>
              <a:gd name="T2" fmla="*/ 16 w 18"/>
              <a:gd name="T3" fmla="*/ 2 h 5"/>
              <a:gd name="T4" fmla="*/ 13 w 18"/>
              <a:gd name="T5" fmla="*/ 1 h 5"/>
              <a:gd name="T6" fmla="*/ 3 w 18"/>
              <a:gd name="T7" fmla="*/ 1 h 5"/>
              <a:gd name="T8" fmla="*/ 4 w 18"/>
              <a:gd name="T9" fmla="*/ 4 h 5"/>
              <a:gd name="T10" fmla="*/ 14 w 18"/>
              <a:gd name="T11" fmla="*/ 5 h 5"/>
              <a:gd name="T12" fmla="*/ 14 w 18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5">
                <a:moveTo>
                  <a:pt x="14" y="5"/>
                </a:moveTo>
                <a:cubicBezTo>
                  <a:pt x="14" y="4"/>
                  <a:pt x="18" y="2"/>
                  <a:pt x="16" y="2"/>
                </a:cubicBezTo>
                <a:cubicBezTo>
                  <a:pt x="15" y="1"/>
                  <a:pt x="14" y="1"/>
                  <a:pt x="13" y="1"/>
                </a:cubicBezTo>
                <a:cubicBezTo>
                  <a:pt x="10" y="1"/>
                  <a:pt x="6" y="0"/>
                  <a:pt x="3" y="1"/>
                </a:cubicBezTo>
                <a:cubicBezTo>
                  <a:pt x="0" y="1"/>
                  <a:pt x="1" y="4"/>
                  <a:pt x="4" y="4"/>
                </a:cubicBezTo>
                <a:cubicBezTo>
                  <a:pt x="7" y="4"/>
                  <a:pt x="11" y="5"/>
                  <a:pt x="14" y="5"/>
                </a:cubicBezTo>
                <a:cubicBezTo>
                  <a:pt x="16" y="4"/>
                  <a:pt x="12" y="5"/>
                  <a:pt x="1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6" name="Freeform 596">
            <a:extLst>
              <a:ext uri="{FF2B5EF4-FFF2-40B4-BE49-F238E27FC236}">
                <a16:creationId xmlns:a16="http://schemas.microsoft.com/office/drawing/2014/main" id="{F05CC987-A105-FAFE-07C3-43F0BF94B254}"/>
              </a:ext>
            </a:extLst>
          </p:cNvPr>
          <p:cNvSpPr>
            <a:spLocks/>
          </p:cNvSpPr>
          <p:nvPr/>
        </p:nvSpPr>
        <p:spPr bwMode="auto">
          <a:xfrm>
            <a:off x="2823370" y="1097525"/>
            <a:ext cx="96602" cy="74698"/>
          </a:xfrm>
          <a:custGeom>
            <a:avLst/>
            <a:gdLst>
              <a:gd name="T0" fmla="*/ 7 w 17"/>
              <a:gd name="T1" fmla="*/ 1 h 11"/>
              <a:gd name="T2" fmla="*/ 1 w 17"/>
              <a:gd name="T3" fmla="*/ 6 h 11"/>
              <a:gd name="T4" fmla="*/ 10 w 17"/>
              <a:gd name="T5" fmla="*/ 10 h 11"/>
              <a:gd name="T6" fmla="*/ 15 w 17"/>
              <a:gd name="T7" fmla="*/ 10 h 11"/>
              <a:gd name="T8" fmla="*/ 15 w 17"/>
              <a:gd name="T9" fmla="*/ 8 h 11"/>
              <a:gd name="T10" fmla="*/ 16 w 17"/>
              <a:gd name="T11" fmla="*/ 6 h 11"/>
              <a:gd name="T12" fmla="*/ 7 w 17"/>
              <a:gd name="T13" fmla="*/ 1 h 11"/>
              <a:gd name="T14" fmla="*/ 7 w 17"/>
              <a:gd name="T15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1">
                <a:moveTo>
                  <a:pt x="7" y="1"/>
                </a:moveTo>
                <a:cubicBezTo>
                  <a:pt x="5" y="0"/>
                  <a:pt x="2" y="4"/>
                  <a:pt x="1" y="6"/>
                </a:cubicBezTo>
                <a:cubicBezTo>
                  <a:pt x="0" y="8"/>
                  <a:pt x="8" y="10"/>
                  <a:pt x="10" y="10"/>
                </a:cubicBezTo>
                <a:cubicBezTo>
                  <a:pt x="11" y="11"/>
                  <a:pt x="14" y="11"/>
                  <a:pt x="15" y="10"/>
                </a:cubicBezTo>
                <a:cubicBezTo>
                  <a:pt x="16" y="10"/>
                  <a:pt x="15" y="9"/>
                  <a:pt x="15" y="8"/>
                </a:cubicBezTo>
                <a:cubicBezTo>
                  <a:pt x="15" y="7"/>
                  <a:pt x="15" y="6"/>
                  <a:pt x="16" y="6"/>
                </a:cubicBezTo>
                <a:cubicBezTo>
                  <a:pt x="17" y="4"/>
                  <a:pt x="9" y="1"/>
                  <a:pt x="7" y="1"/>
                </a:cubicBezTo>
                <a:cubicBezTo>
                  <a:pt x="5" y="0"/>
                  <a:pt x="8" y="1"/>
                  <a:pt x="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7" name="Freeform 597">
            <a:extLst>
              <a:ext uri="{FF2B5EF4-FFF2-40B4-BE49-F238E27FC236}">
                <a16:creationId xmlns:a16="http://schemas.microsoft.com/office/drawing/2014/main" id="{8FBA074B-38F8-3F5B-C76D-326E659437BE}"/>
              </a:ext>
            </a:extLst>
          </p:cNvPr>
          <p:cNvSpPr>
            <a:spLocks/>
          </p:cNvSpPr>
          <p:nvPr/>
        </p:nvSpPr>
        <p:spPr bwMode="auto">
          <a:xfrm>
            <a:off x="2868713" y="1079417"/>
            <a:ext cx="23658" cy="18108"/>
          </a:xfrm>
          <a:custGeom>
            <a:avLst/>
            <a:gdLst>
              <a:gd name="T0" fmla="*/ 3 w 4"/>
              <a:gd name="T1" fmla="*/ 2 h 3"/>
              <a:gd name="T2" fmla="*/ 1 w 4"/>
              <a:gd name="T3" fmla="*/ 1 h 3"/>
              <a:gd name="T4" fmla="*/ 3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3" y="2"/>
                </a:moveTo>
                <a:cubicBezTo>
                  <a:pt x="1" y="3"/>
                  <a:pt x="0" y="1"/>
                  <a:pt x="1" y="1"/>
                </a:cubicBezTo>
                <a:cubicBezTo>
                  <a:pt x="2" y="0"/>
                  <a:pt x="4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8" name="Freeform 598">
            <a:extLst>
              <a:ext uri="{FF2B5EF4-FFF2-40B4-BE49-F238E27FC236}">
                <a16:creationId xmlns:a16="http://schemas.microsoft.com/office/drawing/2014/main" id="{9B25C898-30BE-2994-351E-E499C1A22A87}"/>
              </a:ext>
            </a:extLst>
          </p:cNvPr>
          <p:cNvSpPr>
            <a:spLocks/>
          </p:cNvSpPr>
          <p:nvPr/>
        </p:nvSpPr>
        <p:spPr bwMode="auto">
          <a:xfrm>
            <a:off x="2973200" y="959447"/>
            <a:ext cx="51258" cy="38480"/>
          </a:xfrm>
          <a:custGeom>
            <a:avLst/>
            <a:gdLst>
              <a:gd name="T0" fmla="*/ 1 w 9"/>
              <a:gd name="T1" fmla="*/ 5 h 6"/>
              <a:gd name="T2" fmla="*/ 1 w 9"/>
              <a:gd name="T3" fmla="*/ 1 h 6"/>
              <a:gd name="T4" fmla="*/ 5 w 9"/>
              <a:gd name="T5" fmla="*/ 1 h 6"/>
              <a:gd name="T6" fmla="*/ 9 w 9"/>
              <a:gd name="T7" fmla="*/ 3 h 6"/>
              <a:gd name="T8" fmla="*/ 5 w 9"/>
              <a:gd name="T9" fmla="*/ 5 h 6"/>
              <a:gd name="T10" fmla="*/ 1 w 9"/>
              <a:gd name="T11" fmla="*/ 5 h 6"/>
              <a:gd name="T12" fmla="*/ 1 w 9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5"/>
                </a:moveTo>
                <a:cubicBezTo>
                  <a:pt x="1" y="5"/>
                  <a:pt x="2" y="2"/>
                  <a:pt x="1" y="1"/>
                </a:cubicBezTo>
                <a:cubicBezTo>
                  <a:pt x="1" y="0"/>
                  <a:pt x="4" y="1"/>
                  <a:pt x="5" y="1"/>
                </a:cubicBezTo>
                <a:cubicBezTo>
                  <a:pt x="6" y="1"/>
                  <a:pt x="9" y="2"/>
                  <a:pt x="9" y="3"/>
                </a:cubicBezTo>
                <a:cubicBezTo>
                  <a:pt x="8" y="4"/>
                  <a:pt x="6" y="5"/>
                  <a:pt x="5" y="5"/>
                </a:cubicBezTo>
                <a:cubicBezTo>
                  <a:pt x="3" y="6"/>
                  <a:pt x="3" y="6"/>
                  <a:pt x="1" y="5"/>
                </a:cubicBezTo>
                <a:cubicBezTo>
                  <a:pt x="0" y="4"/>
                  <a:pt x="2" y="6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9" name="Freeform 599">
            <a:extLst>
              <a:ext uri="{FF2B5EF4-FFF2-40B4-BE49-F238E27FC236}">
                <a16:creationId xmlns:a16="http://schemas.microsoft.com/office/drawing/2014/main" id="{F95D0B1F-9C19-7D61-D0FB-C386B6297FA2}"/>
              </a:ext>
            </a:extLst>
          </p:cNvPr>
          <p:cNvSpPr>
            <a:spLocks/>
          </p:cNvSpPr>
          <p:nvPr/>
        </p:nvSpPr>
        <p:spPr bwMode="auto">
          <a:xfrm>
            <a:off x="3000800" y="1018298"/>
            <a:ext cx="17743" cy="27163"/>
          </a:xfrm>
          <a:custGeom>
            <a:avLst/>
            <a:gdLst>
              <a:gd name="T0" fmla="*/ 2 w 3"/>
              <a:gd name="T1" fmla="*/ 1 h 4"/>
              <a:gd name="T2" fmla="*/ 1 w 3"/>
              <a:gd name="T3" fmla="*/ 3 h 4"/>
              <a:gd name="T4" fmla="*/ 2 w 3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2" y="1"/>
                </a:moveTo>
                <a:cubicBezTo>
                  <a:pt x="0" y="0"/>
                  <a:pt x="0" y="3"/>
                  <a:pt x="1" y="3"/>
                </a:cubicBezTo>
                <a:cubicBezTo>
                  <a:pt x="2" y="4"/>
                  <a:pt x="3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0" name="Freeform 600">
            <a:extLst>
              <a:ext uri="{FF2B5EF4-FFF2-40B4-BE49-F238E27FC236}">
                <a16:creationId xmlns:a16="http://schemas.microsoft.com/office/drawing/2014/main" id="{EC58EF60-E971-4D9C-82E9-34596F313E8E}"/>
              </a:ext>
            </a:extLst>
          </p:cNvPr>
          <p:cNvSpPr>
            <a:spLocks/>
          </p:cNvSpPr>
          <p:nvPr/>
        </p:nvSpPr>
        <p:spPr bwMode="auto">
          <a:xfrm>
            <a:off x="2811540" y="997929"/>
            <a:ext cx="514552" cy="181086"/>
          </a:xfrm>
          <a:custGeom>
            <a:avLst/>
            <a:gdLst>
              <a:gd name="T0" fmla="*/ 17 w 89"/>
              <a:gd name="T1" fmla="*/ 7 h 27"/>
              <a:gd name="T2" fmla="*/ 19 w 89"/>
              <a:gd name="T3" fmla="*/ 4 h 27"/>
              <a:gd name="T4" fmla="*/ 15 w 89"/>
              <a:gd name="T5" fmla="*/ 2 h 27"/>
              <a:gd name="T6" fmla="*/ 12 w 89"/>
              <a:gd name="T7" fmla="*/ 2 h 27"/>
              <a:gd name="T8" fmla="*/ 4 w 89"/>
              <a:gd name="T9" fmla="*/ 1 h 27"/>
              <a:gd name="T10" fmla="*/ 4 w 89"/>
              <a:gd name="T11" fmla="*/ 3 h 27"/>
              <a:gd name="T12" fmla="*/ 0 w 89"/>
              <a:gd name="T13" fmla="*/ 4 h 27"/>
              <a:gd name="T14" fmla="*/ 5 w 89"/>
              <a:gd name="T15" fmla="*/ 5 h 27"/>
              <a:gd name="T16" fmla="*/ 7 w 89"/>
              <a:gd name="T17" fmla="*/ 6 h 27"/>
              <a:gd name="T18" fmla="*/ 6 w 89"/>
              <a:gd name="T19" fmla="*/ 7 h 27"/>
              <a:gd name="T20" fmla="*/ 24 w 89"/>
              <a:gd name="T21" fmla="*/ 13 h 27"/>
              <a:gd name="T22" fmla="*/ 25 w 89"/>
              <a:gd name="T23" fmla="*/ 16 h 27"/>
              <a:gd name="T24" fmla="*/ 24 w 89"/>
              <a:gd name="T25" fmla="*/ 21 h 27"/>
              <a:gd name="T26" fmla="*/ 27 w 89"/>
              <a:gd name="T27" fmla="*/ 25 h 27"/>
              <a:gd name="T28" fmla="*/ 30 w 89"/>
              <a:gd name="T29" fmla="*/ 24 h 27"/>
              <a:gd name="T30" fmla="*/ 33 w 89"/>
              <a:gd name="T31" fmla="*/ 26 h 27"/>
              <a:gd name="T32" fmla="*/ 38 w 89"/>
              <a:gd name="T33" fmla="*/ 26 h 27"/>
              <a:gd name="T34" fmla="*/ 42 w 89"/>
              <a:gd name="T35" fmla="*/ 23 h 27"/>
              <a:gd name="T36" fmla="*/ 45 w 89"/>
              <a:gd name="T37" fmla="*/ 26 h 27"/>
              <a:gd name="T38" fmla="*/ 52 w 89"/>
              <a:gd name="T39" fmla="*/ 27 h 27"/>
              <a:gd name="T40" fmla="*/ 62 w 89"/>
              <a:gd name="T41" fmla="*/ 27 h 27"/>
              <a:gd name="T42" fmla="*/ 65 w 89"/>
              <a:gd name="T43" fmla="*/ 27 h 27"/>
              <a:gd name="T44" fmla="*/ 67 w 89"/>
              <a:gd name="T45" fmla="*/ 24 h 27"/>
              <a:gd name="T46" fmla="*/ 70 w 89"/>
              <a:gd name="T47" fmla="*/ 25 h 27"/>
              <a:gd name="T48" fmla="*/ 76 w 89"/>
              <a:gd name="T49" fmla="*/ 27 h 27"/>
              <a:gd name="T50" fmla="*/ 82 w 89"/>
              <a:gd name="T51" fmla="*/ 26 h 27"/>
              <a:gd name="T52" fmla="*/ 85 w 89"/>
              <a:gd name="T53" fmla="*/ 24 h 27"/>
              <a:gd name="T54" fmla="*/ 85 w 89"/>
              <a:gd name="T55" fmla="*/ 22 h 27"/>
              <a:gd name="T56" fmla="*/ 82 w 89"/>
              <a:gd name="T57" fmla="*/ 22 h 27"/>
              <a:gd name="T58" fmla="*/ 85 w 89"/>
              <a:gd name="T59" fmla="*/ 17 h 27"/>
              <a:gd name="T60" fmla="*/ 80 w 89"/>
              <a:gd name="T61" fmla="*/ 16 h 27"/>
              <a:gd name="T62" fmla="*/ 78 w 89"/>
              <a:gd name="T63" fmla="*/ 14 h 27"/>
              <a:gd name="T64" fmla="*/ 70 w 89"/>
              <a:gd name="T65" fmla="*/ 14 h 27"/>
              <a:gd name="T66" fmla="*/ 65 w 89"/>
              <a:gd name="T67" fmla="*/ 14 h 27"/>
              <a:gd name="T68" fmla="*/ 55 w 89"/>
              <a:gd name="T69" fmla="*/ 17 h 27"/>
              <a:gd name="T70" fmla="*/ 56 w 89"/>
              <a:gd name="T71" fmla="*/ 18 h 27"/>
              <a:gd name="T72" fmla="*/ 52 w 89"/>
              <a:gd name="T73" fmla="*/ 18 h 27"/>
              <a:gd name="T74" fmla="*/ 49 w 89"/>
              <a:gd name="T75" fmla="*/ 16 h 27"/>
              <a:gd name="T76" fmla="*/ 46 w 89"/>
              <a:gd name="T77" fmla="*/ 17 h 27"/>
              <a:gd name="T78" fmla="*/ 42 w 89"/>
              <a:gd name="T79" fmla="*/ 16 h 27"/>
              <a:gd name="T80" fmla="*/ 41 w 89"/>
              <a:gd name="T81" fmla="*/ 18 h 27"/>
              <a:gd name="T82" fmla="*/ 38 w 89"/>
              <a:gd name="T83" fmla="*/ 16 h 27"/>
              <a:gd name="T84" fmla="*/ 39 w 89"/>
              <a:gd name="T85" fmla="*/ 14 h 27"/>
              <a:gd name="T86" fmla="*/ 34 w 89"/>
              <a:gd name="T87" fmla="*/ 12 h 27"/>
              <a:gd name="T88" fmla="*/ 30 w 89"/>
              <a:gd name="T89" fmla="*/ 13 h 27"/>
              <a:gd name="T90" fmla="*/ 32 w 89"/>
              <a:gd name="T91" fmla="*/ 12 h 27"/>
              <a:gd name="T92" fmla="*/ 28 w 89"/>
              <a:gd name="T93" fmla="*/ 9 h 27"/>
              <a:gd name="T94" fmla="*/ 38 w 89"/>
              <a:gd name="T95" fmla="*/ 10 h 27"/>
              <a:gd name="T96" fmla="*/ 33 w 89"/>
              <a:gd name="T97" fmla="*/ 7 h 27"/>
              <a:gd name="T98" fmla="*/ 28 w 89"/>
              <a:gd name="T99" fmla="*/ 7 h 27"/>
              <a:gd name="T100" fmla="*/ 32 w 89"/>
              <a:gd name="T101" fmla="*/ 6 h 27"/>
              <a:gd name="T102" fmla="*/ 27 w 89"/>
              <a:gd name="T103" fmla="*/ 5 h 27"/>
              <a:gd name="T104" fmla="*/ 17 w 89"/>
              <a:gd name="T105" fmla="*/ 7 h 27"/>
              <a:gd name="T106" fmla="*/ 17 w 89"/>
              <a:gd name="T107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" h="27">
                <a:moveTo>
                  <a:pt x="17" y="7"/>
                </a:moveTo>
                <a:cubicBezTo>
                  <a:pt x="18" y="7"/>
                  <a:pt x="20" y="5"/>
                  <a:pt x="19" y="4"/>
                </a:cubicBezTo>
                <a:cubicBezTo>
                  <a:pt x="18" y="3"/>
                  <a:pt x="16" y="2"/>
                  <a:pt x="15" y="2"/>
                </a:cubicBezTo>
                <a:cubicBezTo>
                  <a:pt x="14" y="2"/>
                  <a:pt x="13" y="2"/>
                  <a:pt x="12" y="2"/>
                </a:cubicBezTo>
                <a:cubicBezTo>
                  <a:pt x="9" y="1"/>
                  <a:pt x="7" y="0"/>
                  <a:pt x="4" y="1"/>
                </a:cubicBezTo>
                <a:cubicBezTo>
                  <a:pt x="0" y="2"/>
                  <a:pt x="3" y="2"/>
                  <a:pt x="4" y="3"/>
                </a:cubicBezTo>
                <a:cubicBezTo>
                  <a:pt x="4" y="3"/>
                  <a:pt x="0" y="3"/>
                  <a:pt x="0" y="4"/>
                </a:cubicBezTo>
                <a:cubicBezTo>
                  <a:pt x="0" y="5"/>
                  <a:pt x="4" y="5"/>
                  <a:pt x="5" y="5"/>
                </a:cubicBezTo>
                <a:cubicBezTo>
                  <a:pt x="5" y="6"/>
                  <a:pt x="7" y="6"/>
                  <a:pt x="7" y="6"/>
                </a:cubicBezTo>
                <a:cubicBezTo>
                  <a:pt x="7" y="7"/>
                  <a:pt x="6" y="7"/>
                  <a:pt x="6" y="7"/>
                </a:cubicBezTo>
                <a:cubicBezTo>
                  <a:pt x="12" y="11"/>
                  <a:pt x="21" y="5"/>
                  <a:pt x="24" y="13"/>
                </a:cubicBezTo>
                <a:cubicBezTo>
                  <a:pt x="24" y="14"/>
                  <a:pt x="26" y="15"/>
                  <a:pt x="25" y="16"/>
                </a:cubicBezTo>
                <a:cubicBezTo>
                  <a:pt x="24" y="18"/>
                  <a:pt x="23" y="19"/>
                  <a:pt x="24" y="21"/>
                </a:cubicBezTo>
                <a:cubicBezTo>
                  <a:pt x="24" y="21"/>
                  <a:pt x="26" y="25"/>
                  <a:pt x="27" y="25"/>
                </a:cubicBezTo>
                <a:cubicBezTo>
                  <a:pt x="28" y="26"/>
                  <a:pt x="30" y="23"/>
                  <a:pt x="30" y="24"/>
                </a:cubicBezTo>
                <a:cubicBezTo>
                  <a:pt x="31" y="24"/>
                  <a:pt x="32" y="26"/>
                  <a:pt x="33" y="26"/>
                </a:cubicBezTo>
                <a:cubicBezTo>
                  <a:pt x="35" y="27"/>
                  <a:pt x="37" y="26"/>
                  <a:pt x="38" y="26"/>
                </a:cubicBezTo>
                <a:cubicBezTo>
                  <a:pt x="39" y="25"/>
                  <a:pt x="41" y="23"/>
                  <a:pt x="42" y="23"/>
                </a:cubicBezTo>
                <a:cubicBezTo>
                  <a:pt x="42" y="23"/>
                  <a:pt x="44" y="26"/>
                  <a:pt x="45" y="26"/>
                </a:cubicBezTo>
                <a:cubicBezTo>
                  <a:pt x="47" y="27"/>
                  <a:pt x="50" y="27"/>
                  <a:pt x="52" y="27"/>
                </a:cubicBezTo>
                <a:cubicBezTo>
                  <a:pt x="56" y="27"/>
                  <a:pt x="59" y="27"/>
                  <a:pt x="62" y="27"/>
                </a:cubicBezTo>
                <a:cubicBezTo>
                  <a:pt x="63" y="27"/>
                  <a:pt x="64" y="27"/>
                  <a:pt x="65" y="27"/>
                </a:cubicBezTo>
                <a:cubicBezTo>
                  <a:pt x="67" y="26"/>
                  <a:pt x="66" y="24"/>
                  <a:pt x="67" y="24"/>
                </a:cubicBezTo>
                <a:cubicBezTo>
                  <a:pt x="68" y="23"/>
                  <a:pt x="69" y="24"/>
                  <a:pt x="70" y="25"/>
                </a:cubicBezTo>
                <a:cubicBezTo>
                  <a:pt x="71" y="26"/>
                  <a:pt x="74" y="27"/>
                  <a:pt x="76" y="27"/>
                </a:cubicBezTo>
                <a:cubicBezTo>
                  <a:pt x="78" y="27"/>
                  <a:pt x="80" y="27"/>
                  <a:pt x="82" y="26"/>
                </a:cubicBezTo>
                <a:cubicBezTo>
                  <a:pt x="84" y="26"/>
                  <a:pt x="83" y="24"/>
                  <a:pt x="85" y="24"/>
                </a:cubicBezTo>
                <a:cubicBezTo>
                  <a:pt x="86" y="24"/>
                  <a:pt x="87" y="21"/>
                  <a:pt x="85" y="22"/>
                </a:cubicBezTo>
                <a:cubicBezTo>
                  <a:pt x="85" y="22"/>
                  <a:pt x="83" y="22"/>
                  <a:pt x="82" y="22"/>
                </a:cubicBezTo>
                <a:cubicBezTo>
                  <a:pt x="82" y="22"/>
                  <a:pt x="89" y="18"/>
                  <a:pt x="85" y="17"/>
                </a:cubicBezTo>
                <a:cubicBezTo>
                  <a:pt x="84" y="17"/>
                  <a:pt x="82" y="16"/>
                  <a:pt x="80" y="16"/>
                </a:cubicBezTo>
                <a:cubicBezTo>
                  <a:pt x="78" y="16"/>
                  <a:pt x="80" y="14"/>
                  <a:pt x="78" y="14"/>
                </a:cubicBezTo>
                <a:cubicBezTo>
                  <a:pt x="75" y="14"/>
                  <a:pt x="73" y="14"/>
                  <a:pt x="70" y="14"/>
                </a:cubicBezTo>
                <a:cubicBezTo>
                  <a:pt x="68" y="14"/>
                  <a:pt x="67" y="13"/>
                  <a:pt x="65" y="14"/>
                </a:cubicBezTo>
                <a:cubicBezTo>
                  <a:pt x="64" y="14"/>
                  <a:pt x="55" y="16"/>
                  <a:pt x="55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3" y="18"/>
                  <a:pt x="52" y="18"/>
                </a:cubicBezTo>
                <a:cubicBezTo>
                  <a:pt x="51" y="18"/>
                  <a:pt x="50" y="17"/>
                  <a:pt x="49" y="16"/>
                </a:cubicBezTo>
                <a:cubicBezTo>
                  <a:pt x="48" y="16"/>
                  <a:pt x="47" y="17"/>
                  <a:pt x="46" y="17"/>
                </a:cubicBezTo>
                <a:cubicBezTo>
                  <a:pt x="45" y="17"/>
                  <a:pt x="43" y="16"/>
                  <a:pt x="42" y="16"/>
                </a:cubicBezTo>
                <a:cubicBezTo>
                  <a:pt x="41" y="16"/>
                  <a:pt x="42" y="18"/>
                  <a:pt x="41" y="18"/>
                </a:cubicBezTo>
                <a:cubicBezTo>
                  <a:pt x="40" y="18"/>
                  <a:pt x="39" y="16"/>
                  <a:pt x="38" y="16"/>
                </a:cubicBezTo>
                <a:cubicBezTo>
                  <a:pt x="35" y="16"/>
                  <a:pt x="39" y="15"/>
                  <a:pt x="39" y="14"/>
                </a:cubicBezTo>
                <a:cubicBezTo>
                  <a:pt x="39" y="13"/>
                  <a:pt x="35" y="12"/>
                  <a:pt x="34" y="12"/>
                </a:cubicBezTo>
                <a:cubicBezTo>
                  <a:pt x="34" y="12"/>
                  <a:pt x="30" y="13"/>
                  <a:pt x="30" y="13"/>
                </a:cubicBezTo>
                <a:cubicBezTo>
                  <a:pt x="30" y="12"/>
                  <a:pt x="32" y="12"/>
                  <a:pt x="32" y="12"/>
                </a:cubicBezTo>
                <a:cubicBezTo>
                  <a:pt x="32" y="11"/>
                  <a:pt x="27" y="10"/>
                  <a:pt x="28" y="9"/>
                </a:cubicBezTo>
                <a:cubicBezTo>
                  <a:pt x="28" y="9"/>
                  <a:pt x="38" y="10"/>
                  <a:pt x="38" y="10"/>
                </a:cubicBezTo>
                <a:cubicBezTo>
                  <a:pt x="38" y="9"/>
                  <a:pt x="34" y="8"/>
                  <a:pt x="33" y="7"/>
                </a:cubicBezTo>
                <a:cubicBezTo>
                  <a:pt x="32" y="7"/>
                  <a:pt x="30" y="7"/>
                  <a:pt x="28" y="7"/>
                </a:cubicBezTo>
                <a:cubicBezTo>
                  <a:pt x="29" y="7"/>
                  <a:pt x="31" y="7"/>
                  <a:pt x="32" y="6"/>
                </a:cubicBezTo>
                <a:cubicBezTo>
                  <a:pt x="32" y="5"/>
                  <a:pt x="27" y="5"/>
                  <a:pt x="27" y="5"/>
                </a:cubicBezTo>
                <a:cubicBezTo>
                  <a:pt x="23" y="5"/>
                  <a:pt x="21" y="6"/>
                  <a:pt x="17" y="7"/>
                </a:cubicBezTo>
                <a:cubicBezTo>
                  <a:pt x="17" y="7"/>
                  <a:pt x="18" y="7"/>
                  <a:pt x="17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1" name="Freeform 601">
            <a:extLst>
              <a:ext uri="{FF2B5EF4-FFF2-40B4-BE49-F238E27FC236}">
                <a16:creationId xmlns:a16="http://schemas.microsoft.com/office/drawing/2014/main" id="{A5153522-4D4F-F5E8-96A6-299BBE514781}"/>
              </a:ext>
            </a:extLst>
          </p:cNvPr>
          <p:cNvSpPr>
            <a:spLocks/>
          </p:cNvSpPr>
          <p:nvPr/>
        </p:nvSpPr>
        <p:spPr bwMode="auto">
          <a:xfrm>
            <a:off x="2823370" y="685556"/>
            <a:ext cx="341063" cy="246729"/>
          </a:xfrm>
          <a:custGeom>
            <a:avLst/>
            <a:gdLst>
              <a:gd name="T0" fmla="*/ 55 w 59"/>
              <a:gd name="T1" fmla="*/ 21 h 37"/>
              <a:gd name="T2" fmla="*/ 46 w 59"/>
              <a:gd name="T3" fmla="*/ 20 h 37"/>
              <a:gd name="T4" fmla="*/ 46 w 59"/>
              <a:gd name="T5" fmla="*/ 18 h 37"/>
              <a:gd name="T6" fmla="*/ 44 w 59"/>
              <a:gd name="T7" fmla="*/ 15 h 37"/>
              <a:gd name="T8" fmla="*/ 44 w 59"/>
              <a:gd name="T9" fmla="*/ 11 h 37"/>
              <a:gd name="T10" fmla="*/ 43 w 59"/>
              <a:gd name="T11" fmla="*/ 15 h 37"/>
              <a:gd name="T12" fmla="*/ 35 w 59"/>
              <a:gd name="T13" fmla="*/ 10 h 37"/>
              <a:gd name="T14" fmla="*/ 24 w 59"/>
              <a:gd name="T15" fmla="*/ 2 h 37"/>
              <a:gd name="T16" fmla="*/ 12 w 59"/>
              <a:gd name="T17" fmla="*/ 1 h 37"/>
              <a:gd name="T18" fmla="*/ 12 w 59"/>
              <a:gd name="T19" fmla="*/ 3 h 37"/>
              <a:gd name="T20" fmla="*/ 6 w 59"/>
              <a:gd name="T21" fmla="*/ 5 h 37"/>
              <a:gd name="T22" fmla="*/ 11 w 59"/>
              <a:gd name="T23" fmla="*/ 9 h 37"/>
              <a:gd name="T24" fmla="*/ 6 w 59"/>
              <a:gd name="T25" fmla="*/ 9 h 37"/>
              <a:gd name="T26" fmla="*/ 5 w 59"/>
              <a:gd name="T27" fmla="*/ 11 h 37"/>
              <a:gd name="T28" fmla="*/ 6 w 59"/>
              <a:gd name="T29" fmla="*/ 14 h 37"/>
              <a:gd name="T30" fmla="*/ 10 w 59"/>
              <a:gd name="T31" fmla="*/ 14 h 37"/>
              <a:gd name="T32" fmla="*/ 0 w 59"/>
              <a:gd name="T33" fmla="*/ 15 h 37"/>
              <a:gd name="T34" fmla="*/ 7 w 59"/>
              <a:gd name="T35" fmla="*/ 20 h 37"/>
              <a:gd name="T36" fmla="*/ 8 w 59"/>
              <a:gd name="T37" fmla="*/ 23 h 37"/>
              <a:gd name="T38" fmla="*/ 14 w 59"/>
              <a:gd name="T39" fmla="*/ 23 h 37"/>
              <a:gd name="T40" fmla="*/ 26 w 59"/>
              <a:gd name="T41" fmla="*/ 23 h 37"/>
              <a:gd name="T42" fmla="*/ 28 w 59"/>
              <a:gd name="T43" fmla="*/ 24 h 37"/>
              <a:gd name="T44" fmla="*/ 16 w 59"/>
              <a:gd name="T45" fmla="*/ 25 h 37"/>
              <a:gd name="T46" fmla="*/ 16 w 59"/>
              <a:gd name="T47" fmla="*/ 30 h 37"/>
              <a:gd name="T48" fmla="*/ 19 w 59"/>
              <a:gd name="T49" fmla="*/ 33 h 37"/>
              <a:gd name="T50" fmla="*/ 32 w 59"/>
              <a:gd name="T51" fmla="*/ 35 h 37"/>
              <a:gd name="T52" fmla="*/ 34 w 59"/>
              <a:gd name="T53" fmla="*/ 36 h 37"/>
              <a:gd name="T54" fmla="*/ 40 w 59"/>
              <a:gd name="T55" fmla="*/ 35 h 37"/>
              <a:gd name="T56" fmla="*/ 41 w 59"/>
              <a:gd name="T57" fmla="*/ 35 h 37"/>
              <a:gd name="T58" fmla="*/ 41 w 59"/>
              <a:gd name="T59" fmla="*/ 29 h 37"/>
              <a:gd name="T60" fmla="*/ 46 w 59"/>
              <a:gd name="T61" fmla="*/ 30 h 37"/>
              <a:gd name="T62" fmla="*/ 51 w 59"/>
              <a:gd name="T63" fmla="*/ 28 h 37"/>
              <a:gd name="T64" fmla="*/ 54 w 59"/>
              <a:gd name="T65" fmla="*/ 26 h 37"/>
              <a:gd name="T66" fmla="*/ 58 w 59"/>
              <a:gd name="T67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" h="37">
                <a:moveTo>
                  <a:pt x="58" y="24"/>
                </a:moveTo>
                <a:cubicBezTo>
                  <a:pt x="58" y="22"/>
                  <a:pt x="56" y="22"/>
                  <a:pt x="55" y="21"/>
                </a:cubicBezTo>
                <a:cubicBezTo>
                  <a:pt x="54" y="20"/>
                  <a:pt x="53" y="22"/>
                  <a:pt x="52" y="21"/>
                </a:cubicBezTo>
                <a:cubicBezTo>
                  <a:pt x="50" y="19"/>
                  <a:pt x="48" y="21"/>
                  <a:pt x="46" y="20"/>
                </a:cubicBezTo>
                <a:cubicBezTo>
                  <a:pt x="46" y="20"/>
                  <a:pt x="48" y="19"/>
                  <a:pt x="48" y="18"/>
                </a:cubicBezTo>
                <a:cubicBezTo>
                  <a:pt x="48" y="18"/>
                  <a:pt x="46" y="18"/>
                  <a:pt x="46" y="18"/>
                </a:cubicBezTo>
                <a:cubicBezTo>
                  <a:pt x="46" y="17"/>
                  <a:pt x="47" y="17"/>
                  <a:pt x="47" y="16"/>
                </a:cubicBezTo>
                <a:cubicBezTo>
                  <a:pt x="47" y="15"/>
                  <a:pt x="44" y="16"/>
                  <a:pt x="44" y="15"/>
                </a:cubicBezTo>
                <a:cubicBezTo>
                  <a:pt x="43" y="15"/>
                  <a:pt x="45" y="14"/>
                  <a:pt x="45" y="14"/>
                </a:cubicBezTo>
                <a:cubicBezTo>
                  <a:pt x="46" y="13"/>
                  <a:pt x="44" y="12"/>
                  <a:pt x="44" y="11"/>
                </a:cubicBezTo>
                <a:cubicBezTo>
                  <a:pt x="43" y="10"/>
                  <a:pt x="38" y="11"/>
                  <a:pt x="38" y="11"/>
                </a:cubicBezTo>
                <a:cubicBezTo>
                  <a:pt x="38" y="12"/>
                  <a:pt x="43" y="14"/>
                  <a:pt x="43" y="15"/>
                </a:cubicBezTo>
                <a:cubicBezTo>
                  <a:pt x="42" y="16"/>
                  <a:pt x="39" y="14"/>
                  <a:pt x="38" y="13"/>
                </a:cubicBezTo>
                <a:cubicBezTo>
                  <a:pt x="36" y="12"/>
                  <a:pt x="39" y="10"/>
                  <a:pt x="35" y="10"/>
                </a:cubicBezTo>
                <a:cubicBezTo>
                  <a:pt x="33" y="10"/>
                  <a:pt x="30" y="10"/>
                  <a:pt x="29" y="8"/>
                </a:cubicBezTo>
                <a:cubicBezTo>
                  <a:pt x="28" y="6"/>
                  <a:pt x="26" y="3"/>
                  <a:pt x="24" y="2"/>
                </a:cubicBezTo>
                <a:cubicBezTo>
                  <a:pt x="21" y="1"/>
                  <a:pt x="18" y="0"/>
                  <a:pt x="16" y="0"/>
                </a:cubicBezTo>
                <a:cubicBezTo>
                  <a:pt x="15" y="0"/>
                  <a:pt x="10" y="0"/>
                  <a:pt x="12" y="1"/>
                </a:cubicBezTo>
                <a:cubicBezTo>
                  <a:pt x="13" y="1"/>
                  <a:pt x="17" y="2"/>
                  <a:pt x="17" y="2"/>
                </a:cubicBezTo>
                <a:cubicBezTo>
                  <a:pt x="17" y="4"/>
                  <a:pt x="13" y="3"/>
                  <a:pt x="12" y="3"/>
                </a:cubicBezTo>
                <a:cubicBezTo>
                  <a:pt x="12" y="3"/>
                  <a:pt x="13" y="4"/>
                  <a:pt x="13" y="4"/>
                </a:cubicBezTo>
                <a:cubicBezTo>
                  <a:pt x="13" y="5"/>
                  <a:pt x="7" y="2"/>
                  <a:pt x="6" y="5"/>
                </a:cubicBezTo>
                <a:cubicBezTo>
                  <a:pt x="6" y="5"/>
                  <a:pt x="11" y="7"/>
                  <a:pt x="12" y="7"/>
                </a:cubicBezTo>
                <a:cubicBezTo>
                  <a:pt x="10" y="6"/>
                  <a:pt x="11" y="9"/>
                  <a:pt x="11" y="9"/>
                </a:cubicBezTo>
                <a:cubicBezTo>
                  <a:pt x="11" y="10"/>
                  <a:pt x="4" y="7"/>
                  <a:pt x="3" y="8"/>
                </a:cubicBezTo>
                <a:cubicBezTo>
                  <a:pt x="3" y="7"/>
                  <a:pt x="6" y="8"/>
                  <a:pt x="6" y="9"/>
                </a:cubicBezTo>
                <a:cubicBezTo>
                  <a:pt x="6" y="8"/>
                  <a:pt x="4" y="9"/>
                  <a:pt x="4" y="9"/>
                </a:cubicBezTo>
                <a:cubicBezTo>
                  <a:pt x="3" y="10"/>
                  <a:pt x="5" y="11"/>
                  <a:pt x="5" y="11"/>
                </a:cubicBezTo>
                <a:cubicBezTo>
                  <a:pt x="6" y="12"/>
                  <a:pt x="2" y="12"/>
                  <a:pt x="1" y="12"/>
                </a:cubicBezTo>
                <a:cubicBezTo>
                  <a:pt x="2" y="12"/>
                  <a:pt x="4" y="13"/>
                  <a:pt x="6" y="14"/>
                </a:cubicBezTo>
                <a:cubicBezTo>
                  <a:pt x="8" y="14"/>
                  <a:pt x="10" y="13"/>
                  <a:pt x="12" y="13"/>
                </a:cubicBezTo>
                <a:cubicBezTo>
                  <a:pt x="12" y="13"/>
                  <a:pt x="10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6"/>
                  <a:pt x="0" y="15"/>
                  <a:pt x="0" y="15"/>
                </a:cubicBezTo>
                <a:cubicBezTo>
                  <a:pt x="0" y="15"/>
                  <a:pt x="2" y="18"/>
                  <a:pt x="2" y="18"/>
                </a:cubicBezTo>
                <a:cubicBezTo>
                  <a:pt x="3" y="19"/>
                  <a:pt x="7" y="21"/>
                  <a:pt x="7" y="20"/>
                </a:cubicBezTo>
                <a:cubicBezTo>
                  <a:pt x="7" y="21"/>
                  <a:pt x="5" y="20"/>
                  <a:pt x="6" y="22"/>
                </a:cubicBezTo>
                <a:cubicBezTo>
                  <a:pt x="6" y="22"/>
                  <a:pt x="7" y="23"/>
                  <a:pt x="8" y="23"/>
                </a:cubicBezTo>
                <a:cubicBezTo>
                  <a:pt x="9" y="24"/>
                  <a:pt x="10" y="23"/>
                  <a:pt x="11" y="23"/>
                </a:cubicBezTo>
                <a:cubicBezTo>
                  <a:pt x="12" y="22"/>
                  <a:pt x="13" y="24"/>
                  <a:pt x="14" y="23"/>
                </a:cubicBezTo>
                <a:cubicBezTo>
                  <a:pt x="17" y="22"/>
                  <a:pt x="19" y="21"/>
                  <a:pt x="21" y="22"/>
                </a:cubicBezTo>
                <a:cubicBezTo>
                  <a:pt x="23" y="23"/>
                  <a:pt x="24" y="23"/>
                  <a:pt x="26" y="23"/>
                </a:cubicBezTo>
                <a:cubicBezTo>
                  <a:pt x="25" y="23"/>
                  <a:pt x="23" y="23"/>
                  <a:pt x="21" y="23"/>
                </a:cubicBezTo>
                <a:cubicBezTo>
                  <a:pt x="23" y="23"/>
                  <a:pt x="27" y="23"/>
                  <a:pt x="28" y="24"/>
                </a:cubicBezTo>
                <a:cubicBezTo>
                  <a:pt x="28" y="24"/>
                  <a:pt x="23" y="25"/>
                  <a:pt x="23" y="25"/>
                </a:cubicBezTo>
                <a:cubicBezTo>
                  <a:pt x="21" y="25"/>
                  <a:pt x="18" y="25"/>
                  <a:pt x="16" y="25"/>
                </a:cubicBezTo>
                <a:cubicBezTo>
                  <a:pt x="16" y="26"/>
                  <a:pt x="12" y="27"/>
                  <a:pt x="13" y="27"/>
                </a:cubicBezTo>
                <a:cubicBezTo>
                  <a:pt x="14" y="28"/>
                  <a:pt x="15" y="28"/>
                  <a:pt x="16" y="30"/>
                </a:cubicBezTo>
                <a:cubicBezTo>
                  <a:pt x="16" y="32"/>
                  <a:pt x="22" y="30"/>
                  <a:pt x="23" y="32"/>
                </a:cubicBezTo>
                <a:cubicBezTo>
                  <a:pt x="23" y="32"/>
                  <a:pt x="19" y="32"/>
                  <a:pt x="19" y="33"/>
                </a:cubicBezTo>
                <a:cubicBezTo>
                  <a:pt x="20" y="34"/>
                  <a:pt x="25" y="36"/>
                  <a:pt x="26" y="36"/>
                </a:cubicBezTo>
                <a:cubicBezTo>
                  <a:pt x="26" y="36"/>
                  <a:pt x="32" y="36"/>
                  <a:pt x="32" y="35"/>
                </a:cubicBezTo>
                <a:cubicBezTo>
                  <a:pt x="32" y="35"/>
                  <a:pt x="31" y="35"/>
                  <a:pt x="31" y="35"/>
                </a:cubicBezTo>
                <a:cubicBezTo>
                  <a:pt x="31" y="33"/>
                  <a:pt x="35" y="36"/>
                  <a:pt x="34" y="36"/>
                </a:cubicBezTo>
                <a:cubicBezTo>
                  <a:pt x="35" y="36"/>
                  <a:pt x="33" y="33"/>
                  <a:pt x="33" y="32"/>
                </a:cubicBezTo>
                <a:cubicBezTo>
                  <a:pt x="35" y="31"/>
                  <a:pt x="37" y="37"/>
                  <a:pt x="40" y="35"/>
                </a:cubicBezTo>
                <a:cubicBezTo>
                  <a:pt x="41" y="34"/>
                  <a:pt x="39" y="32"/>
                  <a:pt x="40" y="32"/>
                </a:cubicBezTo>
                <a:cubicBezTo>
                  <a:pt x="41" y="32"/>
                  <a:pt x="41" y="34"/>
                  <a:pt x="41" y="35"/>
                </a:cubicBezTo>
                <a:cubicBezTo>
                  <a:pt x="42" y="35"/>
                  <a:pt x="43" y="31"/>
                  <a:pt x="42" y="31"/>
                </a:cubicBezTo>
                <a:cubicBezTo>
                  <a:pt x="42" y="30"/>
                  <a:pt x="42" y="29"/>
                  <a:pt x="41" y="29"/>
                </a:cubicBezTo>
                <a:cubicBezTo>
                  <a:pt x="41" y="28"/>
                  <a:pt x="42" y="26"/>
                  <a:pt x="43" y="27"/>
                </a:cubicBezTo>
                <a:cubicBezTo>
                  <a:pt x="44" y="28"/>
                  <a:pt x="43" y="32"/>
                  <a:pt x="46" y="30"/>
                </a:cubicBezTo>
                <a:cubicBezTo>
                  <a:pt x="47" y="29"/>
                  <a:pt x="50" y="25"/>
                  <a:pt x="52" y="27"/>
                </a:cubicBezTo>
                <a:cubicBezTo>
                  <a:pt x="53" y="27"/>
                  <a:pt x="51" y="28"/>
                  <a:pt x="51" y="28"/>
                </a:cubicBezTo>
                <a:cubicBezTo>
                  <a:pt x="51" y="28"/>
                  <a:pt x="56" y="27"/>
                  <a:pt x="56" y="27"/>
                </a:cubicBezTo>
                <a:cubicBezTo>
                  <a:pt x="56" y="27"/>
                  <a:pt x="54" y="27"/>
                  <a:pt x="54" y="26"/>
                </a:cubicBezTo>
                <a:cubicBezTo>
                  <a:pt x="54" y="25"/>
                  <a:pt x="59" y="25"/>
                  <a:pt x="58" y="24"/>
                </a:cubicBezTo>
                <a:cubicBezTo>
                  <a:pt x="58" y="22"/>
                  <a:pt x="58" y="25"/>
                  <a:pt x="58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2" name="Freeform 602">
            <a:extLst>
              <a:ext uri="{FF2B5EF4-FFF2-40B4-BE49-F238E27FC236}">
                <a16:creationId xmlns:a16="http://schemas.microsoft.com/office/drawing/2014/main" id="{10DBC3C8-BD39-49DD-5AAD-95172B9D4371}"/>
              </a:ext>
            </a:extLst>
          </p:cNvPr>
          <p:cNvSpPr>
            <a:spLocks/>
          </p:cNvSpPr>
          <p:nvPr/>
        </p:nvSpPr>
        <p:spPr bwMode="auto">
          <a:xfrm>
            <a:off x="2961371" y="533898"/>
            <a:ext cx="900958" cy="538729"/>
          </a:xfrm>
          <a:custGeom>
            <a:avLst/>
            <a:gdLst>
              <a:gd name="T0" fmla="*/ 15 w 156"/>
              <a:gd name="T1" fmla="*/ 77 h 81"/>
              <a:gd name="T2" fmla="*/ 27 w 156"/>
              <a:gd name="T3" fmla="*/ 76 h 81"/>
              <a:gd name="T4" fmla="*/ 37 w 156"/>
              <a:gd name="T5" fmla="*/ 78 h 81"/>
              <a:gd name="T6" fmla="*/ 48 w 156"/>
              <a:gd name="T7" fmla="*/ 77 h 81"/>
              <a:gd name="T8" fmla="*/ 65 w 156"/>
              <a:gd name="T9" fmla="*/ 76 h 81"/>
              <a:gd name="T10" fmla="*/ 59 w 156"/>
              <a:gd name="T11" fmla="*/ 70 h 81"/>
              <a:gd name="T12" fmla="*/ 50 w 156"/>
              <a:gd name="T13" fmla="*/ 65 h 81"/>
              <a:gd name="T14" fmla="*/ 73 w 156"/>
              <a:gd name="T15" fmla="*/ 61 h 81"/>
              <a:gd name="T16" fmla="*/ 76 w 156"/>
              <a:gd name="T17" fmla="*/ 55 h 81"/>
              <a:gd name="T18" fmla="*/ 71 w 156"/>
              <a:gd name="T19" fmla="*/ 50 h 81"/>
              <a:gd name="T20" fmla="*/ 72 w 156"/>
              <a:gd name="T21" fmla="*/ 48 h 81"/>
              <a:gd name="T22" fmla="*/ 78 w 156"/>
              <a:gd name="T23" fmla="*/ 45 h 81"/>
              <a:gd name="T24" fmla="*/ 90 w 156"/>
              <a:gd name="T25" fmla="*/ 44 h 81"/>
              <a:gd name="T26" fmla="*/ 105 w 156"/>
              <a:gd name="T27" fmla="*/ 37 h 81"/>
              <a:gd name="T28" fmla="*/ 105 w 156"/>
              <a:gd name="T29" fmla="*/ 32 h 81"/>
              <a:gd name="T30" fmla="*/ 136 w 156"/>
              <a:gd name="T31" fmla="*/ 21 h 81"/>
              <a:gd name="T32" fmla="*/ 115 w 156"/>
              <a:gd name="T33" fmla="*/ 23 h 81"/>
              <a:gd name="T34" fmla="*/ 134 w 156"/>
              <a:gd name="T35" fmla="*/ 18 h 81"/>
              <a:gd name="T36" fmla="*/ 146 w 156"/>
              <a:gd name="T37" fmla="*/ 10 h 81"/>
              <a:gd name="T38" fmla="*/ 133 w 156"/>
              <a:gd name="T39" fmla="*/ 5 h 81"/>
              <a:gd name="T40" fmla="*/ 121 w 156"/>
              <a:gd name="T41" fmla="*/ 5 h 81"/>
              <a:gd name="T42" fmla="*/ 100 w 156"/>
              <a:gd name="T43" fmla="*/ 2 h 81"/>
              <a:gd name="T44" fmla="*/ 91 w 156"/>
              <a:gd name="T45" fmla="*/ 5 h 81"/>
              <a:gd name="T46" fmla="*/ 80 w 156"/>
              <a:gd name="T47" fmla="*/ 8 h 81"/>
              <a:gd name="T48" fmla="*/ 58 w 156"/>
              <a:gd name="T49" fmla="*/ 4 h 81"/>
              <a:gd name="T50" fmla="*/ 52 w 156"/>
              <a:gd name="T51" fmla="*/ 5 h 81"/>
              <a:gd name="T52" fmla="*/ 46 w 156"/>
              <a:gd name="T53" fmla="*/ 10 h 81"/>
              <a:gd name="T54" fmla="*/ 45 w 156"/>
              <a:gd name="T55" fmla="*/ 12 h 81"/>
              <a:gd name="T56" fmla="*/ 31 w 156"/>
              <a:gd name="T57" fmla="*/ 10 h 81"/>
              <a:gd name="T58" fmla="*/ 34 w 156"/>
              <a:gd name="T59" fmla="*/ 16 h 81"/>
              <a:gd name="T60" fmla="*/ 23 w 156"/>
              <a:gd name="T61" fmla="*/ 16 h 81"/>
              <a:gd name="T62" fmla="*/ 5 w 156"/>
              <a:gd name="T63" fmla="*/ 17 h 81"/>
              <a:gd name="T64" fmla="*/ 11 w 156"/>
              <a:gd name="T65" fmla="*/ 21 h 81"/>
              <a:gd name="T66" fmla="*/ 13 w 156"/>
              <a:gd name="T67" fmla="*/ 26 h 81"/>
              <a:gd name="T68" fmla="*/ 23 w 156"/>
              <a:gd name="T69" fmla="*/ 27 h 81"/>
              <a:gd name="T70" fmla="*/ 20 w 156"/>
              <a:gd name="T71" fmla="*/ 31 h 81"/>
              <a:gd name="T72" fmla="*/ 26 w 156"/>
              <a:gd name="T73" fmla="*/ 30 h 81"/>
              <a:gd name="T74" fmla="*/ 42 w 156"/>
              <a:gd name="T75" fmla="*/ 30 h 81"/>
              <a:gd name="T76" fmla="*/ 52 w 156"/>
              <a:gd name="T77" fmla="*/ 31 h 81"/>
              <a:gd name="T78" fmla="*/ 73 w 156"/>
              <a:gd name="T79" fmla="*/ 21 h 81"/>
              <a:gd name="T80" fmla="*/ 60 w 156"/>
              <a:gd name="T81" fmla="*/ 31 h 81"/>
              <a:gd name="T82" fmla="*/ 44 w 156"/>
              <a:gd name="T83" fmla="*/ 35 h 81"/>
              <a:gd name="T84" fmla="*/ 58 w 156"/>
              <a:gd name="T85" fmla="*/ 42 h 81"/>
              <a:gd name="T86" fmla="*/ 32 w 156"/>
              <a:gd name="T87" fmla="*/ 39 h 81"/>
              <a:gd name="T88" fmla="*/ 42 w 156"/>
              <a:gd name="T89" fmla="*/ 50 h 81"/>
              <a:gd name="T90" fmla="*/ 44 w 156"/>
              <a:gd name="T91" fmla="*/ 52 h 81"/>
              <a:gd name="T92" fmla="*/ 30 w 156"/>
              <a:gd name="T93" fmla="*/ 52 h 81"/>
              <a:gd name="T94" fmla="*/ 27 w 156"/>
              <a:gd name="T95" fmla="*/ 59 h 81"/>
              <a:gd name="T96" fmla="*/ 36 w 156"/>
              <a:gd name="T97" fmla="*/ 57 h 81"/>
              <a:gd name="T98" fmla="*/ 34 w 156"/>
              <a:gd name="T99" fmla="*/ 60 h 81"/>
              <a:gd name="T100" fmla="*/ 37 w 156"/>
              <a:gd name="T101" fmla="*/ 65 h 81"/>
              <a:gd name="T102" fmla="*/ 38 w 156"/>
              <a:gd name="T103" fmla="*/ 68 h 81"/>
              <a:gd name="T104" fmla="*/ 19 w 156"/>
              <a:gd name="T105" fmla="*/ 6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6" h="81">
                <a:moveTo>
                  <a:pt x="26" y="70"/>
                </a:moveTo>
                <a:cubicBezTo>
                  <a:pt x="22" y="70"/>
                  <a:pt x="17" y="70"/>
                  <a:pt x="13" y="71"/>
                </a:cubicBezTo>
                <a:cubicBezTo>
                  <a:pt x="11" y="72"/>
                  <a:pt x="11" y="75"/>
                  <a:pt x="12" y="76"/>
                </a:cubicBezTo>
                <a:cubicBezTo>
                  <a:pt x="13" y="77"/>
                  <a:pt x="15" y="78"/>
                  <a:pt x="15" y="77"/>
                </a:cubicBezTo>
                <a:cubicBezTo>
                  <a:pt x="17" y="77"/>
                  <a:pt x="16" y="76"/>
                  <a:pt x="17" y="75"/>
                </a:cubicBezTo>
                <a:cubicBezTo>
                  <a:pt x="17" y="75"/>
                  <a:pt x="17" y="78"/>
                  <a:pt x="17" y="78"/>
                </a:cubicBezTo>
                <a:cubicBezTo>
                  <a:pt x="19" y="78"/>
                  <a:pt x="22" y="78"/>
                  <a:pt x="24" y="78"/>
                </a:cubicBezTo>
                <a:cubicBezTo>
                  <a:pt x="26" y="78"/>
                  <a:pt x="26" y="76"/>
                  <a:pt x="27" y="76"/>
                </a:cubicBezTo>
                <a:cubicBezTo>
                  <a:pt x="29" y="76"/>
                  <a:pt x="27" y="78"/>
                  <a:pt x="27" y="78"/>
                </a:cubicBezTo>
                <a:cubicBezTo>
                  <a:pt x="27" y="78"/>
                  <a:pt x="37" y="79"/>
                  <a:pt x="37" y="78"/>
                </a:cubicBezTo>
                <a:cubicBezTo>
                  <a:pt x="37" y="78"/>
                  <a:pt x="35" y="77"/>
                  <a:pt x="34" y="76"/>
                </a:cubicBezTo>
                <a:cubicBezTo>
                  <a:pt x="34" y="76"/>
                  <a:pt x="38" y="77"/>
                  <a:pt x="37" y="78"/>
                </a:cubicBezTo>
                <a:cubicBezTo>
                  <a:pt x="38" y="77"/>
                  <a:pt x="37" y="76"/>
                  <a:pt x="38" y="76"/>
                </a:cubicBezTo>
                <a:cubicBezTo>
                  <a:pt x="38" y="76"/>
                  <a:pt x="40" y="77"/>
                  <a:pt x="41" y="77"/>
                </a:cubicBezTo>
                <a:cubicBezTo>
                  <a:pt x="43" y="79"/>
                  <a:pt x="41" y="76"/>
                  <a:pt x="42" y="75"/>
                </a:cubicBezTo>
                <a:cubicBezTo>
                  <a:pt x="42" y="75"/>
                  <a:pt x="48" y="78"/>
                  <a:pt x="48" y="77"/>
                </a:cubicBezTo>
                <a:cubicBezTo>
                  <a:pt x="48" y="76"/>
                  <a:pt x="46" y="76"/>
                  <a:pt x="46" y="75"/>
                </a:cubicBezTo>
                <a:cubicBezTo>
                  <a:pt x="46" y="75"/>
                  <a:pt x="53" y="76"/>
                  <a:pt x="53" y="76"/>
                </a:cubicBezTo>
                <a:cubicBezTo>
                  <a:pt x="57" y="76"/>
                  <a:pt x="52" y="79"/>
                  <a:pt x="52" y="80"/>
                </a:cubicBezTo>
                <a:cubicBezTo>
                  <a:pt x="52" y="81"/>
                  <a:pt x="64" y="76"/>
                  <a:pt x="65" y="76"/>
                </a:cubicBezTo>
                <a:cubicBezTo>
                  <a:pt x="67" y="76"/>
                  <a:pt x="72" y="73"/>
                  <a:pt x="68" y="72"/>
                </a:cubicBezTo>
                <a:cubicBezTo>
                  <a:pt x="66" y="71"/>
                  <a:pt x="63" y="73"/>
                  <a:pt x="61" y="72"/>
                </a:cubicBezTo>
                <a:cubicBezTo>
                  <a:pt x="61" y="72"/>
                  <a:pt x="63" y="70"/>
                  <a:pt x="63" y="70"/>
                </a:cubicBezTo>
                <a:cubicBezTo>
                  <a:pt x="63" y="69"/>
                  <a:pt x="60" y="70"/>
                  <a:pt x="59" y="70"/>
                </a:cubicBezTo>
                <a:cubicBezTo>
                  <a:pt x="57" y="70"/>
                  <a:pt x="56" y="68"/>
                  <a:pt x="54" y="68"/>
                </a:cubicBezTo>
                <a:cubicBezTo>
                  <a:pt x="53" y="69"/>
                  <a:pt x="50" y="70"/>
                  <a:pt x="48" y="69"/>
                </a:cubicBezTo>
                <a:cubicBezTo>
                  <a:pt x="49" y="69"/>
                  <a:pt x="50" y="69"/>
                  <a:pt x="51" y="69"/>
                </a:cubicBezTo>
                <a:cubicBezTo>
                  <a:pt x="52" y="68"/>
                  <a:pt x="50" y="66"/>
                  <a:pt x="50" y="65"/>
                </a:cubicBezTo>
                <a:cubicBezTo>
                  <a:pt x="50" y="67"/>
                  <a:pt x="59" y="68"/>
                  <a:pt x="60" y="68"/>
                </a:cubicBezTo>
                <a:cubicBezTo>
                  <a:pt x="61" y="68"/>
                  <a:pt x="63" y="68"/>
                  <a:pt x="65" y="68"/>
                </a:cubicBezTo>
                <a:cubicBezTo>
                  <a:pt x="67" y="68"/>
                  <a:pt x="69" y="65"/>
                  <a:pt x="68" y="64"/>
                </a:cubicBezTo>
                <a:cubicBezTo>
                  <a:pt x="65" y="61"/>
                  <a:pt x="71" y="61"/>
                  <a:pt x="73" y="61"/>
                </a:cubicBezTo>
                <a:cubicBezTo>
                  <a:pt x="74" y="61"/>
                  <a:pt x="79" y="61"/>
                  <a:pt x="80" y="60"/>
                </a:cubicBezTo>
                <a:cubicBezTo>
                  <a:pt x="80" y="60"/>
                  <a:pt x="75" y="58"/>
                  <a:pt x="75" y="58"/>
                </a:cubicBezTo>
                <a:cubicBezTo>
                  <a:pt x="77" y="57"/>
                  <a:pt x="81" y="59"/>
                  <a:pt x="82" y="57"/>
                </a:cubicBezTo>
                <a:cubicBezTo>
                  <a:pt x="83" y="56"/>
                  <a:pt x="77" y="55"/>
                  <a:pt x="76" y="55"/>
                </a:cubicBezTo>
                <a:cubicBezTo>
                  <a:pt x="77" y="55"/>
                  <a:pt x="84" y="54"/>
                  <a:pt x="85" y="53"/>
                </a:cubicBezTo>
                <a:cubicBezTo>
                  <a:pt x="87" y="52"/>
                  <a:pt x="77" y="50"/>
                  <a:pt x="77" y="51"/>
                </a:cubicBezTo>
                <a:cubicBezTo>
                  <a:pt x="77" y="50"/>
                  <a:pt x="79" y="50"/>
                  <a:pt x="79" y="50"/>
                </a:cubicBezTo>
                <a:cubicBezTo>
                  <a:pt x="79" y="49"/>
                  <a:pt x="72" y="50"/>
                  <a:pt x="71" y="50"/>
                </a:cubicBezTo>
                <a:cubicBezTo>
                  <a:pt x="69" y="50"/>
                  <a:pt x="68" y="51"/>
                  <a:pt x="66" y="52"/>
                </a:cubicBezTo>
                <a:cubicBezTo>
                  <a:pt x="67" y="52"/>
                  <a:pt x="70" y="49"/>
                  <a:pt x="68" y="49"/>
                </a:cubicBezTo>
                <a:cubicBezTo>
                  <a:pt x="68" y="49"/>
                  <a:pt x="64" y="49"/>
                  <a:pt x="64" y="48"/>
                </a:cubicBezTo>
                <a:cubicBezTo>
                  <a:pt x="64" y="48"/>
                  <a:pt x="71" y="48"/>
                  <a:pt x="72" y="48"/>
                </a:cubicBezTo>
                <a:cubicBezTo>
                  <a:pt x="71" y="48"/>
                  <a:pt x="68" y="47"/>
                  <a:pt x="68" y="47"/>
                </a:cubicBezTo>
                <a:cubicBezTo>
                  <a:pt x="69" y="46"/>
                  <a:pt x="72" y="48"/>
                  <a:pt x="74" y="47"/>
                </a:cubicBezTo>
                <a:cubicBezTo>
                  <a:pt x="73" y="47"/>
                  <a:pt x="69" y="46"/>
                  <a:pt x="69" y="46"/>
                </a:cubicBezTo>
                <a:cubicBezTo>
                  <a:pt x="69" y="45"/>
                  <a:pt x="77" y="46"/>
                  <a:pt x="78" y="45"/>
                </a:cubicBezTo>
                <a:cubicBezTo>
                  <a:pt x="78" y="45"/>
                  <a:pt x="75" y="44"/>
                  <a:pt x="75" y="44"/>
                </a:cubicBezTo>
                <a:cubicBezTo>
                  <a:pt x="74" y="44"/>
                  <a:pt x="77" y="44"/>
                  <a:pt x="77" y="44"/>
                </a:cubicBezTo>
                <a:cubicBezTo>
                  <a:pt x="79" y="45"/>
                  <a:pt x="80" y="46"/>
                  <a:pt x="82" y="46"/>
                </a:cubicBezTo>
                <a:cubicBezTo>
                  <a:pt x="84" y="46"/>
                  <a:pt x="87" y="45"/>
                  <a:pt x="90" y="44"/>
                </a:cubicBezTo>
                <a:cubicBezTo>
                  <a:pt x="98" y="43"/>
                  <a:pt x="85" y="42"/>
                  <a:pt x="84" y="40"/>
                </a:cubicBezTo>
                <a:cubicBezTo>
                  <a:pt x="84" y="39"/>
                  <a:pt x="93" y="40"/>
                  <a:pt x="94" y="41"/>
                </a:cubicBezTo>
                <a:cubicBezTo>
                  <a:pt x="96" y="42"/>
                  <a:pt x="97" y="42"/>
                  <a:pt x="100" y="41"/>
                </a:cubicBezTo>
                <a:cubicBezTo>
                  <a:pt x="101" y="41"/>
                  <a:pt x="106" y="39"/>
                  <a:pt x="105" y="37"/>
                </a:cubicBezTo>
                <a:cubicBezTo>
                  <a:pt x="105" y="36"/>
                  <a:pt x="94" y="41"/>
                  <a:pt x="97" y="36"/>
                </a:cubicBezTo>
                <a:cubicBezTo>
                  <a:pt x="96" y="37"/>
                  <a:pt x="101" y="37"/>
                  <a:pt x="101" y="37"/>
                </a:cubicBezTo>
                <a:cubicBezTo>
                  <a:pt x="104" y="37"/>
                  <a:pt x="106" y="36"/>
                  <a:pt x="108" y="36"/>
                </a:cubicBezTo>
                <a:cubicBezTo>
                  <a:pt x="108" y="35"/>
                  <a:pt x="105" y="32"/>
                  <a:pt x="105" y="32"/>
                </a:cubicBezTo>
                <a:cubicBezTo>
                  <a:pt x="106" y="32"/>
                  <a:pt x="107" y="33"/>
                  <a:pt x="107" y="34"/>
                </a:cubicBezTo>
                <a:cubicBezTo>
                  <a:pt x="108" y="35"/>
                  <a:pt x="110" y="34"/>
                  <a:pt x="111" y="34"/>
                </a:cubicBezTo>
                <a:cubicBezTo>
                  <a:pt x="114" y="32"/>
                  <a:pt x="116" y="30"/>
                  <a:pt x="119" y="29"/>
                </a:cubicBezTo>
                <a:cubicBezTo>
                  <a:pt x="121" y="28"/>
                  <a:pt x="136" y="22"/>
                  <a:pt x="136" y="21"/>
                </a:cubicBezTo>
                <a:cubicBezTo>
                  <a:pt x="136" y="20"/>
                  <a:pt x="123" y="23"/>
                  <a:pt x="122" y="23"/>
                </a:cubicBezTo>
                <a:cubicBezTo>
                  <a:pt x="119" y="24"/>
                  <a:pt x="116" y="24"/>
                  <a:pt x="112" y="25"/>
                </a:cubicBezTo>
                <a:cubicBezTo>
                  <a:pt x="112" y="25"/>
                  <a:pt x="108" y="25"/>
                  <a:pt x="108" y="25"/>
                </a:cubicBezTo>
                <a:cubicBezTo>
                  <a:pt x="108" y="24"/>
                  <a:pt x="114" y="24"/>
                  <a:pt x="115" y="23"/>
                </a:cubicBezTo>
                <a:cubicBezTo>
                  <a:pt x="116" y="23"/>
                  <a:pt x="123" y="22"/>
                  <a:pt x="123" y="21"/>
                </a:cubicBezTo>
                <a:cubicBezTo>
                  <a:pt x="123" y="22"/>
                  <a:pt x="113" y="20"/>
                  <a:pt x="114" y="19"/>
                </a:cubicBezTo>
                <a:cubicBezTo>
                  <a:pt x="114" y="19"/>
                  <a:pt x="126" y="20"/>
                  <a:pt x="127" y="19"/>
                </a:cubicBezTo>
                <a:cubicBezTo>
                  <a:pt x="129" y="19"/>
                  <a:pt x="132" y="18"/>
                  <a:pt x="134" y="18"/>
                </a:cubicBezTo>
                <a:cubicBezTo>
                  <a:pt x="135" y="18"/>
                  <a:pt x="137" y="18"/>
                  <a:pt x="138" y="18"/>
                </a:cubicBezTo>
                <a:cubicBezTo>
                  <a:pt x="142" y="17"/>
                  <a:pt x="146" y="16"/>
                  <a:pt x="149" y="15"/>
                </a:cubicBezTo>
                <a:cubicBezTo>
                  <a:pt x="149" y="15"/>
                  <a:pt x="156" y="11"/>
                  <a:pt x="153" y="10"/>
                </a:cubicBezTo>
                <a:cubicBezTo>
                  <a:pt x="151" y="10"/>
                  <a:pt x="148" y="10"/>
                  <a:pt x="146" y="10"/>
                </a:cubicBezTo>
                <a:cubicBezTo>
                  <a:pt x="145" y="9"/>
                  <a:pt x="143" y="10"/>
                  <a:pt x="143" y="9"/>
                </a:cubicBezTo>
                <a:cubicBezTo>
                  <a:pt x="143" y="7"/>
                  <a:pt x="141" y="7"/>
                  <a:pt x="141" y="5"/>
                </a:cubicBezTo>
                <a:cubicBezTo>
                  <a:pt x="141" y="5"/>
                  <a:pt x="137" y="6"/>
                  <a:pt x="136" y="6"/>
                </a:cubicBezTo>
                <a:cubicBezTo>
                  <a:pt x="135" y="5"/>
                  <a:pt x="134" y="3"/>
                  <a:pt x="133" y="5"/>
                </a:cubicBezTo>
                <a:cubicBezTo>
                  <a:pt x="133" y="5"/>
                  <a:pt x="127" y="6"/>
                  <a:pt x="126" y="6"/>
                </a:cubicBezTo>
                <a:cubicBezTo>
                  <a:pt x="124" y="7"/>
                  <a:pt x="122" y="7"/>
                  <a:pt x="120" y="7"/>
                </a:cubicBezTo>
                <a:cubicBezTo>
                  <a:pt x="120" y="7"/>
                  <a:pt x="116" y="7"/>
                  <a:pt x="116" y="7"/>
                </a:cubicBezTo>
                <a:cubicBezTo>
                  <a:pt x="116" y="6"/>
                  <a:pt x="120" y="6"/>
                  <a:pt x="121" y="5"/>
                </a:cubicBezTo>
                <a:cubicBezTo>
                  <a:pt x="123" y="5"/>
                  <a:pt x="125" y="4"/>
                  <a:pt x="126" y="3"/>
                </a:cubicBezTo>
                <a:cubicBezTo>
                  <a:pt x="124" y="6"/>
                  <a:pt x="103" y="0"/>
                  <a:pt x="102" y="2"/>
                </a:cubicBezTo>
                <a:cubicBezTo>
                  <a:pt x="102" y="3"/>
                  <a:pt x="104" y="3"/>
                  <a:pt x="105" y="4"/>
                </a:cubicBezTo>
                <a:cubicBezTo>
                  <a:pt x="105" y="5"/>
                  <a:pt x="100" y="2"/>
                  <a:pt x="100" y="2"/>
                </a:cubicBezTo>
                <a:cubicBezTo>
                  <a:pt x="98" y="1"/>
                  <a:pt x="95" y="2"/>
                  <a:pt x="94" y="2"/>
                </a:cubicBezTo>
                <a:cubicBezTo>
                  <a:pt x="93" y="2"/>
                  <a:pt x="90" y="2"/>
                  <a:pt x="91" y="3"/>
                </a:cubicBezTo>
                <a:cubicBezTo>
                  <a:pt x="92" y="4"/>
                  <a:pt x="94" y="7"/>
                  <a:pt x="95" y="6"/>
                </a:cubicBezTo>
                <a:cubicBezTo>
                  <a:pt x="95" y="7"/>
                  <a:pt x="91" y="6"/>
                  <a:pt x="91" y="5"/>
                </a:cubicBezTo>
                <a:cubicBezTo>
                  <a:pt x="88" y="5"/>
                  <a:pt x="87" y="2"/>
                  <a:pt x="85" y="2"/>
                </a:cubicBezTo>
                <a:cubicBezTo>
                  <a:pt x="81" y="2"/>
                  <a:pt x="78" y="2"/>
                  <a:pt x="75" y="2"/>
                </a:cubicBezTo>
                <a:cubicBezTo>
                  <a:pt x="70" y="3"/>
                  <a:pt x="73" y="4"/>
                  <a:pt x="76" y="5"/>
                </a:cubicBezTo>
                <a:cubicBezTo>
                  <a:pt x="77" y="6"/>
                  <a:pt x="79" y="7"/>
                  <a:pt x="80" y="8"/>
                </a:cubicBezTo>
                <a:cubicBezTo>
                  <a:pt x="80" y="8"/>
                  <a:pt x="77" y="10"/>
                  <a:pt x="77" y="10"/>
                </a:cubicBezTo>
                <a:cubicBezTo>
                  <a:pt x="76" y="10"/>
                  <a:pt x="78" y="9"/>
                  <a:pt x="78" y="9"/>
                </a:cubicBezTo>
                <a:cubicBezTo>
                  <a:pt x="78" y="8"/>
                  <a:pt x="71" y="4"/>
                  <a:pt x="70" y="4"/>
                </a:cubicBezTo>
                <a:cubicBezTo>
                  <a:pt x="66" y="4"/>
                  <a:pt x="62" y="3"/>
                  <a:pt x="58" y="4"/>
                </a:cubicBezTo>
                <a:cubicBezTo>
                  <a:pt x="58" y="4"/>
                  <a:pt x="60" y="6"/>
                  <a:pt x="61" y="6"/>
                </a:cubicBezTo>
                <a:cubicBezTo>
                  <a:pt x="62" y="6"/>
                  <a:pt x="64" y="7"/>
                  <a:pt x="66" y="6"/>
                </a:cubicBezTo>
                <a:cubicBezTo>
                  <a:pt x="64" y="7"/>
                  <a:pt x="61" y="8"/>
                  <a:pt x="59" y="7"/>
                </a:cubicBezTo>
                <a:cubicBezTo>
                  <a:pt x="58" y="7"/>
                  <a:pt x="51" y="4"/>
                  <a:pt x="52" y="5"/>
                </a:cubicBezTo>
                <a:cubicBezTo>
                  <a:pt x="52" y="4"/>
                  <a:pt x="57" y="10"/>
                  <a:pt x="53" y="9"/>
                </a:cubicBezTo>
                <a:cubicBezTo>
                  <a:pt x="52" y="8"/>
                  <a:pt x="49" y="7"/>
                  <a:pt x="47" y="8"/>
                </a:cubicBezTo>
                <a:cubicBezTo>
                  <a:pt x="48" y="8"/>
                  <a:pt x="51" y="9"/>
                  <a:pt x="51" y="9"/>
                </a:cubicBezTo>
                <a:cubicBezTo>
                  <a:pt x="50" y="10"/>
                  <a:pt x="46" y="8"/>
                  <a:pt x="46" y="10"/>
                </a:cubicBezTo>
                <a:cubicBezTo>
                  <a:pt x="46" y="11"/>
                  <a:pt x="50" y="12"/>
                  <a:pt x="51" y="13"/>
                </a:cubicBezTo>
                <a:cubicBezTo>
                  <a:pt x="54" y="13"/>
                  <a:pt x="61" y="14"/>
                  <a:pt x="61" y="17"/>
                </a:cubicBezTo>
                <a:cubicBezTo>
                  <a:pt x="61" y="16"/>
                  <a:pt x="54" y="15"/>
                  <a:pt x="52" y="14"/>
                </a:cubicBezTo>
                <a:cubicBezTo>
                  <a:pt x="50" y="14"/>
                  <a:pt x="47" y="11"/>
                  <a:pt x="45" y="12"/>
                </a:cubicBezTo>
                <a:cubicBezTo>
                  <a:pt x="45" y="12"/>
                  <a:pt x="48" y="14"/>
                  <a:pt x="48" y="14"/>
                </a:cubicBezTo>
                <a:cubicBezTo>
                  <a:pt x="48" y="14"/>
                  <a:pt x="45" y="15"/>
                  <a:pt x="45" y="14"/>
                </a:cubicBezTo>
                <a:cubicBezTo>
                  <a:pt x="43" y="13"/>
                  <a:pt x="42" y="12"/>
                  <a:pt x="40" y="11"/>
                </a:cubicBezTo>
                <a:cubicBezTo>
                  <a:pt x="39" y="10"/>
                  <a:pt x="31" y="10"/>
                  <a:pt x="31" y="10"/>
                </a:cubicBezTo>
                <a:cubicBezTo>
                  <a:pt x="31" y="11"/>
                  <a:pt x="34" y="11"/>
                  <a:pt x="31" y="12"/>
                </a:cubicBezTo>
                <a:cubicBezTo>
                  <a:pt x="30" y="12"/>
                  <a:pt x="25" y="14"/>
                  <a:pt x="25" y="14"/>
                </a:cubicBezTo>
                <a:cubicBezTo>
                  <a:pt x="26" y="14"/>
                  <a:pt x="29" y="13"/>
                  <a:pt x="29" y="13"/>
                </a:cubicBezTo>
                <a:cubicBezTo>
                  <a:pt x="30" y="14"/>
                  <a:pt x="34" y="16"/>
                  <a:pt x="34" y="16"/>
                </a:cubicBezTo>
                <a:cubicBezTo>
                  <a:pt x="34" y="16"/>
                  <a:pt x="31" y="15"/>
                  <a:pt x="31" y="16"/>
                </a:cubicBezTo>
                <a:cubicBezTo>
                  <a:pt x="31" y="16"/>
                  <a:pt x="32" y="19"/>
                  <a:pt x="30" y="17"/>
                </a:cubicBezTo>
                <a:cubicBezTo>
                  <a:pt x="29" y="16"/>
                  <a:pt x="28" y="14"/>
                  <a:pt x="26" y="15"/>
                </a:cubicBezTo>
                <a:cubicBezTo>
                  <a:pt x="25" y="15"/>
                  <a:pt x="24" y="17"/>
                  <a:pt x="23" y="16"/>
                </a:cubicBezTo>
                <a:cubicBezTo>
                  <a:pt x="22" y="15"/>
                  <a:pt x="21" y="14"/>
                  <a:pt x="19" y="14"/>
                </a:cubicBezTo>
                <a:cubicBezTo>
                  <a:pt x="18" y="14"/>
                  <a:pt x="15" y="15"/>
                  <a:pt x="14" y="16"/>
                </a:cubicBezTo>
                <a:cubicBezTo>
                  <a:pt x="12" y="17"/>
                  <a:pt x="13" y="18"/>
                  <a:pt x="10" y="17"/>
                </a:cubicBezTo>
                <a:cubicBezTo>
                  <a:pt x="8" y="16"/>
                  <a:pt x="7" y="17"/>
                  <a:pt x="5" y="17"/>
                </a:cubicBezTo>
                <a:cubicBezTo>
                  <a:pt x="4" y="18"/>
                  <a:pt x="0" y="18"/>
                  <a:pt x="0" y="19"/>
                </a:cubicBezTo>
                <a:cubicBezTo>
                  <a:pt x="0" y="21"/>
                  <a:pt x="9" y="19"/>
                  <a:pt x="9" y="20"/>
                </a:cubicBezTo>
                <a:cubicBezTo>
                  <a:pt x="9" y="21"/>
                  <a:pt x="6" y="21"/>
                  <a:pt x="5" y="22"/>
                </a:cubicBezTo>
                <a:cubicBezTo>
                  <a:pt x="5" y="21"/>
                  <a:pt x="10" y="21"/>
                  <a:pt x="11" y="21"/>
                </a:cubicBezTo>
                <a:cubicBezTo>
                  <a:pt x="12" y="21"/>
                  <a:pt x="17" y="21"/>
                  <a:pt x="17" y="21"/>
                </a:cubicBezTo>
                <a:cubicBezTo>
                  <a:pt x="17" y="21"/>
                  <a:pt x="15" y="22"/>
                  <a:pt x="14" y="22"/>
                </a:cubicBezTo>
                <a:cubicBezTo>
                  <a:pt x="12" y="22"/>
                  <a:pt x="11" y="22"/>
                  <a:pt x="9" y="24"/>
                </a:cubicBezTo>
                <a:cubicBezTo>
                  <a:pt x="5" y="26"/>
                  <a:pt x="12" y="26"/>
                  <a:pt x="13" y="26"/>
                </a:cubicBezTo>
                <a:cubicBezTo>
                  <a:pt x="17" y="27"/>
                  <a:pt x="20" y="27"/>
                  <a:pt x="24" y="26"/>
                </a:cubicBezTo>
                <a:cubicBezTo>
                  <a:pt x="26" y="25"/>
                  <a:pt x="31" y="22"/>
                  <a:pt x="34" y="24"/>
                </a:cubicBezTo>
                <a:cubicBezTo>
                  <a:pt x="34" y="24"/>
                  <a:pt x="29" y="26"/>
                  <a:pt x="29" y="26"/>
                </a:cubicBezTo>
                <a:cubicBezTo>
                  <a:pt x="27" y="26"/>
                  <a:pt x="25" y="26"/>
                  <a:pt x="23" y="27"/>
                </a:cubicBezTo>
                <a:cubicBezTo>
                  <a:pt x="22" y="27"/>
                  <a:pt x="20" y="27"/>
                  <a:pt x="18" y="27"/>
                </a:cubicBezTo>
                <a:cubicBezTo>
                  <a:pt x="16" y="28"/>
                  <a:pt x="14" y="27"/>
                  <a:pt x="12" y="28"/>
                </a:cubicBezTo>
                <a:cubicBezTo>
                  <a:pt x="13" y="28"/>
                  <a:pt x="16" y="29"/>
                  <a:pt x="16" y="29"/>
                </a:cubicBezTo>
                <a:cubicBezTo>
                  <a:pt x="17" y="30"/>
                  <a:pt x="18" y="31"/>
                  <a:pt x="20" y="31"/>
                </a:cubicBezTo>
                <a:cubicBezTo>
                  <a:pt x="24" y="31"/>
                  <a:pt x="26" y="28"/>
                  <a:pt x="30" y="27"/>
                </a:cubicBezTo>
                <a:cubicBezTo>
                  <a:pt x="31" y="27"/>
                  <a:pt x="44" y="26"/>
                  <a:pt x="44" y="25"/>
                </a:cubicBezTo>
                <a:cubicBezTo>
                  <a:pt x="44" y="26"/>
                  <a:pt x="38" y="26"/>
                  <a:pt x="37" y="26"/>
                </a:cubicBezTo>
                <a:cubicBezTo>
                  <a:pt x="34" y="27"/>
                  <a:pt x="29" y="28"/>
                  <a:pt x="26" y="30"/>
                </a:cubicBezTo>
                <a:cubicBezTo>
                  <a:pt x="23" y="33"/>
                  <a:pt x="32" y="32"/>
                  <a:pt x="33" y="32"/>
                </a:cubicBezTo>
                <a:cubicBezTo>
                  <a:pt x="35" y="32"/>
                  <a:pt x="37" y="33"/>
                  <a:pt x="39" y="31"/>
                </a:cubicBezTo>
                <a:cubicBezTo>
                  <a:pt x="40" y="31"/>
                  <a:pt x="40" y="30"/>
                  <a:pt x="40" y="29"/>
                </a:cubicBezTo>
                <a:cubicBezTo>
                  <a:pt x="41" y="29"/>
                  <a:pt x="42" y="29"/>
                  <a:pt x="42" y="30"/>
                </a:cubicBezTo>
                <a:cubicBezTo>
                  <a:pt x="42" y="30"/>
                  <a:pt x="42" y="30"/>
                  <a:pt x="41" y="30"/>
                </a:cubicBezTo>
                <a:cubicBezTo>
                  <a:pt x="43" y="30"/>
                  <a:pt x="48" y="28"/>
                  <a:pt x="50" y="29"/>
                </a:cubicBezTo>
                <a:cubicBezTo>
                  <a:pt x="49" y="28"/>
                  <a:pt x="44" y="32"/>
                  <a:pt x="43" y="32"/>
                </a:cubicBezTo>
                <a:cubicBezTo>
                  <a:pt x="44" y="33"/>
                  <a:pt x="50" y="31"/>
                  <a:pt x="52" y="31"/>
                </a:cubicBezTo>
                <a:cubicBezTo>
                  <a:pt x="55" y="31"/>
                  <a:pt x="58" y="30"/>
                  <a:pt x="61" y="28"/>
                </a:cubicBezTo>
                <a:cubicBezTo>
                  <a:pt x="62" y="27"/>
                  <a:pt x="62" y="25"/>
                  <a:pt x="62" y="25"/>
                </a:cubicBezTo>
                <a:cubicBezTo>
                  <a:pt x="64" y="25"/>
                  <a:pt x="64" y="25"/>
                  <a:pt x="65" y="24"/>
                </a:cubicBezTo>
                <a:cubicBezTo>
                  <a:pt x="66" y="24"/>
                  <a:pt x="73" y="20"/>
                  <a:pt x="73" y="21"/>
                </a:cubicBezTo>
                <a:cubicBezTo>
                  <a:pt x="73" y="21"/>
                  <a:pt x="69" y="24"/>
                  <a:pt x="69" y="24"/>
                </a:cubicBezTo>
                <a:cubicBezTo>
                  <a:pt x="68" y="25"/>
                  <a:pt x="64" y="27"/>
                  <a:pt x="64" y="28"/>
                </a:cubicBezTo>
                <a:cubicBezTo>
                  <a:pt x="64" y="29"/>
                  <a:pt x="75" y="28"/>
                  <a:pt x="75" y="29"/>
                </a:cubicBezTo>
                <a:cubicBezTo>
                  <a:pt x="75" y="28"/>
                  <a:pt x="60" y="32"/>
                  <a:pt x="60" y="31"/>
                </a:cubicBezTo>
                <a:cubicBezTo>
                  <a:pt x="60" y="31"/>
                  <a:pt x="69" y="32"/>
                  <a:pt x="68" y="32"/>
                </a:cubicBezTo>
                <a:cubicBezTo>
                  <a:pt x="68" y="33"/>
                  <a:pt x="64" y="33"/>
                  <a:pt x="63" y="33"/>
                </a:cubicBezTo>
                <a:cubicBezTo>
                  <a:pt x="61" y="33"/>
                  <a:pt x="58" y="33"/>
                  <a:pt x="56" y="34"/>
                </a:cubicBezTo>
                <a:cubicBezTo>
                  <a:pt x="52" y="34"/>
                  <a:pt x="48" y="34"/>
                  <a:pt x="44" y="35"/>
                </a:cubicBezTo>
                <a:cubicBezTo>
                  <a:pt x="43" y="35"/>
                  <a:pt x="43" y="36"/>
                  <a:pt x="45" y="36"/>
                </a:cubicBezTo>
                <a:cubicBezTo>
                  <a:pt x="46" y="37"/>
                  <a:pt x="49" y="38"/>
                  <a:pt x="50" y="39"/>
                </a:cubicBezTo>
                <a:cubicBezTo>
                  <a:pt x="52" y="41"/>
                  <a:pt x="50" y="43"/>
                  <a:pt x="53" y="43"/>
                </a:cubicBezTo>
                <a:cubicBezTo>
                  <a:pt x="54" y="42"/>
                  <a:pt x="57" y="43"/>
                  <a:pt x="58" y="42"/>
                </a:cubicBezTo>
                <a:cubicBezTo>
                  <a:pt x="49" y="47"/>
                  <a:pt x="44" y="36"/>
                  <a:pt x="37" y="36"/>
                </a:cubicBezTo>
                <a:cubicBezTo>
                  <a:pt x="35" y="36"/>
                  <a:pt x="26" y="34"/>
                  <a:pt x="26" y="36"/>
                </a:cubicBezTo>
                <a:cubicBezTo>
                  <a:pt x="26" y="36"/>
                  <a:pt x="25" y="38"/>
                  <a:pt x="25" y="38"/>
                </a:cubicBezTo>
                <a:cubicBezTo>
                  <a:pt x="26" y="38"/>
                  <a:pt x="32" y="38"/>
                  <a:pt x="32" y="39"/>
                </a:cubicBezTo>
                <a:cubicBezTo>
                  <a:pt x="32" y="39"/>
                  <a:pt x="26" y="39"/>
                  <a:pt x="26" y="41"/>
                </a:cubicBezTo>
                <a:cubicBezTo>
                  <a:pt x="26" y="42"/>
                  <a:pt x="32" y="42"/>
                  <a:pt x="34" y="43"/>
                </a:cubicBezTo>
                <a:cubicBezTo>
                  <a:pt x="35" y="44"/>
                  <a:pt x="36" y="45"/>
                  <a:pt x="37" y="46"/>
                </a:cubicBezTo>
                <a:cubicBezTo>
                  <a:pt x="38" y="48"/>
                  <a:pt x="40" y="49"/>
                  <a:pt x="42" y="50"/>
                </a:cubicBezTo>
                <a:cubicBezTo>
                  <a:pt x="44" y="51"/>
                  <a:pt x="45" y="51"/>
                  <a:pt x="47" y="50"/>
                </a:cubicBezTo>
                <a:cubicBezTo>
                  <a:pt x="48" y="50"/>
                  <a:pt x="50" y="49"/>
                  <a:pt x="51" y="50"/>
                </a:cubicBezTo>
                <a:cubicBezTo>
                  <a:pt x="51" y="50"/>
                  <a:pt x="50" y="52"/>
                  <a:pt x="50" y="52"/>
                </a:cubicBezTo>
                <a:cubicBezTo>
                  <a:pt x="48" y="52"/>
                  <a:pt x="45" y="51"/>
                  <a:pt x="44" y="52"/>
                </a:cubicBezTo>
                <a:cubicBezTo>
                  <a:pt x="44" y="51"/>
                  <a:pt x="48" y="54"/>
                  <a:pt x="48" y="54"/>
                </a:cubicBezTo>
                <a:cubicBezTo>
                  <a:pt x="48" y="55"/>
                  <a:pt x="43" y="53"/>
                  <a:pt x="43" y="53"/>
                </a:cubicBezTo>
                <a:cubicBezTo>
                  <a:pt x="40" y="51"/>
                  <a:pt x="38" y="51"/>
                  <a:pt x="35" y="51"/>
                </a:cubicBezTo>
                <a:cubicBezTo>
                  <a:pt x="33" y="51"/>
                  <a:pt x="32" y="51"/>
                  <a:pt x="30" y="52"/>
                </a:cubicBezTo>
                <a:cubicBezTo>
                  <a:pt x="28" y="53"/>
                  <a:pt x="27" y="52"/>
                  <a:pt x="26" y="53"/>
                </a:cubicBezTo>
                <a:cubicBezTo>
                  <a:pt x="25" y="54"/>
                  <a:pt x="25" y="55"/>
                  <a:pt x="23" y="55"/>
                </a:cubicBezTo>
                <a:cubicBezTo>
                  <a:pt x="22" y="56"/>
                  <a:pt x="21" y="59"/>
                  <a:pt x="23" y="59"/>
                </a:cubicBezTo>
                <a:cubicBezTo>
                  <a:pt x="25" y="59"/>
                  <a:pt x="27" y="58"/>
                  <a:pt x="27" y="59"/>
                </a:cubicBezTo>
                <a:cubicBezTo>
                  <a:pt x="28" y="61"/>
                  <a:pt x="32" y="60"/>
                  <a:pt x="32" y="59"/>
                </a:cubicBezTo>
                <a:cubicBezTo>
                  <a:pt x="33" y="59"/>
                  <a:pt x="35" y="56"/>
                  <a:pt x="35" y="55"/>
                </a:cubicBezTo>
                <a:cubicBezTo>
                  <a:pt x="35" y="56"/>
                  <a:pt x="35" y="56"/>
                  <a:pt x="35" y="57"/>
                </a:cubicBezTo>
                <a:cubicBezTo>
                  <a:pt x="35" y="57"/>
                  <a:pt x="36" y="57"/>
                  <a:pt x="36" y="57"/>
                </a:cubicBezTo>
                <a:cubicBezTo>
                  <a:pt x="36" y="57"/>
                  <a:pt x="35" y="58"/>
                  <a:pt x="35" y="59"/>
                </a:cubicBezTo>
                <a:cubicBezTo>
                  <a:pt x="35" y="59"/>
                  <a:pt x="35" y="59"/>
                  <a:pt x="36" y="59"/>
                </a:cubicBezTo>
                <a:cubicBezTo>
                  <a:pt x="36" y="59"/>
                  <a:pt x="33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1"/>
                  <a:pt x="31" y="60"/>
                  <a:pt x="30" y="61"/>
                </a:cubicBezTo>
                <a:cubicBezTo>
                  <a:pt x="31" y="61"/>
                  <a:pt x="35" y="61"/>
                  <a:pt x="36" y="62"/>
                </a:cubicBezTo>
                <a:cubicBezTo>
                  <a:pt x="36" y="62"/>
                  <a:pt x="31" y="65"/>
                  <a:pt x="32" y="65"/>
                </a:cubicBezTo>
                <a:cubicBezTo>
                  <a:pt x="32" y="66"/>
                  <a:pt x="37" y="65"/>
                  <a:pt x="37" y="65"/>
                </a:cubicBezTo>
                <a:cubicBezTo>
                  <a:pt x="37" y="65"/>
                  <a:pt x="36" y="65"/>
                  <a:pt x="36" y="65"/>
                </a:cubicBezTo>
                <a:cubicBezTo>
                  <a:pt x="36" y="66"/>
                  <a:pt x="41" y="65"/>
                  <a:pt x="42" y="64"/>
                </a:cubicBezTo>
                <a:cubicBezTo>
                  <a:pt x="42" y="64"/>
                  <a:pt x="46" y="59"/>
                  <a:pt x="47" y="60"/>
                </a:cubicBezTo>
                <a:cubicBezTo>
                  <a:pt x="48" y="61"/>
                  <a:pt x="40" y="67"/>
                  <a:pt x="38" y="68"/>
                </a:cubicBezTo>
                <a:cubicBezTo>
                  <a:pt x="35" y="68"/>
                  <a:pt x="33" y="68"/>
                  <a:pt x="30" y="66"/>
                </a:cubicBezTo>
                <a:cubicBezTo>
                  <a:pt x="28" y="65"/>
                  <a:pt x="28" y="63"/>
                  <a:pt x="26" y="63"/>
                </a:cubicBezTo>
                <a:cubicBezTo>
                  <a:pt x="24" y="62"/>
                  <a:pt x="22" y="62"/>
                  <a:pt x="20" y="62"/>
                </a:cubicBezTo>
                <a:cubicBezTo>
                  <a:pt x="17" y="62"/>
                  <a:pt x="17" y="63"/>
                  <a:pt x="19" y="65"/>
                </a:cubicBezTo>
                <a:cubicBezTo>
                  <a:pt x="20" y="66"/>
                  <a:pt x="20" y="67"/>
                  <a:pt x="22" y="67"/>
                </a:cubicBezTo>
                <a:cubicBezTo>
                  <a:pt x="25" y="67"/>
                  <a:pt x="22" y="67"/>
                  <a:pt x="22" y="68"/>
                </a:cubicBezTo>
                <a:cubicBezTo>
                  <a:pt x="22" y="68"/>
                  <a:pt x="26" y="70"/>
                  <a:pt x="26" y="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3" name="Freeform 604">
            <a:extLst>
              <a:ext uri="{FF2B5EF4-FFF2-40B4-BE49-F238E27FC236}">
                <a16:creationId xmlns:a16="http://schemas.microsoft.com/office/drawing/2014/main" id="{BC28DFB3-F470-74B6-74F4-7437A6BACDBA}"/>
              </a:ext>
            </a:extLst>
          </p:cNvPr>
          <p:cNvSpPr>
            <a:spLocks/>
          </p:cNvSpPr>
          <p:nvPr/>
        </p:nvSpPr>
        <p:spPr bwMode="auto">
          <a:xfrm>
            <a:off x="3383265" y="832687"/>
            <a:ext cx="80830" cy="33955"/>
          </a:xfrm>
          <a:custGeom>
            <a:avLst/>
            <a:gdLst>
              <a:gd name="T0" fmla="*/ 13 w 14"/>
              <a:gd name="T1" fmla="*/ 4 h 5"/>
              <a:gd name="T2" fmla="*/ 11 w 14"/>
              <a:gd name="T3" fmla="*/ 2 h 5"/>
              <a:gd name="T4" fmla="*/ 8 w 14"/>
              <a:gd name="T5" fmla="*/ 2 h 5"/>
              <a:gd name="T6" fmla="*/ 1 w 14"/>
              <a:gd name="T7" fmla="*/ 1 h 5"/>
              <a:gd name="T8" fmla="*/ 2 w 14"/>
              <a:gd name="T9" fmla="*/ 2 h 5"/>
              <a:gd name="T10" fmla="*/ 0 w 14"/>
              <a:gd name="T11" fmla="*/ 3 h 5"/>
              <a:gd name="T12" fmla="*/ 3 w 14"/>
              <a:gd name="T13" fmla="*/ 3 h 5"/>
              <a:gd name="T14" fmla="*/ 8 w 14"/>
              <a:gd name="T15" fmla="*/ 4 h 5"/>
              <a:gd name="T16" fmla="*/ 13 w 14"/>
              <a:gd name="T17" fmla="*/ 4 h 5"/>
              <a:gd name="T18" fmla="*/ 13 w 14"/>
              <a:gd name="T1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5">
                <a:moveTo>
                  <a:pt x="13" y="4"/>
                </a:moveTo>
                <a:cubicBezTo>
                  <a:pt x="12" y="3"/>
                  <a:pt x="13" y="3"/>
                  <a:pt x="11" y="2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2" y="0"/>
                  <a:pt x="1" y="1"/>
                </a:cubicBezTo>
                <a:cubicBezTo>
                  <a:pt x="1" y="1"/>
                  <a:pt x="3" y="2"/>
                  <a:pt x="2" y="2"/>
                </a:cubicBezTo>
                <a:cubicBezTo>
                  <a:pt x="2" y="3"/>
                  <a:pt x="0" y="4"/>
                  <a:pt x="0" y="3"/>
                </a:cubicBezTo>
                <a:cubicBezTo>
                  <a:pt x="0" y="4"/>
                  <a:pt x="2" y="3"/>
                  <a:pt x="3" y="3"/>
                </a:cubicBezTo>
                <a:cubicBezTo>
                  <a:pt x="4" y="3"/>
                  <a:pt x="6" y="4"/>
                  <a:pt x="8" y="4"/>
                </a:cubicBezTo>
                <a:cubicBezTo>
                  <a:pt x="9" y="4"/>
                  <a:pt x="13" y="4"/>
                  <a:pt x="13" y="4"/>
                </a:cubicBezTo>
                <a:cubicBezTo>
                  <a:pt x="12" y="3"/>
                  <a:pt x="14" y="5"/>
                  <a:pt x="1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4" name="Freeform 605">
            <a:extLst>
              <a:ext uri="{FF2B5EF4-FFF2-40B4-BE49-F238E27FC236}">
                <a16:creationId xmlns:a16="http://schemas.microsoft.com/office/drawing/2014/main" id="{404DA5DE-20CD-1B3B-592A-A9652AC5BB45}"/>
              </a:ext>
            </a:extLst>
          </p:cNvPr>
          <p:cNvSpPr>
            <a:spLocks/>
          </p:cNvSpPr>
          <p:nvPr/>
        </p:nvSpPr>
        <p:spPr bwMode="auto">
          <a:xfrm>
            <a:off x="3158517" y="859848"/>
            <a:ext cx="33516" cy="13582"/>
          </a:xfrm>
          <a:custGeom>
            <a:avLst/>
            <a:gdLst>
              <a:gd name="T0" fmla="*/ 5 w 6"/>
              <a:gd name="T1" fmla="*/ 1 h 2"/>
              <a:gd name="T2" fmla="*/ 2 w 6"/>
              <a:gd name="T3" fmla="*/ 0 h 2"/>
              <a:gd name="T4" fmla="*/ 5 w 6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5" y="1"/>
                </a:moveTo>
                <a:cubicBezTo>
                  <a:pt x="4" y="2"/>
                  <a:pt x="0" y="0"/>
                  <a:pt x="2" y="0"/>
                </a:cubicBezTo>
                <a:cubicBezTo>
                  <a:pt x="3" y="0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5" name="Freeform 606">
            <a:extLst>
              <a:ext uri="{FF2B5EF4-FFF2-40B4-BE49-F238E27FC236}">
                <a16:creationId xmlns:a16="http://schemas.microsoft.com/office/drawing/2014/main" id="{0AD2522B-590A-53D7-B45F-781742527C2C}"/>
              </a:ext>
            </a:extLst>
          </p:cNvPr>
          <p:cNvSpPr>
            <a:spLocks/>
          </p:cNvSpPr>
          <p:nvPr/>
        </p:nvSpPr>
        <p:spPr bwMode="auto">
          <a:xfrm>
            <a:off x="3308349" y="1065835"/>
            <a:ext cx="33516" cy="20374"/>
          </a:xfrm>
          <a:custGeom>
            <a:avLst/>
            <a:gdLst>
              <a:gd name="T0" fmla="*/ 4 w 6"/>
              <a:gd name="T1" fmla="*/ 1 h 3"/>
              <a:gd name="T2" fmla="*/ 1 w 6"/>
              <a:gd name="T3" fmla="*/ 2 h 3"/>
              <a:gd name="T4" fmla="*/ 4 w 6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4" y="1"/>
                </a:moveTo>
                <a:cubicBezTo>
                  <a:pt x="3" y="0"/>
                  <a:pt x="0" y="2"/>
                  <a:pt x="1" y="2"/>
                </a:cubicBezTo>
                <a:cubicBezTo>
                  <a:pt x="2" y="3"/>
                  <a:pt x="6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6" name="Freeform 607">
            <a:extLst>
              <a:ext uri="{FF2B5EF4-FFF2-40B4-BE49-F238E27FC236}">
                <a16:creationId xmlns:a16="http://schemas.microsoft.com/office/drawing/2014/main" id="{72B95113-C681-2C89-023E-956BD661873E}"/>
              </a:ext>
            </a:extLst>
          </p:cNvPr>
          <p:cNvSpPr>
            <a:spLocks/>
          </p:cNvSpPr>
          <p:nvPr/>
        </p:nvSpPr>
        <p:spPr bwMode="auto">
          <a:xfrm>
            <a:off x="1342801" y="1989371"/>
            <a:ext cx="29571" cy="27163"/>
          </a:xfrm>
          <a:custGeom>
            <a:avLst/>
            <a:gdLst>
              <a:gd name="T0" fmla="*/ 4 w 5"/>
              <a:gd name="T1" fmla="*/ 1 h 4"/>
              <a:gd name="T2" fmla="*/ 1 w 5"/>
              <a:gd name="T3" fmla="*/ 4 h 4"/>
              <a:gd name="T4" fmla="*/ 4 w 5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4" y="1"/>
                </a:moveTo>
                <a:cubicBezTo>
                  <a:pt x="3" y="0"/>
                  <a:pt x="0" y="4"/>
                  <a:pt x="1" y="4"/>
                </a:cubicBezTo>
                <a:cubicBezTo>
                  <a:pt x="1" y="4"/>
                  <a:pt x="5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7" name="Freeform 608">
            <a:extLst>
              <a:ext uri="{FF2B5EF4-FFF2-40B4-BE49-F238E27FC236}">
                <a16:creationId xmlns:a16="http://schemas.microsoft.com/office/drawing/2014/main" id="{393F1255-8176-E8B0-D47E-73DA7DC9DD8A}"/>
              </a:ext>
            </a:extLst>
          </p:cNvPr>
          <p:cNvSpPr>
            <a:spLocks/>
          </p:cNvSpPr>
          <p:nvPr/>
        </p:nvSpPr>
        <p:spPr bwMode="auto">
          <a:xfrm>
            <a:off x="1384204" y="1982579"/>
            <a:ext cx="5916" cy="6792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8" name="Freeform 609">
            <a:extLst>
              <a:ext uri="{FF2B5EF4-FFF2-40B4-BE49-F238E27FC236}">
                <a16:creationId xmlns:a16="http://schemas.microsoft.com/office/drawing/2014/main" id="{BB36E304-923B-5739-2396-4E9E36094786}"/>
              </a:ext>
            </a:extLst>
          </p:cNvPr>
          <p:cNvSpPr>
            <a:spLocks/>
          </p:cNvSpPr>
          <p:nvPr/>
        </p:nvSpPr>
        <p:spPr bwMode="auto">
          <a:xfrm>
            <a:off x="794735" y="1989371"/>
            <a:ext cx="39430" cy="40743"/>
          </a:xfrm>
          <a:custGeom>
            <a:avLst/>
            <a:gdLst>
              <a:gd name="T0" fmla="*/ 5 w 7"/>
              <a:gd name="T1" fmla="*/ 2 h 6"/>
              <a:gd name="T2" fmla="*/ 1 w 7"/>
              <a:gd name="T3" fmla="*/ 2 h 6"/>
              <a:gd name="T4" fmla="*/ 5 w 7"/>
              <a:gd name="T5" fmla="*/ 2 h 6"/>
              <a:gd name="T6" fmla="*/ 5 w 7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5" y="2"/>
                </a:moveTo>
                <a:cubicBezTo>
                  <a:pt x="7" y="0"/>
                  <a:pt x="2" y="0"/>
                  <a:pt x="1" y="2"/>
                </a:cubicBezTo>
                <a:cubicBezTo>
                  <a:pt x="0" y="3"/>
                  <a:pt x="4" y="5"/>
                  <a:pt x="5" y="2"/>
                </a:cubicBezTo>
                <a:cubicBezTo>
                  <a:pt x="6" y="1"/>
                  <a:pt x="3" y="6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9" name="Freeform 610">
            <a:extLst>
              <a:ext uri="{FF2B5EF4-FFF2-40B4-BE49-F238E27FC236}">
                <a16:creationId xmlns:a16="http://schemas.microsoft.com/office/drawing/2014/main" id="{E3068059-4F20-CCAD-3531-EE50B9D65A9A}"/>
              </a:ext>
            </a:extLst>
          </p:cNvPr>
          <p:cNvSpPr>
            <a:spLocks/>
          </p:cNvSpPr>
          <p:nvPr/>
        </p:nvSpPr>
        <p:spPr bwMode="auto">
          <a:xfrm>
            <a:off x="9301588" y="4350271"/>
            <a:ext cx="11829" cy="6792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1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0" name="Freeform 611">
            <a:extLst>
              <a:ext uri="{FF2B5EF4-FFF2-40B4-BE49-F238E27FC236}">
                <a16:creationId xmlns:a16="http://schemas.microsoft.com/office/drawing/2014/main" id="{A7ADAC18-11A5-150D-5786-28E5FC7174BC}"/>
              </a:ext>
            </a:extLst>
          </p:cNvPr>
          <p:cNvSpPr>
            <a:spLocks/>
          </p:cNvSpPr>
          <p:nvPr/>
        </p:nvSpPr>
        <p:spPr bwMode="auto">
          <a:xfrm>
            <a:off x="9226672" y="4336689"/>
            <a:ext cx="11829" cy="13582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1" name="Freeform 612">
            <a:extLst>
              <a:ext uri="{FF2B5EF4-FFF2-40B4-BE49-F238E27FC236}">
                <a16:creationId xmlns:a16="http://schemas.microsoft.com/office/drawing/2014/main" id="{E34BCF7C-D367-0F99-77FE-696C7E9E3B3E}"/>
              </a:ext>
            </a:extLst>
          </p:cNvPr>
          <p:cNvSpPr>
            <a:spLocks/>
          </p:cNvSpPr>
          <p:nvPr/>
        </p:nvSpPr>
        <p:spPr bwMode="auto">
          <a:xfrm>
            <a:off x="9486905" y="5520536"/>
            <a:ext cx="39430" cy="33955"/>
          </a:xfrm>
          <a:custGeom>
            <a:avLst/>
            <a:gdLst>
              <a:gd name="T0" fmla="*/ 6 w 7"/>
              <a:gd name="T1" fmla="*/ 2 h 5"/>
              <a:gd name="T2" fmla="*/ 1 w 7"/>
              <a:gd name="T3" fmla="*/ 2 h 5"/>
              <a:gd name="T4" fmla="*/ 6 w 7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6" y="2"/>
                </a:moveTo>
                <a:cubicBezTo>
                  <a:pt x="7" y="0"/>
                  <a:pt x="0" y="1"/>
                  <a:pt x="1" y="2"/>
                </a:cubicBezTo>
                <a:cubicBezTo>
                  <a:pt x="1" y="3"/>
                  <a:pt x="5" y="5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2" name="Rectangle 613">
            <a:extLst>
              <a:ext uri="{FF2B5EF4-FFF2-40B4-BE49-F238E27FC236}">
                <a16:creationId xmlns:a16="http://schemas.microsoft.com/office/drawing/2014/main" id="{79F872BE-B794-D7DB-E2D8-67BFE4D85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280" y="1550238"/>
            <a:ext cx="1973" cy="2265"/>
          </a:xfrm>
          <a:prstGeom prst="rect">
            <a:avLst/>
          </a:pr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3" name="Freeform 614">
            <a:extLst>
              <a:ext uri="{FF2B5EF4-FFF2-40B4-BE49-F238E27FC236}">
                <a16:creationId xmlns:a16="http://schemas.microsoft.com/office/drawing/2014/main" id="{2640D120-B2DF-ED78-7CFF-9F42E88DB0C1}"/>
              </a:ext>
            </a:extLst>
          </p:cNvPr>
          <p:cNvSpPr>
            <a:spLocks/>
          </p:cNvSpPr>
          <p:nvPr/>
        </p:nvSpPr>
        <p:spPr bwMode="auto">
          <a:xfrm>
            <a:off x="4098904" y="5321343"/>
            <a:ext cx="59144" cy="58855"/>
          </a:xfrm>
          <a:custGeom>
            <a:avLst/>
            <a:gdLst>
              <a:gd name="T0" fmla="*/ 4 w 10"/>
              <a:gd name="T1" fmla="*/ 4 h 9"/>
              <a:gd name="T2" fmla="*/ 0 w 10"/>
              <a:gd name="T3" fmla="*/ 8 h 9"/>
              <a:gd name="T4" fmla="*/ 2 w 10"/>
              <a:gd name="T5" fmla="*/ 8 h 9"/>
              <a:gd name="T6" fmla="*/ 5 w 10"/>
              <a:gd name="T7" fmla="*/ 5 h 9"/>
              <a:gd name="T8" fmla="*/ 8 w 10"/>
              <a:gd name="T9" fmla="*/ 0 h 9"/>
              <a:gd name="T10" fmla="*/ 4 w 10"/>
              <a:gd name="T11" fmla="*/ 4 h 9"/>
              <a:gd name="T12" fmla="*/ 4 w 10"/>
              <a:gd name="T1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9">
                <a:moveTo>
                  <a:pt x="4" y="4"/>
                </a:moveTo>
                <a:cubicBezTo>
                  <a:pt x="4" y="5"/>
                  <a:pt x="1" y="7"/>
                  <a:pt x="0" y="8"/>
                </a:cubicBezTo>
                <a:cubicBezTo>
                  <a:pt x="0" y="9"/>
                  <a:pt x="2" y="8"/>
                  <a:pt x="2" y="8"/>
                </a:cubicBezTo>
                <a:cubicBezTo>
                  <a:pt x="3" y="7"/>
                  <a:pt x="4" y="6"/>
                  <a:pt x="5" y="5"/>
                </a:cubicBezTo>
                <a:cubicBezTo>
                  <a:pt x="6" y="4"/>
                  <a:pt x="10" y="0"/>
                  <a:pt x="8" y="0"/>
                </a:cubicBezTo>
                <a:cubicBezTo>
                  <a:pt x="7" y="0"/>
                  <a:pt x="4" y="3"/>
                  <a:pt x="4" y="4"/>
                </a:cubicBezTo>
                <a:cubicBezTo>
                  <a:pt x="4" y="5"/>
                  <a:pt x="4" y="3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4" name="Freeform 615">
            <a:extLst>
              <a:ext uri="{FF2B5EF4-FFF2-40B4-BE49-F238E27FC236}">
                <a16:creationId xmlns:a16="http://schemas.microsoft.com/office/drawing/2014/main" id="{737466AE-13BA-9D35-262F-06E4895569CD}"/>
              </a:ext>
            </a:extLst>
          </p:cNvPr>
          <p:cNvSpPr>
            <a:spLocks/>
          </p:cNvSpPr>
          <p:nvPr/>
        </p:nvSpPr>
        <p:spPr bwMode="auto">
          <a:xfrm>
            <a:off x="3209776" y="2641279"/>
            <a:ext cx="41401" cy="20374"/>
          </a:xfrm>
          <a:custGeom>
            <a:avLst/>
            <a:gdLst>
              <a:gd name="T0" fmla="*/ 7 w 7"/>
              <a:gd name="T1" fmla="*/ 1 h 3"/>
              <a:gd name="T2" fmla="*/ 1 w 7"/>
              <a:gd name="T3" fmla="*/ 0 h 3"/>
              <a:gd name="T4" fmla="*/ 7 w 7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1"/>
                </a:moveTo>
                <a:cubicBezTo>
                  <a:pt x="7" y="0"/>
                  <a:pt x="0" y="0"/>
                  <a:pt x="1" y="0"/>
                </a:cubicBezTo>
                <a:cubicBezTo>
                  <a:pt x="2" y="0"/>
                  <a:pt x="6" y="3"/>
                  <a:pt x="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5" name="Freeform 616">
            <a:extLst>
              <a:ext uri="{FF2B5EF4-FFF2-40B4-BE49-F238E27FC236}">
                <a16:creationId xmlns:a16="http://schemas.microsoft.com/office/drawing/2014/main" id="{0F1DCDC8-B598-3511-9235-06E2BA1C0A35}"/>
              </a:ext>
            </a:extLst>
          </p:cNvPr>
          <p:cNvSpPr>
            <a:spLocks/>
          </p:cNvSpPr>
          <p:nvPr/>
        </p:nvSpPr>
        <p:spPr bwMode="auto">
          <a:xfrm>
            <a:off x="3619838" y="6217714"/>
            <a:ext cx="104488" cy="106388"/>
          </a:xfrm>
          <a:custGeom>
            <a:avLst/>
            <a:gdLst>
              <a:gd name="T0" fmla="*/ 17 w 18"/>
              <a:gd name="T1" fmla="*/ 14 h 16"/>
              <a:gd name="T2" fmla="*/ 8 w 18"/>
              <a:gd name="T3" fmla="*/ 9 h 16"/>
              <a:gd name="T4" fmla="*/ 4 w 18"/>
              <a:gd name="T5" fmla="*/ 5 h 16"/>
              <a:gd name="T6" fmla="*/ 1 w 18"/>
              <a:gd name="T7" fmla="*/ 3 h 16"/>
              <a:gd name="T8" fmla="*/ 2 w 18"/>
              <a:gd name="T9" fmla="*/ 2 h 16"/>
              <a:gd name="T10" fmla="*/ 0 w 18"/>
              <a:gd name="T11" fmla="*/ 0 h 16"/>
              <a:gd name="T12" fmla="*/ 0 w 18"/>
              <a:gd name="T13" fmla="*/ 14 h 16"/>
              <a:gd name="T14" fmla="*/ 7 w 18"/>
              <a:gd name="T15" fmla="*/ 15 h 16"/>
              <a:gd name="T16" fmla="*/ 10 w 18"/>
              <a:gd name="T17" fmla="*/ 16 h 16"/>
              <a:gd name="T18" fmla="*/ 13 w 18"/>
              <a:gd name="T19" fmla="*/ 15 h 16"/>
              <a:gd name="T20" fmla="*/ 18 w 18"/>
              <a:gd name="T21" fmla="*/ 14 h 16"/>
              <a:gd name="T22" fmla="*/ 17 w 18"/>
              <a:gd name="T2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6">
                <a:moveTo>
                  <a:pt x="17" y="14"/>
                </a:moveTo>
                <a:cubicBezTo>
                  <a:pt x="13" y="14"/>
                  <a:pt x="11" y="11"/>
                  <a:pt x="8" y="9"/>
                </a:cubicBezTo>
                <a:cubicBezTo>
                  <a:pt x="7" y="7"/>
                  <a:pt x="5" y="6"/>
                  <a:pt x="4" y="5"/>
                </a:cubicBezTo>
                <a:cubicBezTo>
                  <a:pt x="3" y="5"/>
                  <a:pt x="1" y="4"/>
                  <a:pt x="1" y="3"/>
                </a:cubicBezTo>
                <a:cubicBezTo>
                  <a:pt x="1" y="3"/>
                  <a:pt x="2" y="3"/>
                  <a:pt x="2" y="2"/>
                </a:cubicBezTo>
                <a:cubicBezTo>
                  <a:pt x="3" y="2"/>
                  <a:pt x="1" y="0"/>
                  <a:pt x="0" y="0"/>
                </a:cubicBezTo>
                <a:cubicBezTo>
                  <a:pt x="0" y="5"/>
                  <a:pt x="0" y="10"/>
                  <a:pt x="0" y="14"/>
                </a:cubicBezTo>
                <a:cubicBezTo>
                  <a:pt x="0" y="15"/>
                  <a:pt x="6" y="15"/>
                  <a:pt x="7" y="15"/>
                </a:cubicBezTo>
                <a:cubicBezTo>
                  <a:pt x="8" y="15"/>
                  <a:pt x="9" y="15"/>
                  <a:pt x="10" y="16"/>
                </a:cubicBezTo>
                <a:cubicBezTo>
                  <a:pt x="12" y="16"/>
                  <a:pt x="12" y="16"/>
                  <a:pt x="13" y="15"/>
                </a:cubicBezTo>
                <a:cubicBezTo>
                  <a:pt x="14" y="15"/>
                  <a:pt x="18" y="15"/>
                  <a:pt x="18" y="14"/>
                </a:cubicBezTo>
                <a:cubicBezTo>
                  <a:pt x="18" y="14"/>
                  <a:pt x="18" y="13"/>
                  <a:pt x="1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6" name="Freeform 617">
            <a:extLst>
              <a:ext uri="{FF2B5EF4-FFF2-40B4-BE49-F238E27FC236}">
                <a16:creationId xmlns:a16="http://schemas.microsoft.com/office/drawing/2014/main" id="{DA9B0394-4F2B-C56D-1EC6-B8188F66BCE0}"/>
              </a:ext>
            </a:extLst>
          </p:cNvPr>
          <p:cNvSpPr>
            <a:spLocks/>
          </p:cNvSpPr>
          <p:nvPr/>
        </p:nvSpPr>
        <p:spPr bwMode="auto">
          <a:xfrm>
            <a:off x="3509438" y="6204136"/>
            <a:ext cx="173489" cy="153921"/>
          </a:xfrm>
          <a:custGeom>
            <a:avLst/>
            <a:gdLst>
              <a:gd name="T0" fmla="*/ 19 w 30"/>
              <a:gd name="T1" fmla="*/ 17 h 23"/>
              <a:gd name="T2" fmla="*/ 19 w 30"/>
              <a:gd name="T3" fmla="*/ 7 h 23"/>
              <a:gd name="T4" fmla="*/ 19 w 30"/>
              <a:gd name="T5" fmla="*/ 3 h 23"/>
              <a:gd name="T6" fmla="*/ 15 w 30"/>
              <a:gd name="T7" fmla="*/ 1 h 23"/>
              <a:gd name="T8" fmla="*/ 12 w 30"/>
              <a:gd name="T9" fmla="*/ 3 h 23"/>
              <a:gd name="T10" fmla="*/ 13 w 30"/>
              <a:gd name="T11" fmla="*/ 6 h 23"/>
              <a:gd name="T12" fmla="*/ 15 w 30"/>
              <a:gd name="T13" fmla="*/ 6 h 23"/>
              <a:gd name="T14" fmla="*/ 14 w 30"/>
              <a:gd name="T15" fmla="*/ 8 h 23"/>
              <a:gd name="T16" fmla="*/ 13 w 30"/>
              <a:gd name="T17" fmla="*/ 11 h 23"/>
              <a:gd name="T18" fmla="*/ 16 w 30"/>
              <a:gd name="T19" fmla="*/ 13 h 23"/>
              <a:gd name="T20" fmla="*/ 12 w 30"/>
              <a:gd name="T21" fmla="*/ 13 h 23"/>
              <a:gd name="T22" fmla="*/ 9 w 30"/>
              <a:gd name="T23" fmla="*/ 12 h 23"/>
              <a:gd name="T24" fmla="*/ 10 w 30"/>
              <a:gd name="T25" fmla="*/ 12 h 23"/>
              <a:gd name="T26" fmla="*/ 10 w 30"/>
              <a:gd name="T27" fmla="*/ 9 h 23"/>
              <a:gd name="T28" fmla="*/ 8 w 30"/>
              <a:gd name="T29" fmla="*/ 11 h 23"/>
              <a:gd name="T30" fmla="*/ 5 w 30"/>
              <a:gd name="T31" fmla="*/ 11 h 23"/>
              <a:gd name="T32" fmla="*/ 0 w 30"/>
              <a:gd name="T33" fmla="*/ 12 h 23"/>
              <a:gd name="T34" fmla="*/ 2 w 30"/>
              <a:gd name="T35" fmla="*/ 12 h 23"/>
              <a:gd name="T36" fmla="*/ 3 w 30"/>
              <a:gd name="T37" fmla="*/ 12 h 23"/>
              <a:gd name="T38" fmla="*/ 5 w 30"/>
              <a:gd name="T39" fmla="*/ 12 h 23"/>
              <a:gd name="T40" fmla="*/ 6 w 30"/>
              <a:gd name="T41" fmla="*/ 13 h 23"/>
              <a:gd name="T42" fmla="*/ 4 w 30"/>
              <a:gd name="T43" fmla="*/ 15 h 23"/>
              <a:gd name="T44" fmla="*/ 6 w 30"/>
              <a:gd name="T45" fmla="*/ 15 h 23"/>
              <a:gd name="T46" fmla="*/ 8 w 30"/>
              <a:gd name="T47" fmla="*/ 16 h 23"/>
              <a:gd name="T48" fmla="*/ 7 w 30"/>
              <a:gd name="T49" fmla="*/ 16 h 23"/>
              <a:gd name="T50" fmla="*/ 10 w 30"/>
              <a:gd name="T51" fmla="*/ 17 h 23"/>
              <a:gd name="T52" fmla="*/ 12 w 30"/>
              <a:gd name="T53" fmla="*/ 17 h 23"/>
              <a:gd name="T54" fmla="*/ 17 w 30"/>
              <a:gd name="T55" fmla="*/ 21 h 23"/>
              <a:gd name="T56" fmla="*/ 16 w 30"/>
              <a:gd name="T57" fmla="*/ 20 h 23"/>
              <a:gd name="T58" fmla="*/ 23 w 30"/>
              <a:gd name="T59" fmla="*/ 23 h 23"/>
              <a:gd name="T60" fmla="*/ 19 w 30"/>
              <a:gd name="T61" fmla="*/ 18 h 23"/>
              <a:gd name="T62" fmla="*/ 24 w 30"/>
              <a:gd name="T63" fmla="*/ 19 h 23"/>
              <a:gd name="T64" fmla="*/ 30 w 30"/>
              <a:gd name="T65" fmla="*/ 18 h 23"/>
              <a:gd name="T66" fmla="*/ 19 w 30"/>
              <a:gd name="T67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" h="23">
                <a:moveTo>
                  <a:pt x="19" y="17"/>
                </a:moveTo>
                <a:cubicBezTo>
                  <a:pt x="19" y="13"/>
                  <a:pt x="19" y="10"/>
                  <a:pt x="19" y="7"/>
                </a:cubicBezTo>
                <a:cubicBezTo>
                  <a:pt x="19" y="6"/>
                  <a:pt x="19" y="4"/>
                  <a:pt x="19" y="3"/>
                </a:cubicBezTo>
                <a:cubicBezTo>
                  <a:pt x="19" y="2"/>
                  <a:pt x="16" y="0"/>
                  <a:pt x="15" y="1"/>
                </a:cubicBezTo>
                <a:cubicBezTo>
                  <a:pt x="14" y="2"/>
                  <a:pt x="12" y="1"/>
                  <a:pt x="12" y="3"/>
                </a:cubicBezTo>
                <a:cubicBezTo>
                  <a:pt x="11" y="5"/>
                  <a:pt x="9" y="7"/>
                  <a:pt x="13" y="6"/>
                </a:cubicBezTo>
                <a:cubicBezTo>
                  <a:pt x="13" y="6"/>
                  <a:pt x="15" y="6"/>
                  <a:pt x="15" y="6"/>
                </a:cubicBezTo>
                <a:cubicBezTo>
                  <a:pt x="16" y="6"/>
                  <a:pt x="14" y="8"/>
                  <a:pt x="14" y="8"/>
                </a:cubicBezTo>
                <a:cubicBezTo>
                  <a:pt x="13" y="8"/>
                  <a:pt x="11" y="10"/>
                  <a:pt x="13" y="11"/>
                </a:cubicBezTo>
                <a:cubicBezTo>
                  <a:pt x="13" y="12"/>
                  <a:pt x="16" y="12"/>
                  <a:pt x="16" y="13"/>
                </a:cubicBezTo>
                <a:cubicBezTo>
                  <a:pt x="16" y="13"/>
                  <a:pt x="12" y="13"/>
                  <a:pt x="12" y="13"/>
                </a:cubicBezTo>
                <a:cubicBezTo>
                  <a:pt x="11" y="13"/>
                  <a:pt x="9" y="12"/>
                  <a:pt x="9" y="12"/>
                </a:cubicBezTo>
                <a:cubicBezTo>
                  <a:pt x="9" y="12"/>
                  <a:pt x="10" y="13"/>
                  <a:pt x="10" y="12"/>
                </a:cubicBezTo>
                <a:cubicBezTo>
                  <a:pt x="10" y="11"/>
                  <a:pt x="11" y="10"/>
                  <a:pt x="10" y="9"/>
                </a:cubicBezTo>
                <a:cubicBezTo>
                  <a:pt x="10" y="9"/>
                  <a:pt x="8" y="11"/>
                  <a:pt x="8" y="11"/>
                </a:cubicBezTo>
                <a:cubicBezTo>
                  <a:pt x="7" y="12"/>
                  <a:pt x="6" y="11"/>
                  <a:pt x="5" y="11"/>
                </a:cubicBezTo>
                <a:cubicBezTo>
                  <a:pt x="4" y="11"/>
                  <a:pt x="0" y="10"/>
                  <a:pt x="0" y="12"/>
                </a:cubicBezTo>
                <a:cubicBezTo>
                  <a:pt x="0" y="13"/>
                  <a:pt x="2" y="12"/>
                  <a:pt x="2" y="12"/>
                </a:cubicBezTo>
                <a:cubicBezTo>
                  <a:pt x="3" y="11"/>
                  <a:pt x="2" y="12"/>
                  <a:pt x="3" y="12"/>
                </a:cubicBezTo>
                <a:cubicBezTo>
                  <a:pt x="4" y="13"/>
                  <a:pt x="4" y="11"/>
                  <a:pt x="5" y="12"/>
                </a:cubicBezTo>
                <a:cubicBezTo>
                  <a:pt x="5" y="12"/>
                  <a:pt x="6" y="13"/>
                  <a:pt x="6" y="13"/>
                </a:cubicBezTo>
                <a:cubicBezTo>
                  <a:pt x="6" y="13"/>
                  <a:pt x="2" y="14"/>
                  <a:pt x="4" y="15"/>
                </a:cubicBezTo>
                <a:cubicBezTo>
                  <a:pt x="5" y="16"/>
                  <a:pt x="6" y="14"/>
                  <a:pt x="6" y="15"/>
                </a:cubicBezTo>
                <a:cubicBezTo>
                  <a:pt x="7" y="15"/>
                  <a:pt x="8" y="16"/>
                  <a:pt x="8" y="16"/>
                </a:cubicBezTo>
                <a:cubicBezTo>
                  <a:pt x="8" y="16"/>
                  <a:pt x="8" y="16"/>
                  <a:pt x="7" y="16"/>
                </a:cubicBezTo>
                <a:cubicBezTo>
                  <a:pt x="7" y="17"/>
                  <a:pt x="9" y="17"/>
                  <a:pt x="10" y="17"/>
                </a:cubicBezTo>
                <a:cubicBezTo>
                  <a:pt x="11" y="17"/>
                  <a:pt x="11" y="15"/>
                  <a:pt x="12" y="17"/>
                </a:cubicBezTo>
                <a:cubicBezTo>
                  <a:pt x="12" y="17"/>
                  <a:pt x="16" y="22"/>
                  <a:pt x="17" y="21"/>
                </a:cubicBezTo>
                <a:cubicBezTo>
                  <a:pt x="17" y="21"/>
                  <a:pt x="16" y="20"/>
                  <a:pt x="16" y="20"/>
                </a:cubicBezTo>
                <a:cubicBezTo>
                  <a:pt x="16" y="19"/>
                  <a:pt x="22" y="23"/>
                  <a:pt x="23" y="23"/>
                </a:cubicBezTo>
                <a:cubicBezTo>
                  <a:pt x="23" y="22"/>
                  <a:pt x="19" y="19"/>
                  <a:pt x="19" y="18"/>
                </a:cubicBezTo>
                <a:cubicBezTo>
                  <a:pt x="20" y="18"/>
                  <a:pt x="24" y="19"/>
                  <a:pt x="24" y="19"/>
                </a:cubicBezTo>
                <a:cubicBezTo>
                  <a:pt x="26" y="19"/>
                  <a:pt x="28" y="19"/>
                  <a:pt x="30" y="18"/>
                </a:cubicBezTo>
                <a:cubicBezTo>
                  <a:pt x="27" y="16"/>
                  <a:pt x="23" y="17"/>
                  <a:pt x="19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7" name="Freeform 618">
            <a:extLst>
              <a:ext uri="{FF2B5EF4-FFF2-40B4-BE49-F238E27FC236}">
                <a16:creationId xmlns:a16="http://schemas.microsoft.com/office/drawing/2014/main" id="{98B541F6-62D6-C8F5-2FD7-9B7792FB18FB}"/>
              </a:ext>
            </a:extLst>
          </p:cNvPr>
          <p:cNvSpPr>
            <a:spLocks/>
          </p:cNvSpPr>
          <p:nvPr/>
        </p:nvSpPr>
        <p:spPr bwMode="auto">
          <a:xfrm>
            <a:off x="3481836" y="3897557"/>
            <a:ext cx="439637" cy="366697"/>
          </a:xfrm>
          <a:custGeom>
            <a:avLst/>
            <a:gdLst>
              <a:gd name="T0" fmla="*/ 63 w 76"/>
              <a:gd name="T1" fmla="*/ 28 h 55"/>
              <a:gd name="T2" fmla="*/ 66 w 76"/>
              <a:gd name="T3" fmla="*/ 24 h 55"/>
              <a:gd name="T4" fmla="*/ 67 w 76"/>
              <a:gd name="T5" fmla="*/ 22 h 55"/>
              <a:gd name="T6" fmla="*/ 67 w 76"/>
              <a:gd name="T7" fmla="*/ 18 h 55"/>
              <a:gd name="T8" fmla="*/ 61 w 76"/>
              <a:gd name="T9" fmla="*/ 15 h 55"/>
              <a:gd name="T10" fmla="*/ 63 w 76"/>
              <a:gd name="T11" fmla="*/ 14 h 55"/>
              <a:gd name="T12" fmla="*/ 64 w 76"/>
              <a:gd name="T13" fmla="*/ 11 h 55"/>
              <a:gd name="T14" fmla="*/ 60 w 76"/>
              <a:gd name="T15" fmla="*/ 9 h 55"/>
              <a:gd name="T16" fmla="*/ 59 w 76"/>
              <a:gd name="T17" fmla="*/ 8 h 55"/>
              <a:gd name="T18" fmla="*/ 57 w 76"/>
              <a:gd name="T19" fmla="*/ 9 h 55"/>
              <a:gd name="T20" fmla="*/ 57 w 76"/>
              <a:gd name="T21" fmla="*/ 7 h 55"/>
              <a:gd name="T22" fmla="*/ 54 w 76"/>
              <a:gd name="T23" fmla="*/ 8 h 55"/>
              <a:gd name="T24" fmla="*/ 54 w 76"/>
              <a:gd name="T25" fmla="*/ 6 h 55"/>
              <a:gd name="T26" fmla="*/ 58 w 76"/>
              <a:gd name="T27" fmla="*/ 5 h 55"/>
              <a:gd name="T28" fmla="*/ 55 w 76"/>
              <a:gd name="T29" fmla="*/ 4 h 55"/>
              <a:gd name="T30" fmla="*/ 49 w 76"/>
              <a:gd name="T31" fmla="*/ 4 h 55"/>
              <a:gd name="T32" fmla="*/ 44 w 76"/>
              <a:gd name="T33" fmla="*/ 7 h 55"/>
              <a:gd name="T34" fmla="*/ 38 w 76"/>
              <a:gd name="T35" fmla="*/ 5 h 55"/>
              <a:gd name="T36" fmla="*/ 29 w 76"/>
              <a:gd name="T37" fmla="*/ 5 h 55"/>
              <a:gd name="T38" fmla="*/ 26 w 76"/>
              <a:gd name="T39" fmla="*/ 2 h 55"/>
              <a:gd name="T40" fmla="*/ 20 w 76"/>
              <a:gd name="T41" fmla="*/ 0 h 55"/>
              <a:gd name="T42" fmla="*/ 11 w 76"/>
              <a:gd name="T43" fmla="*/ 4 h 55"/>
              <a:gd name="T44" fmla="*/ 13 w 76"/>
              <a:gd name="T45" fmla="*/ 12 h 55"/>
              <a:gd name="T46" fmla="*/ 8 w 76"/>
              <a:gd name="T47" fmla="*/ 8 h 55"/>
              <a:gd name="T48" fmla="*/ 10 w 76"/>
              <a:gd name="T49" fmla="*/ 5 h 55"/>
              <a:gd name="T50" fmla="*/ 8 w 76"/>
              <a:gd name="T51" fmla="*/ 1 h 55"/>
              <a:gd name="T52" fmla="*/ 4 w 76"/>
              <a:gd name="T53" fmla="*/ 7 h 55"/>
              <a:gd name="T54" fmla="*/ 3 w 76"/>
              <a:gd name="T55" fmla="*/ 12 h 55"/>
              <a:gd name="T56" fmla="*/ 5 w 76"/>
              <a:gd name="T57" fmla="*/ 13 h 55"/>
              <a:gd name="T58" fmla="*/ 7 w 76"/>
              <a:gd name="T59" fmla="*/ 16 h 55"/>
              <a:gd name="T60" fmla="*/ 10 w 76"/>
              <a:gd name="T61" fmla="*/ 23 h 55"/>
              <a:gd name="T62" fmla="*/ 13 w 76"/>
              <a:gd name="T63" fmla="*/ 23 h 55"/>
              <a:gd name="T64" fmla="*/ 15 w 76"/>
              <a:gd name="T65" fmla="*/ 22 h 55"/>
              <a:gd name="T66" fmla="*/ 21 w 76"/>
              <a:gd name="T67" fmla="*/ 27 h 55"/>
              <a:gd name="T68" fmla="*/ 23 w 76"/>
              <a:gd name="T69" fmla="*/ 27 h 55"/>
              <a:gd name="T70" fmla="*/ 26 w 76"/>
              <a:gd name="T71" fmla="*/ 27 h 55"/>
              <a:gd name="T72" fmla="*/ 31 w 76"/>
              <a:gd name="T73" fmla="*/ 29 h 55"/>
              <a:gd name="T74" fmla="*/ 31 w 76"/>
              <a:gd name="T75" fmla="*/ 38 h 55"/>
              <a:gd name="T76" fmla="*/ 32 w 76"/>
              <a:gd name="T77" fmla="*/ 41 h 55"/>
              <a:gd name="T78" fmla="*/ 30 w 76"/>
              <a:gd name="T79" fmla="*/ 44 h 55"/>
              <a:gd name="T80" fmla="*/ 40 w 76"/>
              <a:gd name="T81" fmla="*/ 53 h 55"/>
              <a:gd name="T82" fmla="*/ 42 w 76"/>
              <a:gd name="T83" fmla="*/ 54 h 55"/>
              <a:gd name="T84" fmla="*/ 45 w 76"/>
              <a:gd name="T85" fmla="*/ 52 h 55"/>
              <a:gd name="T86" fmla="*/ 51 w 76"/>
              <a:gd name="T87" fmla="*/ 47 h 55"/>
              <a:gd name="T88" fmla="*/ 49 w 76"/>
              <a:gd name="T89" fmla="*/ 44 h 55"/>
              <a:gd name="T90" fmla="*/ 48 w 76"/>
              <a:gd name="T91" fmla="*/ 41 h 55"/>
              <a:gd name="T92" fmla="*/ 45 w 76"/>
              <a:gd name="T93" fmla="*/ 38 h 55"/>
              <a:gd name="T94" fmla="*/ 52 w 76"/>
              <a:gd name="T95" fmla="*/ 38 h 55"/>
              <a:gd name="T96" fmla="*/ 54 w 76"/>
              <a:gd name="T97" fmla="*/ 40 h 55"/>
              <a:gd name="T98" fmla="*/ 56 w 76"/>
              <a:gd name="T99" fmla="*/ 38 h 55"/>
              <a:gd name="T100" fmla="*/ 62 w 76"/>
              <a:gd name="T101" fmla="*/ 36 h 55"/>
              <a:gd name="T102" fmla="*/ 67 w 76"/>
              <a:gd name="T103" fmla="*/ 33 h 55"/>
              <a:gd name="T104" fmla="*/ 63 w 76"/>
              <a:gd name="T105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55">
                <a:moveTo>
                  <a:pt x="63" y="28"/>
                </a:moveTo>
                <a:cubicBezTo>
                  <a:pt x="63" y="26"/>
                  <a:pt x="63" y="25"/>
                  <a:pt x="66" y="24"/>
                </a:cubicBezTo>
                <a:cubicBezTo>
                  <a:pt x="66" y="23"/>
                  <a:pt x="68" y="23"/>
                  <a:pt x="67" y="22"/>
                </a:cubicBezTo>
                <a:cubicBezTo>
                  <a:pt x="66" y="21"/>
                  <a:pt x="65" y="19"/>
                  <a:pt x="67" y="18"/>
                </a:cubicBezTo>
                <a:cubicBezTo>
                  <a:pt x="76" y="14"/>
                  <a:pt x="61" y="15"/>
                  <a:pt x="61" y="15"/>
                </a:cubicBezTo>
                <a:cubicBezTo>
                  <a:pt x="61" y="14"/>
                  <a:pt x="62" y="14"/>
                  <a:pt x="63" y="14"/>
                </a:cubicBezTo>
                <a:cubicBezTo>
                  <a:pt x="64" y="14"/>
                  <a:pt x="64" y="12"/>
                  <a:pt x="64" y="11"/>
                </a:cubicBezTo>
                <a:cubicBezTo>
                  <a:pt x="64" y="10"/>
                  <a:pt x="60" y="8"/>
                  <a:pt x="60" y="9"/>
                </a:cubicBezTo>
                <a:cubicBezTo>
                  <a:pt x="60" y="10"/>
                  <a:pt x="59" y="8"/>
                  <a:pt x="59" y="8"/>
                </a:cubicBezTo>
                <a:cubicBezTo>
                  <a:pt x="58" y="8"/>
                  <a:pt x="58" y="10"/>
                  <a:pt x="57" y="9"/>
                </a:cubicBezTo>
                <a:cubicBezTo>
                  <a:pt x="57" y="9"/>
                  <a:pt x="57" y="8"/>
                  <a:pt x="57" y="7"/>
                </a:cubicBezTo>
                <a:cubicBezTo>
                  <a:pt x="56" y="6"/>
                  <a:pt x="55" y="8"/>
                  <a:pt x="54" y="8"/>
                </a:cubicBezTo>
                <a:cubicBezTo>
                  <a:pt x="54" y="8"/>
                  <a:pt x="54" y="6"/>
                  <a:pt x="54" y="6"/>
                </a:cubicBezTo>
                <a:cubicBezTo>
                  <a:pt x="54" y="4"/>
                  <a:pt x="57" y="5"/>
                  <a:pt x="58" y="5"/>
                </a:cubicBezTo>
                <a:cubicBezTo>
                  <a:pt x="59" y="4"/>
                  <a:pt x="55" y="4"/>
                  <a:pt x="55" y="4"/>
                </a:cubicBezTo>
                <a:cubicBezTo>
                  <a:pt x="53" y="4"/>
                  <a:pt x="51" y="3"/>
                  <a:pt x="49" y="4"/>
                </a:cubicBezTo>
                <a:cubicBezTo>
                  <a:pt x="47" y="5"/>
                  <a:pt x="46" y="8"/>
                  <a:pt x="44" y="7"/>
                </a:cubicBezTo>
                <a:cubicBezTo>
                  <a:pt x="41" y="7"/>
                  <a:pt x="40" y="7"/>
                  <a:pt x="38" y="5"/>
                </a:cubicBezTo>
                <a:cubicBezTo>
                  <a:pt x="36" y="3"/>
                  <a:pt x="32" y="5"/>
                  <a:pt x="29" y="5"/>
                </a:cubicBezTo>
                <a:cubicBezTo>
                  <a:pt x="27" y="5"/>
                  <a:pt x="27" y="4"/>
                  <a:pt x="26" y="2"/>
                </a:cubicBezTo>
                <a:cubicBezTo>
                  <a:pt x="25" y="0"/>
                  <a:pt x="23" y="0"/>
                  <a:pt x="20" y="0"/>
                </a:cubicBezTo>
                <a:cubicBezTo>
                  <a:pt x="19" y="0"/>
                  <a:pt x="11" y="1"/>
                  <a:pt x="11" y="4"/>
                </a:cubicBezTo>
                <a:cubicBezTo>
                  <a:pt x="11" y="7"/>
                  <a:pt x="15" y="8"/>
                  <a:pt x="13" y="12"/>
                </a:cubicBezTo>
                <a:cubicBezTo>
                  <a:pt x="11" y="14"/>
                  <a:pt x="7" y="10"/>
                  <a:pt x="8" y="8"/>
                </a:cubicBezTo>
                <a:cubicBezTo>
                  <a:pt x="8" y="7"/>
                  <a:pt x="10" y="6"/>
                  <a:pt x="10" y="5"/>
                </a:cubicBezTo>
                <a:cubicBezTo>
                  <a:pt x="11" y="3"/>
                  <a:pt x="8" y="2"/>
                  <a:pt x="8" y="1"/>
                </a:cubicBezTo>
                <a:cubicBezTo>
                  <a:pt x="5" y="3"/>
                  <a:pt x="4" y="4"/>
                  <a:pt x="4" y="7"/>
                </a:cubicBezTo>
                <a:cubicBezTo>
                  <a:pt x="3" y="8"/>
                  <a:pt x="0" y="12"/>
                  <a:pt x="3" y="12"/>
                </a:cubicBezTo>
                <a:cubicBezTo>
                  <a:pt x="3" y="12"/>
                  <a:pt x="4" y="12"/>
                  <a:pt x="5" y="13"/>
                </a:cubicBezTo>
                <a:cubicBezTo>
                  <a:pt x="5" y="14"/>
                  <a:pt x="6" y="15"/>
                  <a:pt x="7" y="16"/>
                </a:cubicBezTo>
                <a:cubicBezTo>
                  <a:pt x="9" y="18"/>
                  <a:pt x="5" y="22"/>
                  <a:pt x="10" y="23"/>
                </a:cubicBezTo>
                <a:cubicBezTo>
                  <a:pt x="10" y="23"/>
                  <a:pt x="12" y="23"/>
                  <a:pt x="13" y="23"/>
                </a:cubicBezTo>
                <a:cubicBezTo>
                  <a:pt x="14" y="23"/>
                  <a:pt x="14" y="22"/>
                  <a:pt x="15" y="22"/>
                </a:cubicBezTo>
                <a:cubicBezTo>
                  <a:pt x="18" y="22"/>
                  <a:pt x="19" y="25"/>
                  <a:pt x="21" y="27"/>
                </a:cubicBezTo>
                <a:cubicBezTo>
                  <a:pt x="21" y="27"/>
                  <a:pt x="22" y="28"/>
                  <a:pt x="23" y="27"/>
                </a:cubicBezTo>
                <a:cubicBezTo>
                  <a:pt x="23" y="26"/>
                  <a:pt x="24" y="27"/>
                  <a:pt x="26" y="27"/>
                </a:cubicBezTo>
                <a:cubicBezTo>
                  <a:pt x="28" y="28"/>
                  <a:pt x="33" y="25"/>
                  <a:pt x="31" y="29"/>
                </a:cubicBezTo>
                <a:cubicBezTo>
                  <a:pt x="29" y="32"/>
                  <a:pt x="29" y="35"/>
                  <a:pt x="31" y="38"/>
                </a:cubicBezTo>
                <a:cubicBezTo>
                  <a:pt x="31" y="39"/>
                  <a:pt x="32" y="40"/>
                  <a:pt x="32" y="41"/>
                </a:cubicBezTo>
                <a:cubicBezTo>
                  <a:pt x="32" y="42"/>
                  <a:pt x="29" y="43"/>
                  <a:pt x="30" y="44"/>
                </a:cubicBezTo>
                <a:cubicBezTo>
                  <a:pt x="33" y="47"/>
                  <a:pt x="34" y="55"/>
                  <a:pt x="40" y="53"/>
                </a:cubicBezTo>
                <a:cubicBezTo>
                  <a:pt x="41" y="53"/>
                  <a:pt x="41" y="54"/>
                  <a:pt x="42" y="54"/>
                </a:cubicBezTo>
                <a:cubicBezTo>
                  <a:pt x="43" y="54"/>
                  <a:pt x="44" y="53"/>
                  <a:pt x="45" y="52"/>
                </a:cubicBezTo>
                <a:cubicBezTo>
                  <a:pt x="47" y="51"/>
                  <a:pt x="48" y="49"/>
                  <a:pt x="51" y="47"/>
                </a:cubicBezTo>
                <a:cubicBezTo>
                  <a:pt x="53" y="46"/>
                  <a:pt x="49" y="46"/>
                  <a:pt x="49" y="44"/>
                </a:cubicBezTo>
                <a:cubicBezTo>
                  <a:pt x="49" y="43"/>
                  <a:pt x="48" y="42"/>
                  <a:pt x="48" y="41"/>
                </a:cubicBezTo>
                <a:cubicBezTo>
                  <a:pt x="48" y="40"/>
                  <a:pt x="45" y="39"/>
                  <a:pt x="45" y="38"/>
                </a:cubicBezTo>
                <a:cubicBezTo>
                  <a:pt x="45" y="37"/>
                  <a:pt x="51" y="38"/>
                  <a:pt x="52" y="38"/>
                </a:cubicBezTo>
                <a:cubicBezTo>
                  <a:pt x="54" y="38"/>
                  <a:pt x="53" y="39"/>
                  <a:pt x="54" y="40"/>
                </a:cubicBezTo>
                <a:cubicBezTo>
                  <a:pt x="55" y="40"/>
                  <a:pt x="55" y="38"/>
                  <a:pt x="56" y="38"/>
                </a:cubicBezTo>
                <a:cubicBezTo>
                  <a:pt x="57" y="37"/>
                  <a:pt x="60" y="37"/>
                  <a:pt x="62" y="36"/>
                </a:cubicBezTo>
                <a:cubicBezTo>
                  <a:pt x="63" y="35"/>
                  <a:pt x="65" y="34"/>
                  <a:pt x="67" y="33"/>
                </a:cubicBezTo>
                <a:cubicBezTo>
                  <a:pt x="66" y="31"/>
                  <a:pt x="63" y="30"/>
                  <a:pt x="63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8" name="Freeform 619">
            <a:extLst>
              <a:ext uri="{FF2B5EF4-FFF2-40B4-BE49-F238E27FC236}">
                <a16:creationId xmlns:a16="http://schemas.microsoft.com/office/drawing/2014/main" id="{5DAEBC4C-CA39-DB6C-D990-7E7FCACCD9DA}"/>
              </a:ext>
            </a:extLst>
          </p:cNvPr>
          <p:cNvSpPr>
            <a:spLocks/>
          </p:cNvSpPr>
          <p:nvPr/>
        </p:nvSpPr>
        <p:spPr bwMode="auto">
          <a:xfrm>
            <a:off x="3834728" y="3997155"/>
            <a:ext cx="149830" cy="253520"/>
          </a:xfrm>
          <a:custGeom>
            <a:avLst/>
            <a:gdLst>
              <a:gd name="T0" fmla="*/ 22 w 26"/>
              <a:gd name="T1" fmla="*/ 29 h 38"/>
              <a:gd name="T2" fmla="*/ 18 w 26"/>
              <a:gd name="T3" fmla="*/ 21 h 38"/>
              <a:gd name="T4" fmla="*/ 20 w 26"/>
              <a:gd name="T5" fmla="*/ 18 h 38"/>
              <a:gd name="T6" fmla="*/ 22 w 26"/>
              <a:gd name="T7" fmla="*/ 15 h 38"/>
              <a:gd name="T8" fmla="*/ 22 w 26"/>
              <a:gd name="T9" fmla="*/ 13 h 38"/>
              <a:gd name="T10" fmla="*/ 20 w 26"/>
              <a:gd name="T11" fmla="*/ 11 h 38"/>
              <a:gd name="T12" fmla="*/ 16 w 26"/>
              <a:gd name="T13" fmla="*/ 7 h 38"/>
              <a:gd name="T14" fmla="*/ 9 w 26"/>
              <a:gd name="T15" fmla="*/ 0 h 38"/>
              <a:gd name="T16" fmla="*/ 5 w 26"/>
              <a:gd name="T17" fmla="*/ 5 h 38"/>
              <a:gd name="T18" fmla="*/ 6 w 26"/>
              <a:gd name="T19" fmla="*/ 8 h 38"/>
              <a:gd name="T20" fmla="*/ 3 w 26"/>
              <a:gd name="T21" fmla="*/ 10 h 38"/>
              <a:gd name="T22" fmla="*/ 4 w 26"/>
              <a:gd name="T23" fmla="*/ 16 h 38"/>
              <a:gd name="T24" fmla="*/ 7 w 26"/>
              <a:gd name="T25" fmla="*/ 18 h 38"/>
              <a:gd name="T26" fmla="*/ 8 w 26"/>
              <a:gd name="T27" fmla="*/ 20 h 38"/>
              <a:gd name="T28" fmla="*/ 8 w 26"/>
              <a:gd name="T29" fmla="*/ 27 h 38"/>
              <a:gd name="T30" fmla="*/ 11 w 26"/>
              <a:gd name="T31" fmla="*/ 35 h 38"/>
              <a:gd name="T32" fmla="*/ 17 w 26"/>
              <a:gd name="T33" fmla="*/ 35 h 38"/>
              <a:gd name="T34" fmla="*/ 21 w 26"/>
              <a:gd name="T35" fmla="*/ 34 h 38"/>
              <a:gd name="T36" fmla="*/ 26 w 26"/>
              <a:gd name="T37" fmla="*/ 34 h 38"/>
              <a:gd name="T38" fmla="*/ 22 w 26"/>
              <a:gd name="T39" fmla="*/ 29 h 38"/>
              <a:gd name="T40" fmla="*/ 22 w 26"/>
              <a:gd name="T41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8">
                <a:moveTo>
                  <a:pt x="22" y="29"/>
                </a:moveTo>
                <a:cubicBezTo>
                  <a:pt x="22" y="28"/>
                  <a:pt x="17" y="22"/>
                  <a:pt x="18" y="21"/>
                </a:cubicBezTo>
                <a:cubicBezTo>
                  <a:pt x="19" y="20"/>
                  <a:pt x="18" y="19"/>
                  <a:pt x="20" y="18"/>
                </a:cubicBezTo>
                <a:cubicBezTo>
                  <a:pt x="23" y="18"/>
                  <a:pt x="22" y="16"/>
                  <a:pt x="22" y="15"/>
                </a:cubicBezTo>
                <a:cubicBezTo>
                  <a:pt x="22" y="14"/>
                  <a:pt x="22" y="13"/>
                  <a:pt x="22" y="13"/>
                </a:cubicBezTo>
                <a:cubicBezTo>
                  <a:pt x="22" y="12"/>
                  <a:pt x="21" y="12"/>
                  <a:pt x="20" y="11"/>
                </a:cubicBezTo>
                <a:cubicBezTo>
                  <a:pt x="19" y="9"/>
                  <a:pt x="16" y="9"/>
                  <a:pt x="16" y="7"/>
                </a:cubicBezTo>
                <a:cubicBezTo>
                  <a:pt x="15" y="4"/>
                  <a:pt x="11" y="1"/>
                  <a:pt x="9" y="0"/>
                </a:cubicBezTo>
                <a:cubicBezTo>
                  <a:pt x="9" y="3"/>
                  <a:pt x="4" y="3"/>
                  <a:pt x="5" y="5"/>
                </a:cubicBezTo>
                <a:cubicBezTo>
                  <a:pt x="5" y="6"/>
                  <a:pt x="7" y="7"/>
                  <a:pt x="6" y="8"/>
                </a:cubicBezTo>
                <a:cubicBezTo>
                  <a:pt x="5" y="8"/>
                  <a:pt x="3" y="9"/>
                  <a:pt x="3" y="10"/>
                </a:cubicBezTo>
                <a:cubicBezTo>
                  <a:pt x="0" y="11"/>
                  <a:pt x="2" y="14"/>
                  <a:pt x="4" y="16"/>
                </a:cubicBezTo>
                <a:cubicBezTo>
                  <a:pt x="5" y="17"/>
                  <a:pt x="5" y="18"/>
                  <a:pt x="7" y="18"/>
                </a:cubicBezTo>
                <a:cubicBezTo>
                  <a:pt x="8" y="18"/>
                  <a:pt x="7" y="19"/>
                  <a:pt x="8" y="20"/>
                </a:cubicBezTo>
                <a:cubicBezTo>
                  <a:pt x="10" y="23"/>
                  <a:pt x="9" y="24"/>
                  <a:pt x="8" y="27"/>
                </a:cubicBezTo>
                <a:cubicBezTo>
                  <a:pt x="8" y="30"/>
                  <a:pt x="10" y="33"/>
                  <a:pt x="11" y="35"/>
                </a:cubicBezTo>
                <a:cubicBezTo>
                  <a:pt x="14" y="38"/>
                  <a:pt x="15" y="35"/>
                  <a:pt x="17" y="35"/>
                </a:cubicBezTo>
                <a:cubicBezTo>
                  <a:pt x="19" y="35"/>
                  <a:pt x="20" y="34"/>
                  <a:pt x="21" y="34"/>
                </a:cubicBezTo>
                <a:cubicBezTo>
                  <a:pt x="23" y="33"/>
                  <a:pt x="24" y="33"/>
                  <a:pt x="26" y="34"/>
                </a:cubicBezTo>
                <a:cubicBezTo>
                  <a:pt x="25" y="32"/>
                  <a:pt x="24" y="30"/>
                  <a:pt x="22" y="29"/>
                </a:cubicBezTo>
                <a:cubicBezTo>
                  <a:pt x="21" y="27"/>
                  <a:pt x="23" y="29"/>
                  <a:pt x="22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49" name="Freeform 620">
            <a:extLst>
              <a:ext uri="{FF2B5EF4-FFF2-40B4-BE49-F238E27FC236}">
                <a16:creationId xmlns:a16="http://schemas.microsoft.com/office/drawing/2014/main" id="{0B8C3A0E-A0B0-DAA1-731F-B8500E339129}"/>
              </a:ext>
            </a:extLst>
          </p:cNvPr>
          <p:cNvSpPr>
            <a:spLocks/>
          </p:cNvSpPr>
          <p:nvPr/>
        </p:nvSpPr>
        <p:spPr bwMode="auto">
          <a:xfrm>
            <a:off x="3931330" y="4076380"/>
            <a:ext cx="128145" cy="153921"/>
          </a:xfrm>
          <a:custGeom>
            <a:avLst/>
            <a:gdLst>
              <a:gd name="T0" fmla="*/ 19 w 22"/>
              <a:gd name="T1" fmla="*/ 7 h 23"/>
              <a:gd name="T2" fmla="*/ 22 w 22"/>
              <a:gd name="T3" fmla="*/ 2 h 23"/>
              <a:gd name="T4" fmla="*/ 12 w 22"/>
              <a:gd name="T5" fmla="*/ 2 h 23"/>
              <a:gd name="T6" fmla="*/ 9 w 22"/>
              <a:gd name="T7" fmla="*/ 0 h 23"/>
              <a:gd name="T8" fmla="*/ 5 w 22"/>
              <a:gd name="T9" fmla="*/ 1 h 23"/>
              <a:gd name="T10" fmla="*/ 4 w 22"/>
              <a:gd name="T11" fmla="*/ 6 h 23"/>
              <a:gd name="T12" fmla="*/ 1 w 22"/>
              <a:gd name="T13" fmla="*/ 10 h 23"/>
              <a:gd name="T14" fmla="*/ 4 w 22"/>
              <a:gd name="T15" fmla="*/ 15 h 23"/>
              <a:gd name="T16" fmla="*/ 9 w 22"/>
              <a:gd name="T17" fmla="*/ 22 h 23"/>
              <a:gd name="T18" fmla="*/ 12 w 22"/>
              <a:gd name="T19" fmla="*/ 19 h 23"/>
              <a:gd name="T20" fmla="*/ 16 w 22"/>
              <a:gd name="T21" fmla="*/ 18 h 23"/>
              <a:gd name="T22" fmla="*/ 19 w 22"/>
              <a:gd name="T23" fmla="*/ 19 h 23"/>
              <a:gd name="T24" fmla="*/ 20 w 22"/>
              <a:gd name="T25" fmla="*/ 14 h 23"/>
              <a:gd name="T26" fmla="*/ 19 w 22"/>
              <a:gd name="T27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3">
                <a:moveTo>
                  <a:pt x="19" y="7"/>
                </a:moveTo>
                <a:cubicBezTo>
                  <a:pt x="19" y="5"/>
                  <a:pt x="21" y="3"/>
                  <a:pt x="22" y="2"/>
                </a:cubicBezTo>
                <a:cubicBezTo>
                  <a:pt x="19" y="1"/>
                  <a:pt x="14" y="0"/>
                  <a:pt x="12" y="2"/>
                </a:cubicBezTo>
                <a:cubicBezTo>
                  <a:pt x="10" y="3"/>
                  <a:pt x="9" y="1"/>
                  <a:pt x="9" y="0"/>
                </a:cubicBezTo>
                <a:cubicBezTo>
                  <a:pt x="8" y="0"/>
                  <a:pt x="7" y="2"/>
                  <a:pt x="5" y="1"/>
                </a:cubicBezTo>
                <a:cubicBezTo>
                  <a:pt x="5" y="2"/>
                  <a:pt x="7" y="6"/>
                  <a:pt x="4" y="6"/>
                </a:cubicBezTo>
                <a:cubicBezTo>
                  <a:pt x="2" y="7"/>
                  <a:pt x="0" y="8"/>
                  <a:pt x="1" y="10"/>
                </a:cubicBezTo>
                <a:cubicBezTo>
                  <a:pt x="2" y="12"/>
                  <a:pt x="3" y="13"/>
                  <a:pt x="4" y="15"/>
                </a:cubicBezTo>
                <a:cubicBezTo>
                  <a:pt x="5" y="17"/>
                  <a:pt x="7" y="19"/>
                  <a:pt x="9" y="22"/>
                </a:cubicBezTo>
                <a:cubicBezTo>
                  <a:pt x="12" y="23"/>
                  <a:pt x="10" y="19"/>
                  <a:pt x="12" y="19"/>
                </a:cubicBezTo>
                <a:cubicBezTo>
                  <a:pt x="14" y="19"/>
                  <a:pt x="15" y="19"/>
                  <a:pt x="16" y="18"/>
                </a:cubicBezTo>
                <a:cubicBezTo>
                  <a:pt x="17" y="18"/>
                  <a:pt x="17" y="20"/>
                  <a:pt x="19" y="19"/>
                </a:cubicBezTo>
                <a:cubicBezTo>
                  <a:pt x="20" y="17"/>
                  <a:pt x="21" y="16"/>
                  <a:pt x="20" y="14"/>
                </a:cubicBezTo>
                <a:cubicBezTo>
                  <a:pt x="20" y="12"/>
                  <a:pt x="19" y="9"/>
                  <a:pt x="1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0" name="Freeform 621">
            <a:extLst>
              <a:ext uri="{FF2B5EF4-FFF2-40B4-BE49-F238E27FC236}">
                <a16:creationId xmlns:a16="http://schemas.microsoft.com/office/drawing/2014/main" id="{A705BC51-F772-4DC9-C734-DB13E42C945D}"/>
              </a:ext>
            </a:extLst>
          </p:cNvPr>
          <p:cNvSpPr>
            <a:spLocks/>
          </p:cNvSpPr>
          <p:nvPr/>
        </p:nvSpPr>
        <p:spPr bwMode="auto">
          <a:xfrm>
            <a:off x="4035818" y="4089963"/>
            <a:ext cx="92659" cy="119971"/>
          </a:xfrm>
          <a:custGeom>
            <a:avLst/>
            <a:gdLst>
              <a:gd name="T0" fmla="*/ 12 w 16"/>
              <a:gd name="T1" fmla="*/ 5 h 18"/>
              <a:gd name="T2" fmla="*/ 5 w 16"/>
              <a:gd name="T3" fmla="*/ 1 h 18"/>
              <a:gd name="T4" fmla="*/ 1 w 16"/>
              <a:gd name="T5" fmla="*/ 6 h 18"/>
              <a:gd name="T6" fmla="*/ 2 w 16"/>
              <a:gd name="T7" fmla="*/ 12 h 18"/>
              <a:gd name="T8" fmla="*/ 0 w 16"/>
              <a:gd name="T9" fmla="*/ 17 h 18"/>
              <a:gd name="T10" fmla="*/ 4 w 16"/>
              <a:gd name="T11" fmla="*/ 17 h 18"/>
              <a:gd name="T12" fmla="*/ 9 w 16"/>
              <a:gd name="T13" fmla="*/ 17 h 18"/>
              <a:gd name="T14" fmla="*/ 16 w 16"/>
              <a:gd name="T15" fmla="*/ 8 h 18"/>
              <a:gd name="T16" fmla="*/ 12 w 16"/>
              <a:gd name="T17" fmla="*/ 5 h 18"/>
              <a:gd name="T18" fmla="*/ 12 w 16"/>
              <a:gd name="T19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8">
                <a:moveTo>
                  <a:pt x="12" y="5"/>
                </a:moveTo>
                <a:cubicBezTo>
                  <a:pt x="10" y="3"/>
                  <a:pt x="8" y="1"/>
                  <a:pt x="5" y="1"/>
                </a:cubicBezTo>
                <a:cubicBezTo>
                  <a:pt x="3" y="0"/>
                  <a:pt x="0" y="4"/>
                  <a:pt x="1" y="6"/>
                </a:cubicBezTo>
                <a:cubicBezTo>
                  <a:pt x="1" y="8"/>
                  <a:pt x="2" y="10"/>
                  <a:pt x="2" y="12"/>
                </a:cubicBezTo>
                <a:cubicBezTo>
                  <a:pt x="3" y="14"/>
                  <a:pt x="1" y="16"/>
                  <a:pt x="0" y="17"/>
                </a:cubicBezTo>
                <a:cubicBezTo>
                  <a:pt x="1" y="18"/>
                  <a:pt x="3" y="17"/>
                  <a:pt x="4" y="17"/>
                </a:cubicBezTo>
                <a:cubicBezTo>
                  <a:pt x="6" y="17"/>
                  <a:pt x="7" y="18"/>
                  <a:pt x="9" y="17"/>
                </a:cubicBezTo>
                <a:cubicBezTo>
                  <a:pt x="12" y="16"/>
                  <a:pt x="13" y="10"/>
                  <a:pt x="16" y="8"/>
                </a:cubicBezTo>
                <a:cubicBezTo>
                  <a:pt x="14" y="7"/>
                  <a:pt x="13" y="6"/>
                  <a:pt x="12" y="5"/>
                </a:cubicBezTo>
                <a:cubicBezTo>
                  <a:pt x="10" y="4"/>
                  <a:pt x="13" y="6"/>
                  <a:pt x="1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1" name="Freeform 622">
            <a:extLst>
              <a:ext uri="{FF2B5EF4-FFF2-40B4-BE49-F238E27FC236}">
                <a16:creationId xmlns:a16="http://schemas.microsoft.com/office/drawing/2014/main" id="{0D60A5B1-EE0B-C0B7-D820-582EB81003D1}"/>
              </a:ext>
            </a:extLst>
          </p:cNvPr>
          <p:cNvSpPr>
            <a:spLocks/>
          </p:cNvSpPr>
          <p:nvPr/>
        </p:nvSpPr>
        <p:spPr bwMode="auto">
          <a:xfrm>
            <a:off x="3209776" y="3863605"/>
            <a:ext cx="467238" cy="559102"/>
          </a:xfrm>
          <a:custGeom>
            <a:avLst/>
            <a:gdLst>
              <a:gd name="T0" fmla="*/ 76 w 81"/>
              <a:gd name="T1" fmla="*/ 39 h 84"/>
              <a:gd name="T2" fmla="*/ 74 w 81"/>
              <a:gd name="T3" fmla="*/ 32 h 84"/>
              <a:gd name="T4" fmla="*/ 69 w 81"/>
              <a:gd name="T5" fmla="*/ 33 h 84"/>
              <a:gd name="T6" fmla="*/ 58 w 81"/>
              <a:gd name="T7" fmla="*/ 28 h 84"/>
              <a:gd name="T8" fmla="*/ 53 w 81"/>
              <a:gd name="T9" fmla="*/ 20 h 84"/>
              <a:gd name="T10" fmla="*/ 50 w 81"/>
              <a:gd name="T11" fmla="*/ 15 h 84"/>
              <a:gd name="T12" fmla="*/ 56 w 81"/>
              <a:gd name="T13" fmla="*/ 5 h 84"/>
              <a:gd name="T14" fmla="*/ 56 w 81"/>
              <a:gd name="T15" fmla="*/ 1 h 84"/>
              <a:gd name="T16" fmla="*/ 44 w 81"/>
              <a:gd name="T17" fmla="*/ 8 h 84"/>
              <a:gd name="T18" fmla="*/ 36 w 81"/>
              <a:gd name="T19" fmla="*/ 16 h 84"/>
              <a:gd name="T20" fmla="*/ 31 w 81"/>
              <a:gd name="T21" fmla="*/ 23 h 84"/>
              <a:gd name="T22" fmla="*/ 25 w 81"/>
              <a:gd name="T23" fmla="*/ 17 h 84"/>
              <a:gd name="T24" fmla="*/ 7 w 81"/>
              <a:gd name="T25" fmla="*/ 18 h 84"/>
              <a:gd name="T26" fmla="*/ 1 w 81"/>
              <a:gd name="T27" fmla="*/ 16 h 84"/>
              <a:gd name="T28" fmla="*/ 1 w 81"/>
              <a:gd name="T29" fmla="*/ 21 h 84"/>
              <a:gd name="T30" fmla="*/ 8 w 81"/>
              <a:gd name="T31" fmla="*/ 24 h 84"/>
              <a:gd name="T32" fmla="*/ 11 w 81"/>
              <a:gd name="T33" fmla="*/ 26 h 84"/>
              <a:gd name="T34" fmla="*/ 13 w 81"/>
              <a:gd name="T35" fmla="*/ 23 h 84"/>
              <a:gd name="T36" fmla="*/ 20 w 81"/>
              <a:gd name="T37" fmla="*/ 18 h 84"/>
              <a:gd name="T38" fmla="*/ 24 w 81"/>
              <a:gd name="T39" fmla="*/ 20 h 84"/>
              <a:gd name="T40" fmla="*/ 25 w 81"/>
              <a:gd name="T41" fmla="*/ 26 h 84"/>
              <a:gd name="T42" fmla="*/ 28 w 81"/>
              <a:gd name="T43" fmla="*/ 42 h 84"/>
              <a:gd name="T44" fmla="*/ 28 w 81"/>
              <a:gd name="T45" fmla="*/ 47 h 84"/>
              <a:gd name="T46" fmla="*/ 22 w 81"/>
              <a:gd name="T47" fmla="*/ 53 h 84"/>
              <a:gd name="T48" fmla="*/ 26 w 81"/>
              <a:gd name="T49" fmla="*/ 58 h 84"/>
              <a:gd name="T50" fmla="*/ 34 w 81"/>
              <a:gd name="T51" fmla="*/ 61 h 84"/>
              <a:gd name="T52" fmla="*/ 41 w 81"/>
              <a:gd name="T53" fmla="*/ 64 h 84"/>
              <a:gd name="T54" fmla="*/ 54 w 81"/>
              <a:gd name="T55" fmla="*/ 76 h 84"/>
              <a:gd name="T56" fmla="*/ 60 w 81"/>
              <a:gd name="T57" fmla="*/ 75 h 84"/>
              <a:gd name="T58" fmla="*/ 64 w 81"/>
              <a:gd name="T59" fmla="*/ 80 h 84"/>
              <a:gd name="T60" fmla="*/ 65 w 81"/>
              <a:gd name="T61" fmla="*/ 84 h 84"/>
              <a:gd name="T62" fmla="*/ 65 w 81"/>
              <a:gd name="T63" fmla="*/ 63 h 84"/>
              <a:gd name="T64" fmla="*/ 70 w 81"/>
              <a:gd name="T65" fmla="*/ 58 h 84"/>
              <a:gd name="T66" fmla="*/ 66 w 81"/>
              <a:gd name="T67" fmla="*/ 55 h 84"/>
              <a:gd name="T68" fmla="*/ 79 w 81"/>
              <a:gd name="T69" fmla="*/ 53 h 84"/>
              <a:gd name="T70" fmla="*/ 77 w 81"/>
              <a:gd name="T71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84">
                <a:moveTo>
                  <a:pt x="77" y="48"/>
                </a:moveTo>
                <a:cubicBezTo>
                  <a:pt x="81" y="45"/>
                  <a:pt x="76" y="42"/>
                  <a:pt x="76" y="39"/>
                </a:cubicBezTo>
                <a:cubicBezTo>
                  <a:pt x="76" y="37"/>
                  <a:pt x="78" y="35"/>
                  <a:pt x="78" y="33"/>
                </a:cubicBezTo>
                <a:cubicBezTo>
                  <a:pt x="79" y="30"/>
                  <a:pt x="75" y="32"/>
                  <a:pt x="74" y="32"/>
                </a:cubicBezTo>
                <a:cubicBezTo>
                  <a:pt x="73" y="32"/>
                  <a:pt x="72" y="32"/>
                  <a:pt x="71" y="32"/>
                </a:cubicBezTo>
                <a:cubicBezTo>
                  <a:pt x="70" y="32"/>
                  <a:pt x="70" y="33"/>
                  <a:pt x="69" y="33"/>
                </a:cubicBezTo>
                <a:cubicBezTo>
                  <a:pt x="68" y="33"/>
                  <a:pt x="67" y="30"/>
                  <a:pt x="66" y="30"/>
                </a:cubicBezTo>
                <a:cubicBezTo>
                  <a:pt x="64" y="26"/>
                  <a:pt x="62" y="28"/>
                  <a:pt x="58" y="28"/>
                </a:cubicBezTo>
                <a:cubicBezTo>
                  <a:pt x="56" y="28"/>
                  <a:pt x="55" y="28"/>
                  <a:pt x="54" y="26"/>
                </a:cubicBezTo>
                <a:cubicBezTo>
                  <a:pt x="53" y="24"/>
                  <a:pt x="56" y="22"/>
                  <a:pt x="53" y="20"/>
                </a:cubicBezTo>
                <a:cubicBezTo>
                  <a:pt x="52" y="19"/>
                  <a:pt x="52" y="17"/>
                  <a:pt x="50" y="17"/>
                </a:cubicBezTo>
                <a:cubicBezTo>
                  <a:pt x="48" y="17"/>
                  <a:pt x="49" y="17"/>
                  <a:pt x="50" y="15"/>
                </a:cubicBezTo>
                <a:cubicBezTo>
                  <a:pt x="51" y="13"/>
                  <a:pt x="50" y="11"/>
                  <a:pt x="51" y="9"/>
                </a:cubicBezTo>
                <a:cubicBezTo>
                  <a:pt x="52" y="7"/>
                  <a:pt x="54" y="6"/>
                  <a:pt x="56" y="5"/>
                </a:cubicBezTo>
                <a:cubicBezTo>
                  <a:pt x="57" y="4"/>
                  <a:pt x="59" y="4"/>
                  <a:pt x="60" y="2"/>
                </a:cubicBezTo>
                <a:cubicBezTo>
                  <a:pt x="60" y="0"/>
                  <a:pt x="56" y="0"/>
                  <a:pt x="56" y="1"/>
                </a:cubicBezTo>
                <a:cubicBezTo>
                  <a:pt x="54" y="3"/>
                  <a:pt x="51" y="6"/>
                  <a:pt x="48" y="6"/>
                </a:cubicBezTo>
                <a:cubicBezTo>
                  <a:pt x="45" y="6"/>
                  <a:pt x="45" y="6"/>
                  <a:pt x="44" y="8"/>
                </a:cubicBezTo>
                <a:cubicBezTo>
                  <a:pt x="43" y="10"/>
                  <a:pt x="43" y="7"/>
                  <a:pt x="41" y="7"/>
                </a:cubicBezTo>
                <a:cubicBezTo>
                  <a:pt x="37" y="8"/>
                  <a:pt x="39" y="14"/>
                  <a:pt x="36" y="16"/>
                </a:cubicBezTo>
                <a:cubicBezTo>
                  <a:pt x="35" y="17"/>
                  <a:pt x="33" y="18"/>
                  <a:pt x="32" y="20"/>
                </a:cubicBezTo>
                <a:cubicBezTo>
                  <a:pt x="32" y="20"/>
                  <a:pt x="32" y="23"/>
                  <a:pt x="31" y="23"/>
                </a:cubicBezTo>
                <a:cubicBezTo>
                  <a:pt x="30" y="21"/>
                  <a:pt x="29" y="20"/>
                  <a:pt x="28" y="19"/>
                </a:cubicBezTo>
                <a:cubicBezTo>
                  <a:pt x="27" y="17"/>
                  <a:pt x="26" y="17"/>
                  <a:pt x="25" y="17"/>
                </a:cubicBezTo>
                <a:cubicBezTo>
                  <a:pt x="21" y="16"/>
                  <a:pt x="19" y="13"/>
                  <a:pt x="15" y="16"/>
                </a:cubicBezTo>
                <a:cubicBezTo>
                  <a:pt x="13" y="17"/>
                  <a:pt x="9" y="20"/>
                  <a:pt x="7" y="18"/>
                </a:cubicBezTo>
                <a:cubicBezTo>
                  <a:pt x="6" y="17"/>
                  <a:pt x="5" y="17"/>
                  <a:pt x="4" y="16"/>
                </a:cubicBezTo>
                <a:cubicBezTo>
                  <a:pt x="2" y="16"/>
                  <a:pt x="3" y="14"/>
                  <a:pt x="1" y="16"/>
                </a:cubicBezTo>
                <a:cubicBezTo>
                  <a:pt x="0" y="17"/>
                  <a:pt x="1" y="17"/>
                  <a:pt x="2" y="18"/>
                </a:cubicBezTo>
                <a:cubicBezTo>
                  <a:pt x="2" y="19"/>
                  <a:pt x="1" y="20"/>
                  <a:pt x="1" y="21"/>
                </a:cubicBezTo>
                <a:cubicBezTo>
                  <a:pt x="3" y="21"/>
                  <a:pt x="5" y="22"/>
                  <a:pt x="6" y="22"/>
                </a:cubicBezTo>
                <a:cubicBezTo>
                  <a:pt x="7" y="23"/>
                  <a:pt x="8" y="23"/>
                  <a:pt x="8" y="24"/>
                </a:cubicBezTo>
                <a:cubicBezTo>
                  <a:pt x="9" y="25"/>
                  <a:pt x="9" y="24"/>
                  <a:pt x="10" y="24"/>
                </a:cubicBezTo>
                <a:cubicBezTo>
                  <a:pt x="10" y="23"/>
                  <a:pt x="10" y="26"/>
                  <a:pt x="11" y="26"/>
                </a:cubicBezTo>
                <a:cubicBezTo>
                  <a:pt x="12" y="27"/>
                  <a:pt x="13" y="26"/>
                  <a:pt x="15" y="25"/>
                </a:cubicBezTo>
                <a:cubicBezTo>
                  <a:pt x="16" y="25"/>
                  <a:pt x="13" y="23"/>
                  <a:pt x="13" y="23"/>
                </a:cubicBezTo>
                <a:cubicBezTo>
                  <a:pt x="13" y="22"/>
                  <a:pt x="16" y="20"/>
                  <a:pt x="16" y="19"/>
                </a:cubicBezTo>
                <a:cubicBezTo>
                  <a:pt x="17" y="18"/>
                  <a:pt x="19" y="17"/>
                  <a:pt x="20" y="18"/>
                </a:cubicBezTo>
                <a:cubicBezTo>
                  <a:pt x="21" y="18"/>
                  <a:pt x="23" y="19"/>
                  <a:pt x="23" y="19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1"/>
                  <a:pt x="23" y="22"/>
                  <a:pt x="23" y="22"/>
                </a:cubicBezTo>
                <a:cubicBezTo>
                  <a:pt x="23" y="23"/>
                  <a:pt x="25" y="25"/>
                  <a:pt x="25" y="26"/>
                </a:cubicBezTo>
                <a:cubicBezTo>
                  <a:pt x="27" y="29"/>
                  <a:pt x="29" y="29"/>
                  <a:pt x="29" y="33"/>
                </a:cubicBezTo>
                <a:cubicBezTo>
                  <a:pt x="29" y="36"/>
                  <a:pt x="29" y="39"/>
                  <a:pt x="28" y="42"/>
                </a:cubicBezTo>
                <a:cubicBezTo>
                  <a:pt x="28" y="43"/>
                  <a:pt x="30" y="43"/>
                  <a:pt x="30" y="44"/>
                </a:cubicBezTo>
                <a:cubicBezTo>
                  <a:pt x="29" y="45"/>
                  <a:pt x="28" y="46"/>
                  <a:pt x="28" y="47"/>
                </a:cubicBezTo>
                <a:cubicBezTo>
                  <a:pt x="27" y="48"/>
                  <a:pt x="27" y="50"/>
                  <a:pt x="26" y="50"/>
                </a:cubicBezTo>
                <a:cubicBezTo>
                  <a:pt x="24" y="51"/>
                  <a:pt x="22" y="50"/>
                  <a:pt x="22" y="53"/>
                </a:cubicBezTo>
                <a:cubicBezTo>
                  <a:pt x="22" y="55"/>
                  <a:pt x="19" y="55"/>
                  <a:pt x="22" y="56"/>
                </a:cubicBezTo>
                <a:cubicBezTo>
                  <a:pt x="23" y="57"/>
                  <a:pt x="24" y="57"/>
                  <a:pt x="26" y="58"/>
                </a:cubicBezTo>
                <a:cubicBezTo>
                  <a:pt x="27" y="59"/>
                  <a:pt x="28" y="60"/>
                  <a:pt x="29" y="61"/>
                </a:cubicBezTo>
                <a:cubicBezTo>
                  <a:pt x="31" y="62"/>
                  <a:pt x="32" y="61"/>
                  <a:pt x="34" y="61"/>
                </a:cubicBezTo>
                <a:cubicBezTo>
                  <a:pt x="35" y="61"/>
                  <a:pt x="36" y="62"/>
                  <a:pt x="38" y="63"/>
                </a:cubicBezTo>
                <a:cubicBezTo>
                  <a:pt x="39" y="63"/>
                  <a:pt x="40" y="63"/>
                  <a:pt x="41" y="64"/>
                </a:cubicBezTo>
                <a:cubicBezTo>
                  <a:pt x="44" y="66"/>
                  <a:pt x="46" y="68"/>
                  <a:pt x="48" y="71"/>
                </a:cubicBezTo>
                <a:cubicBezTo>
                  <a:pt x="49" y="74"/>
                  <a:pt x="50" y="75"/>
                  <a:pt x="54" y="76"/>
                </a:cubicBezTo>
                <a:cubicBezTo>
                  <a:pt x="55" y="76"/>
                  <a:pt x="56" y="75"/>
                  <a:pt x="57" y="74"/>
                </a:cubicBezTo>
                <a:cubicBezTo>
                  <a:pt x="58" y="74"/>
                  <a:pt x="59" y="76"/>
                  <a:pt x="60" y="75"/>
                </a:cubicBezTo>
                <a:cubicBezTo>
                  <a:pt x="62" y="74"/>
                  <a:pt x="64" y="75"/>
                  <a:pt x="65" y="76"/>
                </a:cubicBezTo>
                <a:cubicBezTo>
                  <a:pt x="65" y="77"/>
                  <a:pt x="64" y="79"/>
                  <a:pt x="64" y="80"/>
                </a:cubicBezTo>
                <a:cubicBezTo>
                  <a:pt x="63" y="81"/>
                  <a:pt x="62" y="81"/>
                  <a:pt x="64" y="82"/>
                </a:cubicBezTo>
                <a:cubicBezTo>
                  <a:pt x="64" y="82"/>
                  <a:pt x="66" y="84"/>
                  <a:pt x="65" y="84"/>
                </a:cubicBezTo>
                <a:cubicBezTo>
                  <a:pt x="67" y="84"/>
                  <a:pt x="68" y="73"/>
                  <a:pt x="69" y="71"/>
                </a:cubicBezTo>
                <a:cubicBezTo>
                  <a:pt x="69" y="67"/>
                  <a:pt x="66" y="66"/>
                  <a:pt x="65" y="63"/>
                </a:cubicBezTo>
                <a:cubicBezTo>
                  <a:pt x="65" y="61"/>
                  <a:pt x="65" y="60"/>
                  <a:pt x="66" y="60"/>
                </a:cubicBezTo>
                <a:cubicBezTo>
                  <a:pt x="67" y="60"/>
                  <a:pt x="70" y="59"/>
                  <a:pt x="70" y="58"/>
                </a:cubicBezTo>
                <a:cubicBezTo>
                  <a:pt x="69" y="58"/>
                  <a:pt x="67" y="58"/>
                  <a:pt x="67" y="57"/>
                </a:cubicBezTo>
                <a:cubicBezTo>
                  <a:pt x="66" y="57"/>
                  <a:pt x="66" y="55"/>
                  <a:pt x="66" y="55"/>
                </a:cubicBezTo>
                <a:cubicBezTo>
                  <a:pt x="68" y="55"/>
                  <a:pt x="70" y="55"/>
                  <a:pt x="72" y="55"/>
                </a:cubicBezTo>
                <a:cubicBezTo>
                  <a:pt x="73" y="55"/>
                  <a:pt x="79" y="52"/>
                  <a:pt x="79" y="53"/>
                </a:cubicBezTo>
                <a:cubicBezTo>
                  <a:pt x="79" y="51"/>
                  <a:pt x="76" y="48"/>
                  <a:pt x="77" y="48"/>
                </a:cubicBezTo>
                <a:cubicBezTo>
                  <a:pt x="78" y="47"/>
                  <a:pt x="76" y="48"/>
                  <a:pt x="77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2" name="Freeform 623">
            <a:extLst>
              <a:ext uri="{FF2B5EF4-FFF2-40B4-BE49-F238E27FC236}">
                <a16:creationId xmlns:a16="http://schemas.microsoft.com/office/drawing/2014/main" id="{6B1C7D8F-3A52-126B-4B5A-9A59C6A52942}"/>
              </a:ext>
            </a:extLst>
          </p:cNvPr>
          <p:cNvSpPr>
            <a:spLocks/>
          </p:cNvSpPr>
          <p:nvPr/>
        </p:nvSpPr>
        <p:spPr bwMode="auto">
          <a:xfrm>
            <a:off x="3272862" y="4237093"/>
            <a:ext cx="161659" cy="219568"/>
          </a:xfrm>
          <a:custGeom>
            <a:avLst/>
            <a:gdLst>
              <a:gd name="T0" fmla="*/ 20 w 28"/>
              <a:gd name="T1" fmla="*/ 6 h 33"/>
              <a:gd name="T2" fmla="*/ 15 w 28"/>
              <a:gd name="T3" fmla="*/ 3 h 33"/>
              <a:gd name="T4" fmla="*/ 10 w 28"/>
              <a:gd name="T5" fmla="*/ 0 h 33"/>
              <a:gd name="T6" fmla="*/ 4 w 28"/>
              <a:gd name="T7" fmla="*/ 4 h 33"/>
              <a:gd name="T8" fmla="*/ 3 w 28"/>
              <a:gd name="T9" fmla="*/ 7 h 33"/>
              <a:gd name="T10" fmla="*/ 2 w 28"/>
              <a:gd name="T11" fmla="*/ 10 h 33"/>
              <a:gd name="T12" fmla="*/ 0 w 28"/>
              <a:gd name="T13" fmla="*/ 13 h 33"/>
              <a:gd name="T14" fmla="*/ 0 w 28"/>
              <a:gd name="T15" fmla="*/ 15 h 33"/>
              <a:gd name="T16" fmla="*/ 0 w 28"/>
              <a:gd name="T17" fmla="*/ 18 h 33"/>
              <a:gd name="T18" fmla="*/ 2 w 28"/>
              <a:gd name="T19" fmla="*/ 20 h 33"/>
              <a:gd name="T20" fmla="*/ 5 w 28"/>
              <a:gd name="T21" fmla="*/ 18 h 33"/>
              <a:gd name="T22" fmla="*/ 5 w 28"/>
              <a:gd name="T23" fmla="*/ 20 h 33"/>
              <a:gd name="T24" fmla="*/ 3 w 28"/>
              <a:gd name="T25" fmla="*/ 24 h 33"/>
              <a:gd name="T26" fmla="*/ 3 w 28"/>
              <a:gd name="T27" fmla="*/ 26 h 33"/>
              <a:gd name="T28" fmla="*/ 3 w 28"/>
              <a:gd name="T29" fmla="*/ 28 h 33"/>
              <a:gd name="T30" fmla="*/ 8 w 28"/>
              <a:gd name="T31" fmla="*/ 32 h 33"/>
              <a:gd name="T32" fmla="*/ 11 w 28"/>
              <a:gd name="T33" fmla="*/ 29 h 33"/>
              <a:gd name="T34" fmla="*/ 16 w 28"/>
              <a:gd name="T35" fmla="*/ 22 h 33"/>
              <a:gd name="T36" fmla="*/ 22 w 28"/>
              <a:gd name="T37" fmla="*/ 19 h 33"/>
              <a:gd name="T38" fmla="*/ 27 w 28"/>
              <a:gd name="T39" fmla="*/ 13 h 33"/>
              <a:gd name="T40" fmla="*/ 27 w 28"/>
              <a:gd name="T41" fmla="*/ 8 h 33"/>
              <a:gd name="T42" fmla="*/ 24 w 28"/>
              <a:gd name="T43" fmla="*/ 5 h 33"/>
              <a:gd name="T44" fmla="*/ 20 w 28"/>
              <a:gd name="T45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33">
                <a:moveTo>
                  <a:pt x="20" y="6"/>
                </a:moveTo>
                <a:cubicBezTo>
                  <a:pt x="18" y="6"/>
                  <a:pt x="17" y="4"/>
                  <a:pt x="15" y="3"/>
                </a:cubicBezTo>
                <a:cubicBezTo>
                  <a:pt x="14" y="2"/>
                  <a:pt x="12" y="0"/>
                  <a:pt x="10" y="0"/>
                </a:cubicBezTo>
                <a:cubicBezTo>
                  <a:pt x="10" y="3"/>
                  <a:pt x="4" y="1"/>
                  <a:pt x="4" y="4"/>
                </a:cubicBezTo>
                <a:cubicBezTo>
                  <a:pt x="4" y="6"/>
                  <a:pt x="4" y="6"/>
                  <a:pt x="3" y="7"/>
                </a:cubicBezTo>
                <a:cubicBezTo>
                  <a:pt x="1" y="8"/>
                  <a:pt x="2" y="9"/>
                  <a:pt x="2" y="10"/>
                </a:cubicBezTo>
                <a:cubicBezTo>
                  <a:pt x="2" y="11"/>
                  <a:pt x="1" y="12"/>
                  <a:pt x="0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8"/>
                  <a:pt x="1" y="21"/>
                  <a:pt x="2" y="20"/>
                </a:cubicBezTo>
                <a:cubicBezTo>
                  <a:pt x="4" y="20"/>
                  <a:pt x="4" y="18"/>
                  <a:pt x="5" y="18"/>
                </a:cubicBezTo>
                <a:cubicBezTo>
                  <a:pt x="4" y="18"/>
                  <a:pt x="6" y="20"/>
                  <a:pt x="5" y="20"/>
                </a:cubicBezTo>
                <a:cubicBezTo>
                  <a:pt x="5" y="22"/>
                  <a:pt x="5" y="23"/>
                  <a:pt x="3" y="24"/>
                </a:cubicBezTo>
                <a:cubicBezTo>
                  <a:pt x="3" y="24"/>
                  <a:pt x="4" y="26"/>
                  <a:pt x="3" y="26"/>
                </a:cubicBezTo>
                <a:cubicBezTo>
                  <a:pt x="3" y="27"/>
                  <a:pt x="2" y="27"/>
                  <a:pt x="3" y="28"/>
                </a:cubicBezTo>
                <a:cubicBezTo>
                  <a:pt x="5" y="29"/>
                  <a:pt x="6" y="29"/>
                  <a:pt x="8" y="32"/>
                </a:cubicBezTo>
                <a:cubicBezTo>
                  <a:pt x="9" y="33"/>
                  <a:pt x="10" y="29"/>
                  <a:pt x="11" y="29"/>
                </a:cubicBezTo>
                <a:cubicBezTo>
                  <a:pt x="12" y="26"/>
                  <a:pt x="13" y="23"/>
                  <a:pt x="16" y="22"/>
                </a:cubicBezTo>
                <a:cubicBezTo>
                  <a:pt x="18" y="21"/>
                  <a:pt x="20" y="21"/>
                  <a:pt x="22" y="19"/>
                </a:cubicBezTo>
                <a:cubicBezTo>
                  <a:pt x="24" y="18"/>
                  <a:pt x="26" y="16"/>
                  <a:pt x="27" y="13"/>
                </a:cubicBezTo>
                <a:cubicBezTo>
                  <a:pt x="27" y="11"/>
                  <a:pt x="28" y="10"/>
                  <a:pt x="27" y="8"/>
                </a:cubicBezTo>
                <a:cubicBezTo>
                  <a:pt x="26" y="7"/>
                  <a:pt x="25" y="6"/>
                  <a:pt x="24" y="5"/>
                </a:cubicBezTo>
                <a:cubicBezTo>
                  <a:pt x="23" y="5"/>
                  <a:pt x="21" y="6"/>
                  <a:pt x="20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3" name="Freeform 624">
            <a:extLst>
              <a:ext uri="{FF2B5EF4-FFF2-40B4-BE49-F238E27FC236}">
                <a16:creationId xmlns:a16="http://schemas.microsoft.com/office/drawing/2014/main" id="{69CEE63B-9027-66B1-EAFF-88039F067775}"/>
              </a:ext>
            </a:extLst>
          </p:cNvPr>
          <p:cNvSpPr>
            <a:spLocks/>
          </p:cNvSpPr>
          <p:nvPr/>
        </p:nvSpPr>
        <p:spPr bwMode="auto">
          <a:xfrm>
            <a:off x="3255119" y="4277838"/>
            <a:ext cx="370635" cy="631537"/>
          </a:xfrm>
          <a:custGeom>
            <a:avLst/>
            <a:gdLst>
              <a:gd name="T0" fmla="*/ 57 w 64"/>
              <a:gd name="T1" fmla="*/ 21 h 95"/>
              <a:gd name="T2" fmla="*/ 56 w 64"/>
              <a:gd name="T3" fmla="*/ 14 h 95"/>
              <a:gd name="T4" fmla="*/ 50 w 64"/>
              <a:gd name="T5" fmla="*/ 13 h 95"/>
              <a:gd name="T6" fmla="*/ 46 w 64"/>
              <a:gd name="T7" fmla="*/ 14 h 95"/>
              <a:gd name="T8" fmla="*/ 41 w 64"/>
              <a:gd name="T9" fmla="*/ 11 h 95"/>
              <a:gd name="T10" fmla="*/ 38 w 64"/>
              <a:gd name="T11" fmla="*/ 6 h 95"/>
              <a:gd name="T12" fmla="*/ 33 w 64"/>
              <a:gd name="T13" fmla="*/ 2 h 95"/>
              <a:gd name="T14" fmla="*/ 28 w 64"/>
              <a:gd name="T15" fmla="*/ 0 h 95"/>
              <a:gd name="T16" fmla="*/ 31 w 64"/>
              <a:gd name="T17" fmla="*/ 5 h 95"/>
              <a:gd name="T18" fmla="*/ 28 w 64"/>
              <a:gd name="T19" fmla="*/ 10 h 95"/>
              <a:gd name="T20" fmla="*/ 23 w 64"/>
              <a:gd name="T21" fmla="*/ 14 h 95"/>
              <a:gd name="T22" fmla="*/ 17 w 64"/>
              <a:gd name="T23" fmla="*/ 17 h 95"/>
              <a:gd name="T24" fmla="*/ 11 w 64"/>
              <a:gd name="T25" fmla="*/ 26 h 95"/>
              <a:gd name="T26" fmla="*/ 6 w 64"/>
              <a:gd name="T27" fmla="*/ 22 h 95"/>
              <a:gd name="T28" fmla="*/ 6 w 64"/>
              <a:gd name="T29" fmla="*/ 21 h 95"/>
              <a:gd name="T30" fmla="*/ 6 w 64"/>
              <a:gd name="T31" fmla="*/ 18 h 95"/>
              <a:gd name="T32" fmla="*/ 2 w 64"/>
              <a:gd name="T33" fmla="*/ 26 h 95"/>
              <a:gd name="T34" fmla="*/ 3 w 64"/>
              <a:gd name="T35" fmla="*/ 30 h 95"/>
              <a:gd name="T36" fmla="*/ 3 w 64"/>
              <a:gd name="T37" fmla="*/ 32 h 95"/>
              <a:gd name="T38" fmla="*/ 14 w 64"/>
              <a:gd name="T39" fmla="*/ 47 h 95"/>
              <a:gd name="T40" fmla="*/ 23 w 64"/>
              <a:gd name="T41" fmla="*/ 63 h 95"/>
              <a:gd name="T42" fmla="*/ 26 w 64"/>
              <a:gd name="T43" fmla="*/ 70 h 95"/>
              <a:gd name="T44" fmla="*/ 25 w 64"/>
              <a:gd name="T45" fmla="*/ 71 h 95"/>
              <a:gd name="T46" fmla="*/ 28 w 64"/>
              <a:gd name="T47" fmla="*/ 74 h 95"/>
              <a:gd name="T48" fmla="*/ 32 w 64"/>
              <a:gd name="T49" fmla="*/ 79 h 95"/>
              <a:gd name="T50" fmla="*/ 41 w 64"/>
              <a:gd name="T51" fmla="*/ 83 h 95"/>
              <a:gd name="T52" fmla="*/ 48 w 64"/>
              <a:gd name="T53" fmla="*/ 87 h 95"/>
              <a:gd name="T54" fmla="*/ 54 w 64"/>
              <a:gd name="T55" fmla="*/ 93 h 95"/>
              <a:gd name="T56" fmla="*/ 59 w 64"/>
              <a:gd name="T57" fmla="*/ 90 h 95"/>
              <a:gd name="T58" fmla="*/ 61 w 64"/>
              <a:gd name="T59" fmla="*/ 86 h 95"/>
              <a:gd name="T60" fmla="*/ 63 w 64"/>
              <a:gd name="T61" fmla="*/ 82 h 95"/>
              <a:gd name="T62" fmla="*/ 61 w 64"/>
              <a:gd name="T63" fmla="*/ 78 h 95"/>
              <a:gd name="T64" fmla="*/ 61 w 64"/>
              <a:gd name="T65" fmla="*/ 76 h 95"/>
              <a:gd name="T66" fmla="*/ 63 w 64"/>
              <a:gd name="T67" fmla="*/ 74 h 95"/>
              <a:gd name="T68" fmla="*/ 64 w 64"/>
              <a:gd name="T69" fmla="*/ 64 h 95"/>
              <a:gd name="T70" fmla="*/ 62 w 64"/>
              <a:gd name="T71" fmla="*/ 59 h 95"/>
              <a:gd name="T72" fmla="*/ 57 w 64"/>
              <a:gd name="T73" fmla="*/ 57 h 95"/>
              <a:gd name="T74" fmla="*/ 55 w 64"/>
              <a:gd name="T75" fmla="*/ 48 h 95"/>
              <a:gd name="T76" fmla="*/ 50 w 64"/>
              <a:gd name="T77" fmla="*/ 51 h 95"/>
              <a:gd name="T78" fmla="*/ 46 w 64"/>
              <a:gd name="T79" fmla="*/ 51 h 95"/>
              <a:gd name="T80" fmla="*/ 44 w 64"/>
              <a:gd name="T81" fmla="*/ 48 h 95"/>
              <a:gd name="T82" fmla="*/ 40 w 64"/>
              <a:gd name="T83" fmla="*/ 42 h 95"/>
              <a:gd name="T84" fmla="*/ 39 w 64"/>
              <a:gd name="T85" fmla="*/ 35 h 95"/>
              <a:gd name="T86" fmla="*/ 42 w 64"/>
              <a:gd name="T87" fmla="*/ 33 h 95"/>
              <a:gd name="T88" fmla="*/ 42 w 64"/>
              <a:gd name="T89" fmla="*/ 30 h 95"/>
              <a:gd name="T90" fmla="*/ 45 w 64"/>
              <a:gd name="T91" fmla="*/ 25 h 95"/>
              <a:gd name="T92" fmla="*/ 50 w 64"/>
              <a:gd name="T93" fmla="*/ 24 h 95"/>
              <a:gd name="T94" fmla="*/ 53 w 64"/>
              <a:gd name="T95" fmla="*/ 22 h 95"/>
              <a:gd name="T96" fmla="*/ 57 w 64"/>
              <a:gd name="T97" fmla="*/ 2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" h="95">
                <a:moveTo>
                  <a:pt x="57" y="21"/>
                </a:moveTo>
                <a:cubicBezTo>
                  <a:pt x="53" y="19"/>
                  <a:pt x="59" y="15"/>
                  <a:pt x="56" y="14"/>
                </a:cubicBezTo>
                <a:cubicBezTo>
                  <a:pt x="54" y="12"/>
                  <a:pt x="52" y="13"/>
                  <a:pt x="50" y="13"/>
                </a:cubicBezTo>
                <a:cubicBezTo>
                  <a:pt x="48" y="12"/>
                  <a:pt x="48" y="14"/>
                  <a:pt x="46" y="14"/>
                </a:cubicBezTo>
                <a:cubicBezTo>
                  <a:pt x="44" y="13"/>
                  <a:pt x="42" y="13"/>
                  <a:pt x="41" y="11"/>
                </a:cubicBezTo>
                <a:cubicBezTo>
                  <a:pt x="40" y="10"/>
                  <a:pt x="39" y="7"/>
                  <a:pt x="38" y="6"/>
                </a:cubicBezTo>
                <a:cubicBezTo>
                  <a:pt x="36" y="5"/>
                  <a:pt x="35" y="3"/>
                  <a:pt x="33" y="2"/>
                </a:cubicBezTo>
                <a:cubicBezTo>
                  <a:pt x="32" y="0"/>
                  <a:pt x="30" y="1"/>
                  <a:pt x="28" y="0"/>
                </a:cubicBezTo>
                <a:cubicBezTo>
                  <a:pt x="30" y="2"/>
                  <a:pt x="31" y="3"/>
                  <a:pt x="31" y="5"/>
                </a:cubicBezTo>
                <a:cubicBezTo>
                  <a:pt x="30" y="7"/>
                  <a:pt x="30" y="9"/>
                  <a:pt x="28" y="10"/>
                </a:cubicBezTo>
                <a:cubicBezTo>
                  <a:pt x="26" y="12"/>
                  <a:pt x="25" y="14"/>
                  <a:pt x="23" y="14"/>
                </a:cubicBezTo>
                <a:cubicBezTo>
                  <a:pt x="21" y="15"/>
                  <a:pt x="19" y="15"/>
                  <a:pt x="17" y="17"/>
                </a:cubicBezTo>
                <a:cubicBezTo>
                  <a:pt x="16" y="18"/>
                  <a:pt x="12" y="27"/>
                  <a:pt x="11" y="26"/>
                </a:cubicBezTo>
                <a:cubicBezTo>
                  <a:pt x="9" y="23"/>
                  <a:pt x="8" y="23"/>
                  <a:pt x="6" y="22"/>
                </a:cubicBezTo>
                <a:cubicBezTo>
                  <a:pt x="5" y="22"/>
                  <a:pt x="5" y="22"/>
                  <a:pt x="6" y="21"/>
                </a:cubicBezTo>
                <a:cubicBezTo>
                  <a:pt x="7" y="20"/>
                  <a:pt x="7" y="19"/>
                  <a:pt x="6" y="18"/>
                </a:cubicBezTo>
                <a:cubicBezTo>
                  <a:pt x="4" y="19"/>
                  <a:pt x="0" y="23"/>
                  <a:pt x="2" y="26"/>
                </a:cubicBezTo>
                <a:cubicBezTo>
                  <a:pt x="2" y="26"/>
                  <a:pt x="4" y="29"/>
                  <a:pt x="3" y="30"/>
                </a:cubicBezTo>
                <a:cubicBezTo>
                  <a:pt x="2" y="30"/>
                  <a:pt x="1" y="31"/>
                  <a:pt x="3" y="32"/>
                </a:cubicBezTo>
                <a:cubicBezTo>
                  <a:pt x="8" y="35"/>
                  <a:pt x="12" y="41"/>
                  <a:pt x="14" y="47"/>
                </a:cubicBezTo>
                <a:cubicBezTo>
                  <a:pt x="17" y="52"/>
                  <a:pt x="19" y="58"/>
                  <a:pt x="23" y="63"/>
                </a:cubicBezTo>
                <a:cubicBezTo>
                  <a:pt x="24" y="65"/>
                  <a:pt x="26" y="67"/>
                  <a:pt x="26" y="70"/>
                </a:cubicBezTo>
                <a:cubicBezTo>
                  <a:pt x="26" y="71"/>
                  <a:pt x="25" y="70"/>
                  <a:pt x="25" y="71"/>
                </a:cubicBezTo>
                <a:cubicBezTo>
                  <a:pt x="26" y="72"/>
                  <a:pt x="27" y="73"/>
                  <a:pt x="28" y="74"/>
                </a:cubicBezTo>
                <a:cubicBezTo>
                  <a:pt x="29" y="76"/>
                  <a:pt x="30" y="78"/>
                  <a:pt x="32" y="79"/>
                </a:cubicBezTo>
                <a:cubicBezTo>
                  <a:pt x="35" y="80"/>
                  <a:pt x="38" y="82"/>
                  <a:pt x="41" y="83"/>
                </a:cubicBezTo>
                <a:cubicBezTo>
                  <a:pt x="43" y="84"/>
                  <a:pt x="45" y="86"/>
                  <a:pt x="48" y="87"/>
                </a:cubicBezTo>
                <a:cubicBezTo>
                  <a:pt x="50" y="89"/>
                  <a:pt x="52" y="91"/>
                  <a:pt x="54" y="93"/>
                </a:cubicBezTo>
                <a:cubicBezTo>
                  <a:pt x="58" y="95"/>
                  <a:pt x="57" y="91"/>
                  <a:pt x="59" y="90"/>
                </a:cubicBezTo>
                <a:cubicBezTo>
                  <a:pt x="60" y="89"/>
                  <a:pt x="60" y="87"/>
                  <a:pt x="61" y="86"/>
                </a:cubicBezTo>
                <a:cubicBezTo>
                  <a:pt x="61" y="85"/>
                  <a:pt x="64" y="83"/>
                  <a:pt x="63" y="82"/>
                </a:cubicBezTo>
                <a:cubicBezTo>
                  <a:pt x="61" y="81"/>
                  <a:pt x="60" y="81"/>
                  <a:pt x="61" y="78"/>
                </a:cubicBezTo>
                <a:cubicBezTo>
                  <a:pt x="61" y="77"/>
                  <a:pt x="61" y="76"/>
                  <a:pt x="61" y="76"/>
                </a:cubicBezTo>
                <a:cubicBezTo>
                  <a:pt x="62" y="75"/>
                  <a:pt x="63" y="74"/>
                  <a:pt x="63" y="74"/>
                </a:cubicBezTo>
                <a:cubicBezTo>
                  <a:pt x="64" y="71"/>
                  <a:pt x="62" y="66"/>
                  <a:pt x="64" y="64"/>
                </a:cubicBezTo>
                <a:cubicBezTo>
                  <a:pt x="64" y="63"/>
                  <a:pt x="63" y="61"/>
                  <a:pt x="62" y="59"/>
                </a:cubicBezTo>
                <a:cubicBezTo>
                  <a:pt x="61" y="56"/>
                  <a:pt x="60" y="56"/>
                  <a:pt x="57" y="57"/>
                </a:cubicBezTo>
                <a:cubicBezTo>
                  <a:pt x="53" y="57"/>
                  <a:pt x="55" y="50"/>
                  <a:pt x="55" y="48"/>
                </a:cubicBezTo>
                <a:cubicBezTo>
                  <a:pt x="53" y="49"/>
                  <a:pt x="52" y="51"/>
                  <a:pt x="50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5" y="50"/>
                  <a:pt x="45" y="48"/>
                  <a:pt x="44" y="48"/>
                </a:cubicBezTo>
                <a:cubicBezTo>
                  <a:pt x="41" y="48"/>
                  <a:pt x="41" y="44"/>
                  <a:pt x="40" y="42"/>
                </a:cubicBezTo>
                <a:cubicBezTo>
                  <a:pt x="38" y="40"/>
                  <a:pt x="37" y="37"/>
                  <a:pt x="39" y="35"/>
                </a:cubicBezTo>
                <a:cubicBezTo>
                  <a:pt x="40" y="34"/>
                  <a:pt x="42" y="34"/>
                  <a:pt x="42" y="33"/>
                </a:cubicBezTo>
                <a:cubicBezTo>
                  <a:pt x="42" y="32"/>
                  <a:pt x="42" y="31"/>
                  <a:pt x="42" y="30"/>
                </a:cubicBezTo>
                <a:cubicBezTo>
                  <a:pt x="42" y="27"/>
                  <a:pt x="42" y="26"/>
                  <a:pt x="45" y="25"/>
                </a:cubicBezTo>
                <a:cubicBezTo>
                  <a:pt x="47" y="24"/>
                  <a:pt x="48" y="24"/>
                  <a:pt x="50" y="24"/>
                </a:cubicBezTo>
                <a:cubicBezTo>
                  <a:pt x="51" y="24"/>
                  <a:pt x="52" y="23"/>
                  <a:pt x="53" y="22"/>
                </a:cubicBezTo>
                <a:cubicBezTo>
                  <a:pt x="54" y="22"/>
                  <a:pt x="59" y="23"/>
                  <a:pt x="57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4" name="Freeform 625">
            <a:extLst>
              <a:ext uri="{FF2B5EF4-FFF2-40B4-BE49-F238E27FC236}">
                <a16:creationId xmlns:a16="http://schemas.microsoft.com/office/drawing/2014/main" id="{FF04CB37-5555-9776-D7BF-F58109A1AC8E}"/>
              </a:ext>
            </a:extLst>
          </p:cNvPr>
          <p:cNvSpPr>
            <a:spLocks/>
          </p:cNvSpPr>
          <p:nvPr/>
        </p:nvSpPr>
        <p:spPr bwMode="auto">
          <a:xfrm>
            <a:off x="3418751" y="4868629"/>
            <a:ext cx="252347" cy="1410204"/>
          </a:xfrm>
          <a:custGeom>
            <a:avLst/>
            <a:gdLst>
              <a:gd name="T0" fmla="*/ 38 w 44"/>
              <a:gd name="T1" fmla="*/ 20 h 212"/>
              <a:gd name="T2" fmla="*/ 36 w 44"/>
              <a:gd name="T3" fmla="*/ 12 h 212"/>
              <a:gd name="T4" fmla="*/ 34 w 44"/>
              <a:gd name="T5" fmla="*/ 5 h 212"/>
              <a:gd name="T6" fmla="*/ 30 w 44"/>
              <a:gd name="T7" fmla="*/ 3 h 212"/>
              <a:gd name="T8" fmla="*/ 28 w 44"/>
              <a:gd name="T9" fmla="*/ 15 h 212"/>
              <a:gd name="T10" fmla="*/ 26 w 44"/>
              <a:gd name="T11" fmla="*/ 31 h 212"/>
              <a:gd name="T12" fmla="*/ 23 w 44"/>
              <a:gd name="T13" fmla="*/ 56 h 212"/>
              <a:gd name="T14" fmla="*/ 21 w 44"/>
              <a:gd name="T15" fmla="*/ 68 h 212"/>
              <a:gd name="T16" fmla="*/ 21 w 44"/>
              <a:gd name="T17" fmla="*/ 80 h 212"/>
              <a:gd name="T18" fmla="*/ 20 w 44"/>
              <a:gd name="T19" fmla="*/ 88 h 212"/>
              <a:gd name="T20" fmla="*/ 11 w 44"/>
              <a:gd name="T21" fmla="*/ 110 h 212"/>
              <a:gd name="T22" fmla="*/ 10 w 44"/>
              <a:gd name="T23" fmla="*/ 132 h 212"/>
              <a:gd name="T24" fmla="*/ 17 w 44"/>
              <a:gd name="T25" fmla="*/ 133 h 212"/>
              <a:gd name="T26" fmla="*/ 16 w 44"/>
              <a:gd name="T27" fmla="*/ 136 h 212"/>
              <a:gd name="T28" fmla="*/ 14 w 44"/>
              <a:gd name="T29" fmla="*/ 145 h 212"/>
              <a:gd name="T30" fmla="*/ 15 w 44"/>
              <a:gd name="T31" fmla="*/ 150 h 212"/>
              <a:gd name="T32" fmla="*/ 13 w 44"/>
              <a:gd name="T33" fmla="*/ 152 h 212"/>
              <a:gd name="T34" fmla="*/ 11 w 44"/>
              <a:gd name="T35" fmla="*/ 158 h 212"/>
              <a:gd name="T36" fmla="*/ 8 w 44"/>
              <a:gd name="T37" fmla="*/ 159 h 212"/>
              <a:gd name="T38" fmla="*/ 4 w 44"/>
              <a:gd name="T39" fmla="*/ 159 h 212"/>
              <a:gd name="T40" fmla="*/ 0 w 44"/>
              <a:gd name="T41" fmla="*/ 164 h 212"/>
              <a:gd name="T42" fmla="*/ 2 w 44"/>
              <a:gd name="T43" fmla="*/ 163 h 212"/>
              <a:gd name="T44" fmla="*/ 7 w 44"/>
              <a:gd name="T45" fmla="*/ 171 h 212"/>
              <a:gd name="T46" fmla="*/ 11 w 44"/>
              <a:gd name="T47" fmla="*/ 173 h 212"/>
              <a:gd name="T48" fmla="*/ 7 w 44"/>
              <a:gd name="T49" fmla="*/ 174 h 212"/>
              <a:gd name="T50" fmla="*/ 7 w 44"/>
              <a:gd name="T51" fmla="*/ 179 h 212"/>
              <a:gd name="T52" fmla="*/ 9 w 44"/>
              <a:gd name="T53" fmla="*/ 182 h 212"/>
              <a:gd name="T54" fmla="*/ 9 w 44"/>
              <a:gd name="T55" fmla="*/ 185 h 212"/>
              <a:gd name="T56" fmla="*/ 7 w 44"/>
              <a:gd name="T57" fmla="*/ 187 h 212"/>
              <a:gd name="T58" fmla="*/ 10 w 44"/>
              <a:gd name="T59" fmla="*/ 190 h 212"/>
              <a:gd name="T60" fmla="*/ 8 w 44"/>
              <a:gd name="T61" fmla="*/ 193 h 212"/>
              <a:gd name="T62" fmla="*/ 11 w 44"/>
              <a:gd name="T63" fmla="*/ 194 h 212"/>
              <a:gd name="T64" fmla="*/ 11 w 44"/>
              <a:gd name="T65" fmla="*/ 198 h 212"/>
              <a:gd name="T66" fmla="*/ 15 w 44"/>
              <a:gd name="T67" fmla="*/ 197 h 212"/>
              <a:gd name="T68" fmla="*/ 15 w 44"/>
              <a:gd name="T69" fmla="*/ 197 h 212"/>
              <a:gd name="T70" fmla="*/ 16 w 44"/>
              <a:gd name="T71" fmla="*/ 198 h 212"/>
              <a:gd name="T72" fmla="*/ 18 w 44"/>
              <a:gd name="T73" fmla="*/ 202 h 212"/>
              <a:gd name="T74" fmla="*/ 16 w 44"/>
              <a:gd name="T75" fmla="*/ 207 h 212"/>
              <a:gd name="T76" fmla="*/ 18 w 44"/>
              <a:gd name="T77" fmla="*/ 209 h 212"/>
              <a:gd name="T78" fmla="*/ 25 w 44"/>
              <a:gd name="T79" fmla="*/ 204 h 212"/>
              <a:gd name="T80" fmla="*/ 26 w 44"/>
              <a:gd name="T81" fmla="*/ 199 h 212"/>
              <a:gd name="T82" fmla="*/ 17 w 44"/>
              <a:gd name="T83" fmla="*/ 192 h 212"/>
              <a:gd name="T84" fmla="*/ 12 w 44"/>
              <a:gd name="T85" fmla="*/ 185 h 212"/>
              <a:gd name="T86" fmla="*/ 15 w 44"/>
              <a:gd name="T87" fmla="*/ 177 h 212"/>
              <a:gd name="T88" fmla="*/ 17 w 44"/>
              <a:gd name="T89" fmla="*/ 169 h 212"/>
              <a:gd name="T90" fmla="*/ 21 w 44"/>
              <a:gd name="T91" fmla="*/ 158 h 212"/>
              <a:gd name="T92" fmla="*/ 21 w 44"/>
              <a:gd name="T93" fmla="*/ 152 h 212"/>
              <a:gd name="T94" fmla="*/ 19 w 44"/>
              <a:gd name="T95" fmla="*/ 140 h 212"/>
              <a:gd name="T96" fmla="*/ 23 w 44"/>
              <a:gd name="T97" fmla="*/ 117 h 212"/>
              <a:gd name="T98" fmla="*/ 26 w 44"/>
              <a:gd name="T99" fmla="*/ 102 h 212"/>
              <a:gd name="T100" fmla="*/ 29 w 44"/>
              <a:gd name="T101" fmla="*/ 85 h 212"/>
              <a:gd name="T102" fmla="*/ 27 w 44"/>
              <a:gd name="T103" fmla="*/ 73 h 212"/>
              <a:gd name="T104" fmla="*/ 30 w 44"/>
              <a:gd name="T105" fmla="*/ 62 h 212"/>
              <a:gd name="T106" fmla="*/ 34 w 44"/>
              <a:gd name="T107" fmla="*/ 54 h 212"/>
              <a:gd name="T108" fmla="*/ 36 w 44"/>
              <a:gd name="T109" fmla="*/ 44 h 212"/>
              <a:gd name="T110" fmla="*/ 40 w 44"/>
              <a:gd name="T111" fmla="*/ 35 h 212"/>
              <a:gd name="T112" fmla="*/ 40 w 44"/>
              <a:gd name="T113" fmla="*/ 2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" h="212">
                <a:moveTo>
                  <a:pt x="40" y="28"/>
                </a:moveTo>
                <a:cubicBezTo>
                  <a:pt x="38" y="27"/>
                  <a:pt x="40" y="22"/>
                  <a:pt x="38" y="20"/>
                </a:cubicBezTo>
                <a:cubicBezTo>
                  <a:pt x="37" y="19"/>
                  <a:pt x="35" y="16"/>
                  <a:pt x="36" y="14"/>
                </a:cubicBezTo>
                <a:cubicBezTo>
                  <a:pt x="38" y="13"/>
                  <a:pt x="35" y="13"/>
                  <a:pt x="36" y="12"/>
                </a:cubicBezTo>
                <a:cubicBezTo>
                  <a:pt x="37" y="11"/>
                  <a:pt x="36" y="10"/>
                  <a:pt x="35" y="9"/>
                </a:cubicBezTo>
                <a:cubicBezTo>
                  <a:pt x="34" y="8"/>
                  <a:pt x="34" y="7"/>
                  <a:pt x="34" y="5"/>
                </a:cubicBezTo>
                <a:cubicBezTo>
                  <a:pt x="34" y="3"/>
                  <a:pt x="33" y="2"/>
                  <a:pt x="32" y="0"/>
                </a:cubicBezTo>
                <a:cubicBezTo>
                  <a:pt x="31" y="1"/>
                  <a:pt x="30" y="2"/>
                  <a:pt x="30" y="3"/>
                </a:cubicBezTo>
                <a:cubicBezTo>
                  <a:pt x="29" y="5"/>
                  <a:pt x="27" y="4"/>
                  <a:pt x="28" y="6"/>
                </a:cubicBezTo>
                <a:cubicBezTo>
                  <a:pt x="28" y="9"/>
                  <a:pt x="28" y="12"/>
                  <a:pt x="28" y="15"/>
                </a:cubicBezTo>
                <a:cubicBezTo>
                  <a:pt x="28" y="19"/>
                  <a:pt x="29" y="24"/>
                  <a:pt x="28" y="28"/>
                </a:cubicBezTo>
                <a:cubicBezTo>
                  <a:pt x="27" y="29"/>
                  <a:pt x="26" y="30"/>
                  <a:pt x="26" y="31"/>
                </a:cubicBezTo>
                <a:cubicBezTo>
                  <a:pt x="26" y="33"/>
                  <a:pt x="27" y="35"/>
                  <a:pt x="27" y="37"/>
                </a:cubicBezTo>
                <a:cubicBezTo>
                  <a:pt x="27" y="43"/>
                  <a:pt x="25" y="50"/>
                  <a:pt x="23" y="56"/>
                </a:cubicBezTo>
                <a:cubicBezTo>
                  <a:pt x="22" y="59"/>
                  <a:pt x="22" y="61"/>
                  <a:pt x="23" y="64"/>
                </a:cubicBezTo>
                <a:cubicBezTo>
                  <a:pt x="23" y="66"/>
                  <a:pt x="23" y="67"/>
                  <a:pt x="21" y="68"/>
                </a:cubicBezTo>
                <a:cubicBezTo>
                  <a:pt x="20" y="69"/>
                  <a:pt x="21" y="70"/>
                  <a:pt x="21" y="71"/>
                </a:cubicBezTo>
                <a:cubicBezTo>
                  <a:pt x="21" y="74"/>
                  <a:pt x="21" y="77"/>
                  <a:pt x="21" y="80"/>
                </a:cubicBezTo>
                <a:cubicBezTo>
                  <a:pt x="21" y="81"/>
                  <a:pt x="21" y="83"/>
                  <a:pt x="21" y="84"/>
                </a:cubicBezTo>
                <a:cubicBezTo>
                  <a:pt x="20" y="85"/>
                  <a:pt x="21" y="87"/>
                  <a:pt x="20" y="88"/>
                </a:cubicBezTo>
                <a:cubicBezTo>
                  <a:pt x="18" y="93"/>
                  <a:pt x="16" y="98"/>
                  <a:pt x="14" y="103"/>
                </a:cubicBezTo>
                <a:cubicBezTo>
                  <a:pt x="13" y="106"/>
                  <a:pt x="10" y="107"/>
                  <a:pt x="11" y="110"/>
                </a:cubicBezTo>
                <a:cubicBezTo>
                  <a:pt x="12" y="113"/>
                  <a:pt x="14" y="118"/>
                  <a:pt x="12" y="122"/>
                </a:cubicBezTo>
                <a:cubicBezTo>
                  <a:pt x="10" y="124"/>
                  <a:pt x="8" y="129"/>
                  <a:pt x="10" y="132"/>
                </a:cubicBezTo>
                <a:cubicBezTo>
                  <a:pt x="11" y="134"/>
                  <a:pt x="12" y="134"/>
                  <a:pt x="13" y="133"/>
                </a:cubicBezTo>
                <a:cubicBezTo>
                  <a:pt x="14" y="132"/>
                  <a:pt x="18" y="132"/>
                  <a:pt x="17" y="133"/>
                </a:cubicBezTo>
                <a:cubicBezTo>
                  <a:pt x="17" y="133"/>
                  <a:pt x="16" y="133"/>
                  <a:pt x="15" y="134"/>
                </a:cubicBezTo>
                <a:cubicBezTo>
                  <a:pt x="15" y="135"/>
                  <a:pt x="15" y="135"/>
                  <a:pt x="16" y="136"/>
                </a:cubicBezTo>
                <a:cubicBezTo>
                  <a:pt x="16" y="136"/>
                  <a:pt x="15" y="137"/>
                  <a:pt x="15" y="137"/>
                </a:cubicBezTo>
                <a:cubicBezTo>
                  <a:pt x="14" y="139"/>
                  <a:pt x="13" y="143"/>
                  <a:pt x="14" y="145"/>
                </a:cubicBezTo>
                <a:cubicBezTo>
                  <a:pt x="14" y="146"/>
                  <a:pt x="14" y="146"/>
                  <a:pt x="13" y="148"/>
                </a:cubicBezTo>
                <a:cubicBezTo>
                  <a:pt x="12" y="149"/>
                  <a:pt x="14" y="149"/>
                  <a:pt x="15" y="150"/>
                </a:cubicBezTo>
                <a:cubicBezTo>
                  <a:pt x="15" y="150"/>
                  <a:pt x="15" y="150"/>
                  <a:pt x="14" y="151"/>
                </a:cubicBezTo>
                <a:cubicBezTo>
                  <a:pt x="13" y="151"/>
                  <a:pt x="11" y="152"/>
                  <a:pt x="13" y="152"/>
                </a:cubicBezTo>
                <a:cubicBezTo>
                  <a:pt x="12" y="153"/>
                  <a:pt x="13" y="156"/>
                  <a:pt x="14" y="156"/>
                </a:cubicBezTo>
                <a:cubicBezTo>
                  <a:pt x="13" y="156"/>
                  <a:pt x="10" y="155"/>
                  <a:pt x="11" y="158"/>
                </a:cubicBezTo>
                <a:cubicBezTo>
                  <a:pt x="11" y="158"/>
                  <a:pt x="12" y="163"/>
                  <a:pt x="10" y="162"/>
                </a:cubicBezTo>
                <a:cubicBezTo>
                  <a:pt x="10" y="162"/>
                  <a:pt x="8" y="160"/>
                  <a:pt x="8" y="159"/>
                </a:cubicBezTo>
                <a:cubicBezTo>
                  <a:pt x="6" y="158"/>
                  <a:pt x="7" y="157"/>
                  <a:pt x="5" y="158"/>
                </a:cubicBezTo>
                <a:cubicBezTo>
                  <a:pt x="5" y="158"/>
                  <a:pt x="4" y="159"/>
                  <a:pt x="4" y="159"/>
                </a:cubicBezTo>
                <a:cubicBezTo>
                  <a:pt x="4" y="160"/>
                  <a:pt x="5" y="160"/>
                  <a:pt x="4" y="161"/>
                </a:cubicBezTo>
                <a:cubicBezTo>
                  <a:pt x="4" y="162"/>
                  <a:pt x="0" y="162"/>
                  <a:pt x="0" y="164"/>
                </a:cubicBezTo>
                <a:cubicBezTo>
                  <a:pt x="0" y="164"/>
                  <a:pt x="1" y="165"/>
                  <a:pt x="2" y="165"/>
                </a:cubicBezTo>
                <a:cubicBezTo>
                  <a:pt x="2" y="165"/>
                  <a:pt x="1" y="164"/>
                  <a:pt x="2" y="163"/>
                </a:cubicBezTo>
                <a:cubicBezTo>
                  <a:pt x="2" y="163"/>
                  <a:pt x="5" y="165"/>
                  <a:pt x="7" y="164"/>
                </a:cubicBezTo>
                <a:cubicBezTo>
                  <a:pt x="11" y="163"/>
                  <a:pt x="5" y="170"/>
                  <a:pt x="7" y="171"/>
                </a:cubicBezTo>
                <a:cubicBezTo>
                  <a:pt x="8" y="171"/>
                  <a:pt x="10" y="170"/>
                  <a:pt x="11" y="171"/>
                </a:cubicBezTo>
                <a:cubicBezTo>
                  <a:pt x="12" y="171"/>
                  <a:pt x="12" y="174"/>
                  <a:pt x="11" y="173"/>
                </a:cubicBezTo>
                <a:cubicBezTo>
                  <a:pt x="11" y="173"/>
                  <a:pt x="8" y="171"/>
                  <a:pt x="8" y="172"/>
                </a:cubicBezTo>
                <a:cubicBezTo>
                  <a:pt x="7" y="173"/>
                  <a:pt x="6" y="173"/>
                  <a:pt x="7" y="174"/>
                </a:cubicBezTo>
                <a:cubicBezTo>
                  <a:pt x="7" y="174"/>
                  <a:pt x="9" y="176"/>
                  <a:pt x="8" y="176"/>
                </a:cubicBezTo>
                <a:cubicBezTo>
                  <a:pt x="7" y="176"/>
                  <a:pt x="7" y="179"/>
                  <a:pt x="7" y="179"/>
                </a:cubicBezTo>
                <a:cubicBezTo>
                  <a:pt x="6" y="182"/>
                  <a:pt x="9" y="178"/>
                  <a:pt x="9" y="178"/>
                </a:cubicBezTo>
                <a:cubicBezTo>
                  <a:pt x="9" y="178"/>
                  <a:pt x="8" y="183"/>
                  <a:pt x="9" y="182"/>
                </a:cubicBezTo>
                <a:cubicBezTo>
                  <a:pt x="9" y="182"/>
                  <a:pt x="8" y="182"/>
                  <a:pt x="8" y="183"/>
                </a:cubicBezTo>
                <a:cubicBezTo>
                  <a:pt x="7" y="184"/>
                  <a:pt x="8" y="184"/>
                  <a:pt x="9" y="185"/>
                </a:cubicBezTo>
                <a:cubicBezTo>
                  <a:pt x="9" y="185"/>
                  <a:pt x="7" y="186"/>
                  <a:pt x="7" y="186"/>
                </a:cubicBezTo>
                <a:cubicBezTo>
                  <a:pt x="6" y="186"/>
                  <a:pt x="7" y="186"/>
                  <a:pt x="7" y="187"/>
                </a:cubicBezTo>
                <a:cubicBezTo>
                  <a:pt x="6" y="189"/>
                  <a:pt x="10" y="189"/>
                  <a:pt x="10" y="188"/>
                </a:cubicBezTo>
                <a:cubicBezTo>
                  <a:pt x="10" y="189"/>
                  <a:pt x="9" y="189"/>
                  <a:pt x="10" y="190"/>
                </a:cubicBezTo>
                <a:cubicBezTo>
                  <a:pt x="10" y="190"/>
                  <a:pt x="10" y="190"/>
                  <a:pt x="10" y="190"/>
                </a:cubicBezTo>
                <a:cubicBezTo>
                  <a:pt x="10" y="191"/>
                  <a:pt x="8" y="192"/>
                  <a:pt x="8" y="193"/>
                </a:cubicBezTo>
                <a:cubicBezTo>
                  <a:pt x="7" y="195"/>
                  <a:pt x="10" y="192"/>
                  <a:pt x="11" y="192"/>
                </a:cubicBezTo>
                <a:cubicBezTo>
                  <a:pt x="10" y="193"/>
                  <a:pt x="11" y="194"/>
                  <a:pt x="11" y="194"/>
                </a:cubicBezTo>
                <a:cubicBezTo>
                  <a:pt x="11" y="195"/>
                  <a:pt x="8" y="196"/>
                  <a:pt x="8" y="196"/>
                </a:cubicBezTo>
                <a:cubicBezTo>
                  <a:pt x="10" y="197"/>
                  <a:pt x="10" y="196"/>
                  <a:pt x="11" y="198"/>
                </a:cubicBezTo>
                <a:cubicBezTo>
                  <a:pt x="12" y="200"/>
                  <a:pt x="14" y="195"/>
                  <a:pt x="13" y="195"/>
                </a:cubicBezTo>
                <a:cubicBezTo>
                  <a:pt x="14" y="195"/>
                  <a:pt x="14" y="196"/>
                  <a:pt x="15" y="197"/>
                </a:cubicBezTo>
                <a:cubicBezTo>
                  <a:pt x="15" y="197"/>
                  <a:pt x="15" y="195"/>
                  <a:pt x="15" y="195"/>
                </a:cubicBezTo>
                <a:cubicBezTo>
                  <a:pt x="15" y="195"/>
                  <a:pt x="15" y="197"/>
                  <a:pt x="15" y="197"/>
                </a:cubicBezTo>
                <a:cubicBezTo>
                  <a:pt x="16" y="196"/>
                  <a:pt x="16" y="195"/>
                  <a:pt x="16" y="196"/>
                </a:cubicBezTo>
                <a:cubicBezTo>
                  <a:pt x="17" y="196"/>
                  <a:pt x="16" y="198"/>
                  <a:pt x="16" y="198"/>
                </a:cubicBezTo>
                <a:cubicBezTo>
                  <a:pt x="15" y="199"/>
                  <a:pt x="17" y="199"/>
                  <a:pt x="16" y="200"/>
                </a:cubicBezTo>
                <a:cubicBezTo>
                  <a:pt x="15" y="202"/>
                  <a:pt x="17" y="201"/>
                  <a:pt x="18" y="202"/>
                </a:cubicBezTo>
                <a:cubicBezTo>
                  <a:pt x="21" y="202"/>
                  <a:pt x="24" y="204"/>
                  <a:pt x="21" y="206"/>
                </a:cubicBezTo>
                <a:cubicBezTo>
                  <a:pt x="20" y="207"/>
                  <a:pt x="17" y="206"/>
                  <a:pt x="16" y="207"/>
                </a:cubicBezTo>
                <a:cubicBezTo>
                  <a:pt x="15" y="209"/>
                  <a:pt x="18" y="208"/>
                  <a:pt x="19" y="209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8" y="209"/>
                  <a:pt x="22" y="212"/>
                  <a:pt x="24" y="210"/>
                </a:cubicBezTo>
                <a:cubicBezTo>
                  <a:pt x="25" y="208"/>
                  <a:pt x="23" y="206"/>
                  <a:pt x="25" y="204"/>
                </a:cubicBezTo>
                <a:cubicBezTo>
                  <a:pt x="26" y="202"/>
                  <a:pt x="29" y="202"/>
                  <a:pt x="30" y="202"/>
                </a:cubicBezTo>
                <a:cubicBezTo>
                  <a:pt x="35" y="199"/>
                  <a:pt x="28" y="199"/>
                  <a:pt x="26" y="199"/>
                </a:cubicBezTo>
                <a:cubicBezTo>
                  <a:pt x="24" y="199"/>
                  <a:pt x="21" y="199"/>
                  <a:pt x="19" y="198"/>
                </a:cubicBezTo>
                <a:cubicBezTo>
                  <a:pt x="17" y="196"/>
                  <a:pt x="17" y="196"/>
                  <a:pt x="17" y="192"/>
                </a:cubicBezTo>
                <a:cubicBezTo>
                  <a:pt x="17" y="188"/>
                  <a:pt x="16" y="191"/>
                  <a:pt x="13" y="189"/>
                </a:cubicBezTo>
                <a:cubicBezTo>
                  <a:pt x="12" y="189"/>
                  <a:pt x="12" y="186"/>
                  <a:pt x="12" y="185"/>
                </a:cubicBezTo>
                <a:cubicBezTo>
                  <a:pt x="11" y="183"/>
                  <a:pt x="11" y="180"/>
                  <a:pt x="13" y="179"/>
                </a:cubicBezTo>
                <a:cubicBezTo>
                  <a:pt x="14" y="178"/>
                  <a:pt x="14" y="178"/>
                  <a:pt x="15" y="177"/>
                </a:cubicBezTo>
                <a:cubicBezTo>
                  <a:pt x="15" y="176"/>
                  <a:pt x="16" y="175"/>
                  <a:pt x="17" y="175"/>
                </a:cubicBezTo>
                <a:cubicBezTo>
                  <a:pt x="18" y="174"/>
                  <a:pt x="16" y="171"/>
                  <a:pt x="17" y="169"/>
                </a:cubicBezTo>
                <a:cubicBezTo>
                  <a:pt x="17" y="168"/>
                  <a:pt x="19" y="167"/>
                  <a:pt x="20" y="165"/>
                </a:cubicBezTo>
                <a:cubicBezTo>
                  <a:pt x="20" y="163"/>
                  <a:pt x="20" y="160"/>
                  <a:pt x="21" y="158"/>
                </a:cubicBezTo>
                <a:cubicBezTo>
                  <a:pt x="21" y="156"/>
                  <a:pt x="23" y="156"/>
                  <a:pt x="21" y="154"/>
                </a:cubicBezTo>
                <a:cubicBezTo>
                  <a:pt x="20" y="153"/>
                  <a:pt x="17" y="153"/>
                  <a:pt x="21" y="152"/>
                </a:cubicBezTo>
                <a:cubicBezTo>
                  <a:pt x="26" y="151"/>
                  <a:pt x="20" y="151"/>
                  <a:pt x="19" y="149"/>
                </a:cubicBezTo>
                <a:cubicBezTo>
                  <a:pt x="19" y="146"/>
                  <a:pt x="19" y="142"/>
                  <a:pt x="19" y="140"/>
                </a:cubicBezTo>
                <a:cubicBezTo>
                  <a:pt x="19" y="136"/>
                  <a:pt x="19" y="131"/>
                  <a:pt x="19" y="127"/>
                </a:cubicBezTo>
                <a:cubicBezTo>
                  <a:pt x="20" y="124"/>
                  <a:pt x="21" y="119"/>
                  <a:pt x="23" y="117"/>
                </a:cubicBezTo>
                <a:cubicBezTo>
                  <a:pt x="26" y="114"/>
                  <a:pt x="23" y="109"/>
                  <a:pt x="23" y="106"/>
                </a:cubicBezTo>
                <a:cubicBezTo>
                  <a:pt x="23" y="104"/>
                  <a:pt x="24" y="103"/>
                  <a:pt x="26" y="102"/>
                </a:cubicBezTo>
                <a:cubicBezTo>
                  <a:pt x="28" y="100"/>
                  <a:pt x="27" y="99"/>
                  <a:pt x="27" y="96"/>
                </a:cubicBezTo>
                <a:cubicBezTo>
                  <a:pt x="27" y="92"/>
                  <a:pt x="30" y="89"/>
                  <a:pt x="29" y="85"/>
                </a:cubicBezTo>
                <a:cubicBezTo>
                  <a:pt x="29" y="82"/>
                  <a:pt x="28" y="79"/>
                  <a:pt x="27" y="76"/>
                </a:cubicBezTo>
                <a:cubicBezTo>
                  <a:pt x="27" y="75"/>
                  <a:pt x="26" y="74"/>
                  <a:pt x="27" y="73"/>
                </a:cubicBezTo>
                <a:cubicBezTo>
                  <a:pt x="28" y="72"/>
                  <a:pt x="29" y="68"/>
                  <a:pt x="29" y="67"/>
                </a:cubicBezTo>
                <a:cubicBezTo>
                  <a:pt x="29" y="66"/>
                  <a:pt x="28" y="64"/>
                  <a:pt x="30" y="62"/>
                </a:cubicBezTo>
                <a:cubicBezTo>
                  <a:pt x="31" y="61"/>
                  <a:pt x="30" y="59"/>
                  <a:pt x="31" y="58"/>
                </a:cubicBezTo>
                <a:cubicBezTo>
                  <a:pt x="31" y="56"/>
                  <a:pt x="33" y="55"/>
                  <a:pt x="34" y="54"/>
                </a:cubicBezTo>
                <a:cubicBezTo>
                  <a:pt x="34" y="53"/>
                  <a:pt x="37" y="50"/>
                  <a:pt x="37" y="49"/>
                </a:cubicBezTo>
                <a:cubicBezTo>
                  <a:pt x="37" y="48"/>
                  <a:pt x="36" y="46"/>
                  <a:pt x="36" y="44"/>
                </a:cubicBezTo>
                <a:cubicBezTo>
                  <a:pt x="36" y="42"/>
                  <a:pt x="36" y="41"/>
                  <a:pt x="36" y="39"/>
                </a:cubicBezTo>
                <a:cubicBezTo>
                  <a:pt x="36" y="36"/>
                  <a:pt x="37" y="36"/>
                  <a:pt x="40" y="35"/>
                </a:cubicBezTo>
                <a:cubicBezTo>
                  <a:pt x="44" y="34"/>
                  <a:pt x="44" y="32"/>
                  <a:pt x="44" y="28"/>
                </a:cubicBezTo>
                <a:cubicBezTo>
                  <a:pt x="43" y="29"/>
                  <a:pt x="41" y="29"/>
                  <a:pt x="40" y="28"/>
                </a:cubicBezTo>
                <a:cubicBezTo>
                  <a:pt x="40" y="28"/>
                  <a:pt x="40" y="29"/>
                  <a:pt x="40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5" name="Freeform 626">
            <a:extLst>
              <a:ext uri="{FF2B5EF4-FFF2-40B4-BE49-F238E27FC236}">
                <a16:creationId xmlns:a16="http://schemas.microsoft.com/office/drawing/2014/main" id="{1685DA1A-D9D4-AB29-5AB5-BE0AC4A13FA0}"/>
              </a:ext>
            </a:extLst>
          </p:cNvPr>
          <p:cNvSpPr>
            <a:spLocks/>
          </p:cNvSpPr>
          <p:nvPr/>
        </p:nvSpPr>
        <p:spPr bwMode="auto">
          <a:xfrm>
            <a:off x="3590267" y="4597000"/>
            <a:ext cx="370635" cy="464032"/>
          </a:xfrm>
          <a:custGeom>
            <a:avLst/>
            <a:gdLst>
              <a:gd name="T0" fmla="*/ 61 w 64"/>
              <a:gd name="T1" fmla="*/ 42 h 70"/>
              <a:gd name="T2" fmla="*/ 58 w 64"/>
              <a:gd name="T3" fmla="*/ 35 h 70"/>
              <a:gd name="T4" fmla="*/ 50 w 64"/>
              <a:gd name="T5" fmla="*/ 35 h 70"/>
              <a:gd name="T6" fmla="*/ 49 w 64"/>
              <a:gd name="T7" fmla="*/ 33 h 70"/>
              <a:gd name="T8" fmla="*/ 47 w 64"/>
              <a:gd name="T9" fmla="*/ 30 h 70"/>
              <a:gd name="T10" fmla="*/ 48 w 64"/>
              <a:gd name="T11" fmla="*/ 28 h 70"/>
              <a:gd name="T12" fmla="*/ 47 w 64"/>
              <a:gd name="T13" fmla="*/ 26 h 70"/>
              <a:gd name="T14" fmla="*/ 47 w 64"/>
              <a:gd name="T15" fmla="*/ 23 h 70"/>
              <a:gd name="T16" fmla="*/ 41 w 64"/>
              <a:gd name="T17" fmla="*/ 21 h 70"/>
              <a:gd name="T18" fmla="*/ 37 w 64"/>
              <a:gd name="T19" fmla="*/ 18 h 70"/>
              <a:gd name="T20" fmla="*/ 33 w 64"/>
              <a:gd name="T21" fmla="*/ 16 h 70"/>
              <a:gd name="T22" fmla="*/ 29 w 64"/>
              <a:gd name="T23" fmla="*/ 16 h 70"/>
              <a:gd name="T24" fmla="*/ 23 w 64"/>
              <a:gd name="T25" fmla="*/ 9 h 70"/>
              <a:gd name="T26" fmla="*/ 23 w 64"/>
              <a:gd name="T27" fmla="*/ 6 h 70"/>
              <a:gd name="T28" fmla="*/ 23 w 64"/>
              <a:gd name="T29" fmla="*/ 4 h 70"/>
              <a:gd name="T30" fmla="*/ 18 w 64"/>
              <a:gd name="T31" fmla="*/ 3 h 70"/>
              <a:gd name="T32" fmla="*/ 10 w 64"/>
              <a:gd name="T33" fmla="*/ 6 h 70"/>
              <a:gd name="T34" fmla="*/ 7 w 64"/>
              <a:gd name="T35" fmla="*/ 9 h 70"/>
              <a:gd name="T36" fmla="*/ 2 w 64"/>
              <a:gd name="T37" fmla="*/ 8 h 70"/>
              <a:gd name="T38" fmla="*/ 6 w 64"/>
              <a:gd name="T39" fmla="*/ 16 h 70"/>
              <a:gd name="T40" fmla="*/ 5 w 64"/>
              <a:gd name="T41" fmla="*/ 23 h 70"/>
              <a:gd name="T42" fmla="*/ 4 w 64"/>
              <a:gd name="T43" fmla="*/ 27 h 70"/>
              <a:gd name="T44" fmla="*/ 3 w 64"/>
              <a:gd name="T45" fmla="*/ 31 h 70"/>
              <a:gd name="T46" fmla="*/ 5 w 64"/>
              <a:gd name="T47" fmla="*/ 35 h 70"/>
              <a:gd name="T48" fmla="*/ 3 w 64"/>
              <a:gd name="T49" fmla="*/ 38 h 70"/>
              <a:gd name="T50" fmla="*/ 4 w 64"/>
              <a:gd name="T51" fmla="*/ 46 h 70"/>
              <a:gd name="T52" fmla="*/ 4 w 64"/>
              <a:gd name="T53" fmla="*/ 49 h 70"/>
              <a:gd name="T54" fmla="*/ 7 w 64"/>
              <a:gd name="T55" fmla="*/ 52 h 70"/>
              <a:gd name="T56" fmla="*/ 7 w 64"/>
              <a:gd name="T57" fmla="*/ 54 h 70"/>
              <a:gd name="T58" fmla="*/ 6 w 64"/>
              <a:gd name="T59" fmla="*/ 56 h 70"/>
              <a:gd name="T60" fmla="*/ 9 w 64"/>
              <a:gd name="T61" fmla="*/ 63 h 70"/>
              <a:gd name="T62" fmla="*/ 13 w 64"/>
              <a:gd name="T63" fmla="*/ 69 h 70"/>
              <a:gd name="T64" fmla="*/ 14 w 64"/>
              <a:gd name="T65" fmla="*/ 67 h 70"/>
              <a:gd name="T66" fmla="*/ 17 w 64"/>
              <a:gd name="T67" fmla="*/ 65 h 70"/>
              <a:gd name="T68" fmla="*/ 20 w 64"/>
              <a:gd name="T69" fmla="*/ 65 h 70"/>
              <a:gd name="T70" fmla="*/ 25 w 64"/>
              <a:gd name="T71" fmla="*/ 65 h 70"/>
              <a:gd name="T72" fmla="*/ 28 w 64"/>
              <a:gd name="T73" fmla="*/ 68 h 70"/>
              <a:gd name="T74" fmla="*/ 31 w 64"/>
              <a:gd name="T75" fmla="*/ 65 h 70"/>
              <a:gd name="T76" fmla="*/ 37 w 64"/>
              <a:gd name="T77" fmla="*/ 64 h 70"/>
              <a:gd name="T78" fmla="*/ 44 w 64"/>
              <a:gd name="T79" fmla="*/ 52 h 70"/>
              <a:gd name="T80" fmla="*/ 52 w 64"/>
              <a:gd name="T81" fmla="*/ 51 h 70"/>
              <a:gd name="T82" fmla="*/ 59 w 64"/>
              <a:gd name="T83" fmla="*/ 54 h 70"/>
              <a:gd name="T84" fmla="*/ 61 w 64"/>
              <a:gd name="T85" fmla="*/ 42 h 70"/>
              <a:gd name="T86" fmla="*/ 61 w 64"/>
              <a:gd name="T87" fmla="*/ 4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70">
                <a:moveTo>
                  <a:pt x="61" y="42"/>
                </a:moveTo>
                <a:cubicBezTo>
                  <a:pt x="57" y="40"/>
                  <a:pt x="58" y="39"/>
                  <a:pt x="58" y="35"/>
                </a:cubicBezTo>
                <a:cubicBezTo>
                  <a:pt x="55" y="35"/>
                  <a:pt x="52" y="35"/>
                  <a:pt x="50" y="35"/>
                </a:cubicBezTo>
                <a:cubicBezTo>
                  <a:pt x="48" y="35"/>
                  <a:pt x="49" y="34"/>
                  <a:pt x="49" y="33"/>
                </a:cubicBezTo>
                <a:cubicBezTo>
                  <a:pt x="49" y="32"/>
                  <a:pt x="48" y="30"/>
                  <a:pt x="47" y="30"/>
                </a:cubicBezTo>
                <a:cubicBezTo>
                  <a:pt x="47" y="29"/>
                  <a:pt x="48" y="29"/>
                  <a:pt x="48" y="28"/>
                </a:cubicBezTo>
                <a:cubicBezTo>
                  <a:pt x="49" y="27"/>
                  <a:pt x="48" y="26"/>
                  <a:pt x="47" y="26"/>
                </a:cubicBezTo>
                <a:cubicBezTo>
                  <a:pt x="47" y="25"/>
                  <a:pt x="48" y="24"/>
                  <a:pt x="47" y="23"/>
                </a:cubicBezTo>
                <a:cubicBezTo>
                  <a:pt x="45" y="21"/>
                  <a:pt x="43" y="21"/>
                  <a:pt x="41" y="21"/>
                </a:cubicBezTo>
                <a:cubicBezTo>
                  <a:pt x="40" y="21"/>
                  <a:pt x="38" y="19"/>
                  <a:pt x="37" y="18"/>
                </a:cubicBezTo>
                <a:cubicBezTo>
                  <a:pt x="35" y="18"/>
                  <a:pt x="34" y="16"/>
                  <a:pt x="33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27" y="16"/>
                  <a:pt x="23" y="11"/>
                  <a:pt x="23" y="9"/>
                </a:cubicBezTo>
                <a:cubicBezTo>
                  <a:pt x="23" y="8"/>
                  <a:pt x="23" y="7"/>
                  <a:pt x="23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0"/>
                  <a:pt x="21" y="2"/>
                  <a:pt x="18" y="3"/>
                </a:cubicBezTo>
                <a:cubicBezTo>
                  <a:pt x="15" y="3"/>
                  <a:pt x="13" y="6"/>
                  <a:pt x="10" y="6"/>
                </a:cubicBezTo>
                <a:cubicBezTo>
                  <a:pt x="8" y="6"/>
                  <a:pt x="8" y="8"/>
                  <a:pt x="7" y="9"/>
                </a:cubicBezTo>
                <a:cubicBezTo>
                  <a:pt x="6" y="9"/>
                  <a:pt x="3" y="8"/>
                  <a:pt x="2" y="8"/>
                </a:cubicBezTo>
                <a:cubicBezTo>
                  <a:pt x="4" y="9"/>
                  <a:pt x="5" y="14"/>
                  <a:pt x="6" y="16"/>
                </a:cubicBezTo>
                <a:cubicBezTo>
                  <a:pt x="4" y="17"/>
                  <a:pt x="5" y="21"/>
                  <a:pt x="5" y="23"/>
                </a:cubicBezTo>
                <a:cubicBezTo>
                  <a:pt x="5" y="25"/>
                  <a:pt x="5" y="26"/>
                  <a:pt x="4" y="27"/>
                </a:cubicBezTo>
                <a:cubicBezTo>
                  <a:pt x="3" y="28"/>
                  <a:pt x="3" y="30"/>
                  <a:pt x="3" y="31"/>
                </a:cubicBezTo>
                <a:cubicBezTo>
                  <a:pt x="2" y="33"/>
                  <a:pt x="5" y="33"/>
                  <a:pt x="5" y="35"/>
                </a:cubicBezTo>
                <a:cubicBezTo>
                  <a:pt x="5" y="36"/>
                  <a:pt x="3" y="37"/>
                  <a:pt x="3" y="38"/>
                </a:cubicBezTo>
                <a:cubicBezTo>
                  <a:pt x="0" y="41"/>
                  <a:pt x="4" y="42"/>
                  <a:pt x="4" y="46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50"/>
                  <a:pt x="6" y="51"/>
                  <a:pt x="7" y="52"/>
                </a:cubicBezTo>
                <a:cubicBezTo>
                  <a:pt x="7" y="53"/>
                  <a:pt x="5" y="53"/>
                  <a:pt x="7" y="54"/>
                </a:cubicBezTo>
                <a:cubicBezTo>
                  <a:pt x="7" y="54"/>
                  <a:pt x="6" y="56"/>
                  <a:pt x="6" y="56"/>
                </a:cubicBezTo>
                <a:cubicBezTo>
                  <a:pt x="6" y="59"/>
                  <a:pt x="9" y="61"/>
                  <a:pt x="9" y="63"/>
                </a:cubicBezTo>
                <a:cubicBezTo>
                  <a:pt x="10" y="66"/>
                  <a:pt x="8" y="69"/>
                  <a:pt x="13" y="69"/>
                </a:cubicBezTo>
                <a:cubicBezTo>
                  <a:pt x="14" y="70"/>
                  <a:pt x="14" y="68"/>
                  <a:pt x="14" y="67"/>
                </a:cubicBezTo>
                <a:cubicBezTo>
                  <a:pt x="14" y="66"/>
                  <a:pt x="16" y="65"/>
                  <a:pt x="17" y="65"/>
                </a:cubicBezTo>
                <a:cubicBezTo>
                  <a:pt x="18" y="64"/>
                  <a:pt x="19" y="63"/>
                  <a:pt x="20" y="65"/>
                </a:cubicBezTo>
                <a:cubicBezTo>
                  <a:pt x="22" y="66"/>
                  <a:pt x="24" y="65"/>
                  <a:pt x="25" y="65"/>
                </a:cubicBezTo>
                <a:cubicBezTo>
                  <a:pt x="27" y="65"/>
                  <a:pt x="27" y="68"/>
                  <a:pt x="28" y="68"/>
                </a:cubicBezTo>
                <a:cubicBezTo>
                  <a:pt x="29" y="68"/>
                  <a:pt x="30" y="66"/>
                  <a:pt x="31" y="65"/>
                </a:cubicBezTo>
                <a:cubicBezTo>
                  <a:pt x="32" y="63"/>
                  <a:pt x="36" y="66"/>
                  <a:pt x="37" y="64"/>
                </a:cubicBezTo>
                <a:cubicBezTo>
                  <a:pt x="39" y="59"/>
                  <a:pt x="38" y="54"/>
                  <a:pt x="44" y="52"/>
                </a:cubicBezTo>
                <a:cubicBezTo>
                  <a:pt x="46" y="51"/>
                  <a:pt x="49" y="51"/>
                  <a:pt x="52" y="51"/>
                </a:cubicBezTo>
                <a:cubicBezTo>
                  <a:pt x="55" y="51"/>
                  <a:pt x="57" y="52"/>
                  <a:pt x="59" y="54"/>
                </a:cubicBezTo>
                <a:cubicBezTo>
                  <a:pt x="60" y="51"/>
                  <a:pt x="64" y="43"/>
                  <a:pt x="61" y="42"/>
                </a:cubicBezTo>
                <a:cubicBezTo>
                  <a:pt x="60" y="41"/>
                  <a:pt x="62" y="42"/>
                  <a:pt x="6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6" name="Freeform 627">
            <a:extLst>
              <a:ext uri="{FF2B5EF4-FFF2-40B4-BE49-F238E27FC236}">
                <a16:creationId xmlns:a16="http://schemas.microsoft.com/office/drawing/2014/main" id="{2400815F-00F1-094D-80AF-0F7418845B70}"/>
              </a:ext>
            </a:extLst>
          </p:cNvPr>
          <p:cNvSpPr>
            <a:spLocks/>
          </p:cNvSpPr>
          <p:nvPr/>
        </p:nvSpPr>
        <p:spPr bwMode="auto">
          <a:xfrm>
            <a:off x="3799243" y="4927481"/>
            <a:ext cx="260233" cy="294264"/>
          </a:xfrm>
          <a:custGeom>
            <a:avLst/>
            <a:gdLst>
              <a:gd name="T0" fmla="*/ 40 w 45"/>
              <a:gd name="T1" fmla="*/ 24 h 44"/>
              <a:gd name="T2" fmla="*/ 36 w 45"/>
              <a:gd name="T3" fmla="*/ 24 h 44"/>
              <a:gd name="T4" fmla="*/ 36 w 45"/>
              <a:gd name="T5" fmla="*/ 20 h 44"/>
              <a:gd name="T6" fmla="*/ 34 w 45"/>
              <a:gd name="T7" fmla="*/ 17 h 44"/>
              <a:gd name="T8" fmla="*/ 29 w 45"/>
              <a:gd name="T9" fmla="*/ 16 h 44"/>
              <a:gd name="T10" fmla="*/ 25 w 45"/>
              <a:gd name="T11" fmla="*/ 15 h 44"/>
              <a:gd name="T12" fmla="*/ 25 w 45"/>
              <a:gd name="T13" fmla="*/ 12 h 44"/>
              <a:gd name="T14" fmla="*/ 24 w 45"/>
              <a:gd name="T15" fmla="*/ 7 h 44"/>
              <a:gd name="T16" fmla="*/ 21 w 45"/>
              <a:gd name="T17" fmla="*/ 3 h 44"/>
              <a:gd name="T18" fmla="*/ 14 w 45"/>
              <a:gd name="T19" fmla="*/ 1 h 44"/>
              <a:gd name="T20" fmla="*/ 5 w 45"/>
              <a:gd name="T21" fmla="*/ 3 h 44"/>
              <a:gd name="T22" fmla="*/ 2 w 45"/>
              <a:gd name="T23" fmla="*/ 11 h 44"/>
              <a:gd name="T24" fmla="*/ 1 w 45"/>
              <a:gd name="T25" fmla="*/ 14 h 44"/>
              <a:gd name="T26" fmla="*/ 2 w 45"/>
              <a:gd name="T27" fmla="*/ 17 h 44"/>
              <a:gd name="T28" fmla="*/ 9 w 45"/>
              <a:gd name="T29" fmla="*/ 24 h 44"/>
              <a:gd name="T30" fmla="*/ 13 w 45"/>
              <a:gd name="T31" fmla="*/ 25 h 44"/>
              <a:gd name="T32" fmla="*/ 17 w 45"/>
              <a:gd name="T33" fmla="*/ 27 h 44"/>
              <a:gd name="T34" fmla="*/ 25 w 45"/>
              <a:gd name="T35" fmla="*/ 35 h 44"/>
              <a:gd name="T36" fmla="*/ 22 w 45"/>
              <a:gd name="T37" fmla="*/ 39 h 44"/>
              <a:gd name="T38" fmla="*/ 20 w 45"/>
              <a:gd name="T39" fmla="*/ 42 h 44"/>
              <a:gd name="T40" fmla="*/ 28 w 45"/>
              <a:gd name="T41" fmla="*/ 44 h 44"/>
              <a:gd name="T42" fmla="*/ 32 w 45"/>
              <a:gd name="T43" fmla="*/ 43 h 44"/>
              <a:gd name="T44" fmla="*/ 37 w 45"/>
              <a:gd name="T45" fmla="*/ 42 h 44"/>
              <a:gd name="T46" fmla="*/ 40 w 45"/>
              <a:gd name="T47" fmla="*/ 39 h 44"/>
              <a:gd name="T48" fmla="*/ 41 w 45"/>
              <a:gd name="T49" fmla="*/ 34 h 44"/>
              <a:gd name="T50" fmla="*/ 40 w 45"/>
              <a:gd name="T51" fmla="*/ 24 h 44"/>
              <a:gd name="T52" fmla="*/ 40 w 45"/>
              <a:gd name="T53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" h="44">
                <a:moveTo>
                  <a:pt x="40" y="24"/>
                </a:moveTo>
                <a:cubicBezTo>
                  <a:pt x="39" y="25"/>
                  <a:pt x="37" y="26"/>
                  <a:pt x="36" y="24"/>
                </a:cubicBezTo>
                <a:cubicBezTo>
                  <a:pt x="35" y="23"/>
                  <a:pt x="37" y="22"/>
                  <a:pt x="36" y="20"/>
                </a:cubicBezTo>
                <a:cubicBezTo>
                  <a:pt x="35" y="19"/>
                  <a:pt x="35" y="18"/>
                  <a:pt x="34" y="17"/>
                </a:cubicBezTo>
                <a:cubicBezTo>
                  <a:pt x="31" y="15"/>
                  <a:pt x="31" y="17"/>
                  <a:pt x="29" y="16"/>
                </a:cubicBezTo>
                <a:cubicBezTo>
                  <a:pt x="28" y="16"/>
                  <a:pt x="27" y="16"/>
                  <a:pt x="25" y="15"/>
                </a:cubicBezTo>
                <a:cubicBezTo>
                  <a:pt x="23" y="15"/>
                  <a:pt x="24" y="13"/>
                  <a:pt x="25" y="12"/>
                </a:cubicBezTo>
                <a:cubicBezTo>
                  <a:pt x="25" y="10"/>
                  <a:pt x="24" y="8"/>
                  <a:pt x="24" y="7"/>
                </a:cubicBezTo>
                <a:cubicBezTo>
                  <a:pt x="23" y="4"/>
                  <a:pt x="24" y="4"/>
                  <a:pt x="21" y="3"/>
                </a:cubicBezTo>
                <a:cubicBezTo>
                  <a:pt x="19" y="1"/>
                  <a:pt x="18" y="0"/>
                  <a:pt x="14" y="1"/>
                </a:cubicBezTo>
                <a:cubicBezTo>
                  <a:pt x="11" y="1"/>
                  <a:pt x="7" y="2"/>
                  <a:pt x="5" y="3"/>
                </a:cubicBezTo>
                <a:cubicBezTo>
                  <a:pt x="2" y="6"/>
                  <a:pt x="3" y="8"/>
                  <a:pt x="2" y="11"/>
                </a:cubicBezTo>
                <a:cubicBezTo>
                  <a:pt x="2" y="12"/>
                  <a:pt x="1" y="13"/>
                  <a:pt x="1" y="14"/>
                </a:cubicBezTo>
                <a:cubicBezTo>
                  <a:pt x="0" y="15"/>
                  <a:pt x="1" y="15"/>
                  <a:pt x="2" y="17"/>
                </a:cubicBezTo>
                <a:cubicBezTo>
                  <a:pt x="4" y="20"/>
                  <a:pt x="6" y="21"/>
                  <a:pt x="9" y="24"/>
                </a:cubicBezTo>
                <a:cubicBezTo>
                  <a:pt x="10" y="25"/>
                  <a:pt x="12" y="25"/>
                  <a:pt x="13" y="25"/>
                </a:cubicBezTo>
                <a:cubicBezTo>
                  <a:pt x="15" y="25"/>
                  <a:pt x="16" y="26"/>
                  <a:pt x="17" y="27"/>
                </a:cubicBezTo>
                <a:cubicBezTo>
                  <a:pt x="19" y="28"/>
                  <a:pt x="27" y="31"/>
                  <a:pt x="25" y="35"/>
                </a:cubicBezTo>
                <a:cubicBezTo>
                  <a:pt x="24" y="36"/>
                  <a:pt x="22" y="37"/>
                  <a:pt x="22" y="39"/>
                </a:cubicBezTo>
                <a:cubicBezTo>
                  <a:pt x="22" y="41"/>
                  <a:pt x="22" y="41"/>
                  <a:pt x="20" y="42"/>
                </a:cubicBezTo>
                <a:cubicBezTo>
                  <a:pt x="19" y="44"/>
                  <a:pt x="27" y="43"/>
                  <a:pt x="28" y="44"/>
                </a:cubicBezTo>
                <a:cubicBezTo>
                  <a:pt x="30" y="44"/>
                  <a:pt x="30" y="44"/>
                  <a:pt x="32" y="43"/>
                </a:cubicBezTo>
                <a:cubicBezTo>
                  <a:pt x="33" y="41"/>
                  <a:pt x="36" y="43"/>
                  <a:pt x="37" y="42"/>
                </a:cubicBezTo>
                <a:cubicBezTo>
                  <a:pt x="38" y="41"/>
                  <a:pt x="39" y="40"/>
                  <a:pt x="40" y="39"/>
                </a:cubicBezTo>
                <a:cubicBezTo>
                  <a:pt x="41" y="37"/>
                  <a:pt x="40" y="35"/>
                  <a:pt x="41" y="34"/>
                </a:cubicBezTo>
                <a:cubicBezTo>
                  <a:pt x="41" y="32"/>
                  <a:pt x="45" y="24"/>
                  <a:pt x="40" y="24"/>
                </a:cubicBezTo>
                <a:cubicBezTo>
                  <a:pt x="40" y="25"/>
                  <a:pt x="41" y="24"/>
                  <a:pt x="4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7" name="Freeform 628">
            <a:extLst>
              <a:ext uri="{FF2B5EF4-FFF2-40B4-BE49-F238E27FC236}">
                <a16:creationId xmlns:a16="http://schemas.microsoft.com/office/drawing/2014/main" id="{732D089C-F35D-F53B-406E-F371823FE3A4}"/>
              </a:ext>
            </a:extLst>
          </p:cNvPr>
          <p:cNvSpPr>
            <a:spLocks noEditPoints="1"/>
          </p:cNvSpPr>
          <p:nvPr/>
        </p:nvSpPr>
        <p:spPr bwMode="auto">
          <a:xfrm>
            <a:off x="3470009" y="4110333"/>
            <a:ext cx="1149361" cy="1337770"/>
          </a:xfrm>
          <a:custGeom>
            <a:avLst/>
            <a:gdLst>
              <a:gd name="T0" fmla="*/ 188 w 199"/>
              <a:gd name="T1" fmla="*/ 51 h 201"/>
              <a:gd name="T2" fmla="*/ 165 w 199"/>
              <a:gd name="T3" fmla="*/ 41 h 201"/>
              <a:gd name="T4" fmla="*/ 135 w 199"/>
              <a:gd name="T5" fmla="*/ 30 h 201"/>
              <a:gd name="T6" fmla="*/ 122 w 199"/>
              <a:gd name="T7" fmla="*/ 36 h 201"/>
              <a:gd name="T8" fmla="*/ 116 w 199"/>
              <a:gd name="T9" fmla="*/ 29 h 201"/>
              <a:gd name="T10" fmla="*/ 111 w 199"/>
              <a:gd name="T11" fmla="*/ 33 h 201"/>
              <a:gd name="T12" fmla="*/ 120 w 199"/>
              <a:gd name="T13" fmla="*/ 23 h 201"/>
              <a:gd name="T14" fmla="*/ 116 w 199"/>
              <a:gd name="T15" fmla="*/ 8 h 201"/>
              <a:gd name="T16" fmla="*/ 105 w 199"/>
              <a:gd name="T17" fmla="*/ 15 h 201"/>
              <a:gd name="T18" fmla="*/ 93 w 199"/>
              <a:gd name="T19" fmla="*/ 14 h 201"/>
              <a:gd name="T20" fmla="*/ 77 w 199"/>
              <a:gd name="T21" fmla="*/ 19 h 201"/>
              <a:gd name="T22" fmla="*/ 69 w 199"/>
              <a:gd name="T23" fmla="*/ 1 h 201"/>
              <a:gd name="T24" fmla="*/ 56 w 199"/>
              <a:gd name="T25" fmla="*/ 7 h 201"/>
              <a:gd name="T26" fmla="*/ 50 w 199"/>
              <a:gd name="T27" fmla="*/ 11 h 201"/>
              <a:gd name="T28" fmla="*/ 51 w 199"/>
              <a:gd name="T29" fmla="*/ 16 h 201"/>
              <a:gd name="T30" fmla="*/ 41 w 199"/>
              <a:gd name="T31" fmla="*/ 22 h 201"/>
              <a:gd name="T32" fmla="*/ 27 w 199"/>
              <a:gd name="T33" fmla="*/ 18 h 201"/>
              <a:gd name="T34" fmla="*/ 25 w 199"/>
              <a:gd name="T35" fmla="*/ 21 h 201"/>
              <a:gd name="T36" fmla="*/ 22 w 199"/>
              <a:gd name="T37" fmla="*/ 39 h 201"/>
              <a:gd name="T38" fmla="*/ 10 w 199"/>
              <a:gd name="T39" fmla="*/ 49 h 201"/>
              <a:gd name="T40" fmla="*/ 2 w 199"/>
              <a:gd name="T41" fmla="*/ 66 h 201"/>
              <a:gd name="T42" fmla="*/ 9 w 199"/>
              <a:gd name="T43" fmla="*/ 75 h 201"/>
              <a:gd name="T44" fmla="*/ 24 w 199"/>
              <a:gd name="T45" fmla="*/ 81 h 201"/>
              <a:gd name="T46" fmla="*/ 39 w 199"/>
              <a:gd name="T47" fmla="*/ 76 h 201"/>
              <a:gd name="T48" fmla="*/ 49 w 199"/>
              <a:gd name="T49" fmla="*/ 88 h 201"/>
              <a:gd name="T50" fmla="*/ 61 w 199"/>
              <a:gd name="T51" fmla="*/ 94 h 201"/>
              <a:gd name="T52" fmla="*/ 68 w 199"/>
              <a:gd name="T53" fmla="*/ 102 h 201"/>
              <a:gd name="T54" fmla="*/ 80 w 199"/>
              <a:gd name="T55" fmla="*/ 114 h 201"/>
              <a:gd name="T56" fmla="*/ 82 w 199"/>
              <a:gd name="T57" fmla="*/ 135 h 201"/>
              <a:gd name="T58" fmla="*/ 93 w 199"/>
              <a:gd name="T59" fmla="*/ 145 h 201"/>
              <a:gd name="T60" fmla="*/ 98 w 199"/>
              <a:gd name="T61" fmla="*/ 157 h 201"/>
              <a:gd name="T62" fmla="*/ 90 w 199"/>
              <a:gd name="T63" fmla="*/ 173 h 201"/>
              <a:gd name="T64" fmla="*/ 86 w 199"/>
              <a:gd name="T65" fmla="*/ 181 h 201"/>
              <a:gd name="T66" fmla="*/ 94 w 199"/>
              <a:gd name="T67" fmla="*/ 187 h 201"/>
              <a:gd name="T68" fmla="*/ 107 w 199"/>
              <a:gd name="T69" fmla="*/ 197 h 201"/>
              <a:gd name="T70" fmla="*/ 119 w 199"/>
              <a:gd name="T71" fmla="*/ 180 h 201"/>
              <a:gd name="T72" fmla="*/ 128 w 199"/>
              <a:gd name="T73" fmla="*/ 157 h 201"/>
              <a:gd name="T74" fmla="*/ 137 w 199"/>
              <a:gd name="T75" fmla="*/ 149 h 201"/>
              <a:gd name="T76" fmla="*/ 144 w 199"/>
              <a:gd name="T77" fmla="*/ 147 h 201"/>
              <a:gd name="T78" fmla="*/ 155 w 199"/>
              <a:gd name="T79" fmla="*/ 142 h 201"/>
              <a:gd name="T80" fmla="*/ 163 w 199"/>
              <a:gd name="T81" fmla="*/ 139 h 201"/>
              <a:gd name="T82" fmla="*/ 169 w 199"/>
              <a:gd name="T83" fmla="*/ 130 h 201"/>
              <a:gd name="T84" fmla="*/ 175 w 199"/>
              <a:gd name="T85" fmla="*/ 116 h 201"/>
              <a:gd name="T86" fmla="*/ 176 w 199"/>
              <a:gd name="T87" fmla="*/ 98 h 201"/>
              <a:gd name="T88" fmla="*/ 178 w 199"/>
              <a:gd name="T89" fmla="*/ 91 h 201"/>
              <a:gd name="T90" fmla="*/ 182 w 199"/>
              <a:gd name="T91" fmla="*/ 86 h 201"/>
              <a:gd name="T92" fmla="*/ 196 w 199"/>
              <a:gd name="T93" fmla="*/ 57 h 201"/>
              <a:gd name="T94" fmla="*/ 110 w 199"/>
              <a:gd name="T95" fmla="*/ 190 h 201"/>
              <a:gd name="T96" fmla="*/ 115 w 199"/>
              <a:gd name="T97" fmla="*/ 18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01">
                <a:moveTo>
                  <a:pt x="196" y="57"/>
                </a:moveTo>
                <a:cubicBezTo>
                  <a:pt x="195" y="55"/>
                  <a:pt x="195" y="53"/>
                  <a:pt x="194" y="52"/>
                </a:cubicBezTo>
                <a:cubicBezTo>
                  <a:pt x="192" y="51"/>
                  <a:pt x="189" y="52"/>
                  <a:pt x="188" y="51"/>
                </a:cubicBezTo>
                <a:cubicBezTo>
                  <a:pt x="183" y="50"/>
                  <a:pt x="180" y="46"/>
                  <a:pt x="177" y="44"/>
                </a:cubicBezTo>
                <a:cubicBezTo>
                  <a:pt x="175" y="43"/>
                  <a:pt x="173" y="42"/>
                  <a:pt x="172" y="41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1" y="42"/>
                  <a:pt x="157" y="37"/>
                  <a:pt x="153" y="39"/>
                </a:cubicBezTo>
                <a:cubicBezTo>
                  <a:pt x="150" y="40"/>
                  <a:pt x="147" y="35"/>
                  <a:pt x="145" y="34"/>
                </a:cubicBezTo>
                <a:cubicBezTo>
                  <a:pt x="142" y="32"/>
                  <a:pt x="138" y="30"/>
                  <a:pt x="135" y="30"/>
                </a:cubicBezTo>
                <a:cubicBezTo>
                  <a:pt x="133" y="29"/>
                  <a:pt x="131" y="29"/>
                  <a:pt x="130" y="30"/>
                </a:cubicBezTo>
                <a:cubicBezTo>
                  <a:pt x="129" y="33"/>
                  <a:pt x="126" y="34"/>
                  <a:pt x="125" y="36"/>
                </a:cubicBezTo>
                <a:cubicBezTo>
                  <a:pt x="123" y="39"/>
                  <a:pt x="124" y="38"/>
                  <a:pt x="122" y="36"/>
                </a:cubicBezTo>
                <a:cubicBezTo>
                  <a:pt x="122" y="36"/>
                  <a:pt x="121" y="35"/>
                  <a:pt x="121" y="35"/>
                </a:cubicBezTo>
                <a:cubicBezTo>
                  <a:pt x="119" y="34"/>
                  <a:pt x="120" y="36"/>
                  <a:pt x="119" y="37"/>
                </a:cubicBezTo>
                <a:cubicBezTo>
                  <a:pt x="118" y="38"/>
                  <a:pt x="115" y="29"/>
                  <a:pt x="116" y="29"/>
                </a:cubicBezTo>
                <a:cubicBezTo>
                  <a:pt x="116" y="29"/>
                  <a:pt x="113" y="33"/>
                  <a:pt x="112" y="33"/>
                </a:cubicBezTo>
                <a:cubicBezTo>
                  <a:pt x="112" y="33"/>
                  <a:pt x="116" y="30"/>
                  <a:pt x="115" y="29"/>
                </a:cubicBezTo>
                <a:cubicBezTo>
                  <a:pt x="113" y="28"/>
                  <a:pt x="113" y="33"/>
                  <a:pt x="111" y="33"/>
                </a:cubicBezTo>
                <a:cubicBezTo>
                  <a:pt x="111" y="33"/>
                  <a:pt x="115" y="27"/>
                  <a:pt x="115" y="26"/>
                </a:cubicBezTo>
                <a:cubicBezTo>
                  <a:pt x="115" y="25"/>
                  <a:pt x="117" y="25"/>
                  <a:pt x="117" y="24"/>
                </a:cubicBezTo>
                <a:cubicBezTo>
                  <a:pt x="118" y="23"/>
                  <a:pt x="119" y="25"/>
                  <a:pt x="120" y="23"/>
                </a:cubicBezTo>
                <a:cubicBezTo>
                  <a:pt x="121" y="22"/>
                  <a:pt x="120" y="22"/>
                  <a:pt x="120" y="20"/>
                </a:cubicBezTo>
                <a:cubicBezTo>
                  <a:pt x="121" y="19"/>
                  <a:pt x="121" y="17"/>
                  <a:pt x="119" y="16"/>
                </a:cubicBezTo>
                <a:cubicBezTo>
                  <a:pt x="116" y="15"/>
                  <a:pt x="116" y="11"/>
                  <a:pt x="116" y="8"/>
                </a:cubicBezTo>
                <a:cubicBezTo>
                  <a:pt x="116" y="7"/>
                  <a:pt x="115" y="6"/>
                  <a:pt x="114" y="5"/>
                </a:cubicBezTo>
                <a:cubicBezTo>
                  <a:pt x="113" y="4"/>
                  <a:pt x="112" y="7"/>
                  <a:pt x="111" y="8"/>
                </a:cubicBezTo>
                <a:cubicBezTo>
                  <a:pt x="110" y="11"/>
                  <a:pt x="108" y="15"/>
                  <a:pt x="105" y="15"/>
                </a:cubicBezTo>
                <a:cubicBezTo>
                  <a:pt x="104" y="15"/>
                  <a:pt x="103" y="14"/>
                  <a:pt x="101" y="14"/>
                </a:cubicBezTo>
                <a:cubicBezTo>
                  <a:pt x="100" y="14"/>
                  <a:pt x="99" y="15"/>
                  <a:pt x="98" y="14"/>
                </a:cubicBezTo>
                <a:cubicBezTo>
                  <a:pt x="96" y="13"/>
                  <a:pt x="95" y="14"/>
                  <a:pt x="93" y="14"/>
                </a:cubicBezTo>
                <a:cubicBezTo>
                  <a:pt x="91" y="14"/>
                  <a:pt x="92" y="14"/>
                  <a:pt x="91" y="16"/>
                </a:cubicBezTo>
                <a:cubicBezTo>
                  <a:pt x="90" y="17"/>
                  <a:pt x="85" y="16"/>
                  <a:pt x="84" y="17"/>
                </a:cubicBezTo>
                <a:cubicBezTo>
                  <a:pt x="82" y="17"/>
                  <a:pt x="79" y="19"/>
                  <a:pt x="77" y="19"/>
                </a:cubicBezTo>
                <a:cubicBezTo>
                  <a:pt x="74" y="19"/>
                  <a:pt x="72" y="15"/>
                  <a:pt x="72" y="13"/>
                </a:cubicBezTo>
                <a:cubicBezTo>
                  <a:pt x="70" y="10"/>
                  <a:pt x="74" y="8"/>
                  <a:pt x="73" y="5"/>
                </a:cubicBezTo>
                <a:cubicBezTo>
                  <a:pt x="72" y="3"/>
                  <a:pt x="71" y="0"/>
                  <a:pt x="69" y="1"/>
                </a:cubicBezTo>
                <a:cubicBezTo>
                  <a:pt x="69" y="2"/>
                  <a:pt x="62" y="5"/>
                  <a:pt x="61" y="5"/>
                </a:cubicBezTo>
                <a:cubicBezTo>
                  <a:pt x="60" y="5"/>
                  <a:pt x="58" y="5"/>
                  <a:pt x="58" y="6"/>
                </a:cubicBezTo>
                <a:cubicBezTo>
                  <a:pt x="57" y="6"/>
                  <a:pt x="57" y="9"/>
                  <a:pt x="56" y="7"/>
                </a:cubicBezTo>
                <a:cubicBezTo>
                  <a:pt x="55" y="6"/>
                  <a:pt x="47" y="5"/>
                  <a:pt x="47" y="6"/>
                </a:cubicBezTo>
                <a:cubicBezTo>
                  <a:pt x="47" y="6"/>
                  <a:pt x="49" y="7"/>
                  <a:pt x="49" y="7"/>
                </a:cubicBezTo>
                <a:cubicBezTo>
                  <a:pt x="50" y="8"/>
                  <a:pt x="50" y="9"/>
                  <a:pt x="50" y="11"/>
                </a:cubicBezTo>
                <a:cubicBezTo>
                  <a:pt x="51" y="11"/>
                  <a:pt x="51" y="13"/>
                  <a:pt x="52" y="14"/>
                </a:cubicBezTo>
                <a:cubicBezTo>
                  <a:pt x="52" y="14"/>
                  <a:pt x="54" y="14"/>
                  <a:pt x="54" y="14"/>
                </a:cubicBezTo>
                <a:cubicBezTo>
                  <a:pt x="54" y="15"/>
                  <a:pt x="52" y="16"/>
                  <a:pt x="51" y="16"/>
                </a:cubicBezTo>
                <a:cubicBezTo>
                  <a:pt x="50" y="17"/>
                  <a:pt x="50" y="18"/>
                  <a:pt x="49" y="19"/>
                </a:cubicBezTo>
                <a:cubicBezTo>
                  <a:pt x="49" y="19"/>
                  <a:pt x="44" y="23"/>
                  <a:pt x="43" y="22"/>
                </a:cubicBezTo>
                <a:cubicBezTo>
                  <a:pt x="43" y="21"/>
                  <a:pt x="42" y="21"/>
                  <a:pt x="41" y="22"/>
                </a:cubicBezTo>
                <a:cubicBezTo>
                  <a:pt x="40" y="23"/>
                  <a:pt x="38" y="21"/>
                  <a:pt x="38" y="21"/>
                </a:cubicBezTo>
                <a:cubicBezTo>
                  <a:pt x="36" y="20"/>
                  <a:pt x="35" y="16"/>
                  <a:pt x="34" y="16"/>
                </a:cubicBezTo>
                <a:cubicBezTo>
                  <a:pt x="32" y="15"/>
                  <a:pt x="29" y="18"/>
                  <a:pt x="27" y="18"/>
                </a:cubicBezTo>
                <a:cubicBezTo>
                  <a:pt x="25" y="18"/>
                  <a:pt x="23" y="18"/>
                  <a:pt x="21" y="18"/>
                </a:cubicBezTo>
                <a:cubicBezTo>
                  <a:pt x="21" y="18"/>
                  <a:pt x="21" y="20"/>
                  <a:pt x="22" y="20"/>
                </a:cubicBezTo>
                <a:cubicBezTo>
                  <a:pt x="22" y="21"/>
                  <a:pt x="24" y="21"/>
                  <a:pt x="25" y="21"/>
                </a:cubicBezTo>
                <a:cubicBezTo>
                  <a:pt x="25" y="22"/>
                  <a:pt x="21" y="23"/>
                  <a:pt x="20" y="23"/>
                </a:cubicBezTo>
                <a:cubicBezTo>
                  <a:pt x="19" y="24"/>
                  <a:pt x="21" y="27"/>
                  <a:pt x="22" y="28"/>
                </a:cubicBezTo>
                <a:cubicBezTo>
                  <a:pt x="24" y="32"/>
                  <a:pt x="24" y="35"/>
                  <a:pt x="22" y="39"/>
                </a:cubicBezTo>
                <a:cubicBezTo>
                  <a:pt x="22" y="41"/>
                  <a:pt x="22" y="47"/>
                  <a:pt x="20" y="47"/>
                </a:cubicBezTo>
                <a:cubicBezTo>
                  <a:pt x="19" y="48"/>
                  <a:pt x="17" y="47"/>
                  <a:pt x="15" y="48"/>
                </a:cubicBezTo>
                <a:cubicBezTo>
                  <a:pt x="14" y="49"/>
                  <a:pt x="11" y="49"/>
                  <a:pt x="10" y="49"/>
                </a:cubicBezTo>
                <a:cubicBezTo>
                  <a:pt x="5" y="51"/>
                  <a:pt x="5" y="53"/>
                  <a:pt x="5" y="57"/>
                </a:cubicBezTo>
                <a:cubicBezTo>
                  <a:pt x="5" y="59"/>
                  <a:pt x="2" y="59"/>
                  <a:pt x="2" y="60"/>
                </a:cubicBezTo>
                <a:cubicBezTo>
                  <a:pt x="2" y="63"/>
                  <a:pt x="0" y="64"/>
                  <a:pt x="2" y="66"/>
                </a:cubicBezTo>
                <a:cubicBezTo>
                  <a:pt x="4" y="68"/>
                  <a:pt x="4" y="70"/>
                  <a:pt x="5" y="72"/>
                </a:cubicBezTo>
                <a:cubicBezTo>
                  <a:pt x="5" y="73"/>
                  <a:pt x="6" y="73"/>
                  <a:pt x="7" y="73"/>
                </a:cubicBezTo>
                <a:cubicBezTo>
                  <a:pt x="8" y="73"/>
                  <a:pt x="8" y="74"/>
                  <a:pt x="9" y="75"/>
                </a:cubicBezTo>
                <a:cubicBezTo>
                  <a:pt x="11" y="78"/>
                  <a:pt x="16" y="75"/>
                  <a:pt x="18" y="73"/>
                </a:cubicBezTo>
                <a:cubicBezTo>
                  <a:pt x="18" y="76"/>
                  <a:pt x="16" y="81"/>
                  <a:pt x="19" y="82"/>
                </a:cubicBezTo>
                <a:cubicBezTo>
                  <a:pt x="20" y="82"/>
                  <a:pt x="23" y="81"/>
                  <a:pt x="24" y="81"/>
                </a:cubicBezTo>
                <a:cubicBezTo>
                  <a:pt x="27" y="82"/>
                  <a:pt x="28" y="82"/>
                  <a:pt x="30" y="80"/>
                </a:cubicBezTo>
                <a:cubicBezTo>
                  <a:pt x="30" y="79"/>
                  <a:pt x="32" y="79"/>
                  <a:pt x="33" y="79"/>
                </a:cubicBezTo>
                <a:cubicBezTo>
                  <a:pt x="35" y="77"/>
                  <a:pt x="37" y="76"/>
                  <a:pt x="39" y="76"/>
                </a:cubicBezTo>
                <a:cubicBezTo>
                  <a:pt x="41" y="75"/>
                  <a:pt x="46" y="73"/>
                  <a:pt x="44" y="77"/>
                </a:cubicBezTo>
                <a:cubicBezTo>
                  <a:pt x="44" y="79"/>
                  <a:pt x="43" y="81"/>
                  <a:pt x="44" y="83"/>
                </a:cubicBezTo>
                <a:cubicBezTo>
                  <a:pt x="45" y="85"/>
                  <a:pt x="47" y="87"/>
                  <a:pt x="49" y="88"/>
                </a:cubicBezTo>
                <a:cubicBezTo>
                  <a:pt x="51" y="90"/>
                  <a:pt x="54" y="89"/>
                  <a:pt x="56" y="90"/>
                </a:cubicBezTo>
                <a:cubicBezTo>
                  <a:pt x="57" y="91"/>
                  <a:pt x="58" y="92"/>
                  <a:pt x="59" y="92"/>
                </a:cubicBezTo>
                <a:cubicBezTo>
                  <a:pt x="60" y="92"/>
                  <a:pt x="61" y="93"/>
                  <a:pt x="61" y="94"/>
                </a:cubicBezTo>
                <a:cubicBezTo>
                  <a:pt x="63" y="94"/>
                  <a:pt x="68" y="93"/>
                  <a:pt x="68" y="96"/>
                </a:cubicBezTo>
                <a:cubicBezTo>
                  <a:pt x="69" y="98"/>
                  <a:pt x="68" y="98"/>
                  <a:pt x="69" y="100"/>
                </a:cubicBezTo>
                <a:cubicBezTo>
                  <a:pt x="70" y="101"/>
                  <a:pt x="69" y="101"/>
                  <a:pt x="68" y="102"/>
                </a:cubicBezTo>
                <a:cubicBezTo>
                  <a:pt x="68" y="102"/>
                  <a:pt x="70" y="107"/>
                  <a:pt x="70" y="108"/>
                </a:cubicBezTo>
                <a:cubicBezTo>
                  <a:pt x="70" y="109"/>
                  <a:pt x="78" y="108"/>
                  <a:pt x="79" y="108"/>
                </a:cubicBezTo>
                <a:cubicBezTo>
                  <a:pt x="79" y="110"/>
                  <a:pt x="78" y="113"/>
                  <a:pt x="80" y="114"/>
                </a:cubicBezTo>
                <a:cubicBezTo>
                  <a:pt x="83" y="116"/>
                  <a:pt x="83" y="118"/>
                  <a:pt x="82" y="122"/>
                </a:cubicBezTo>
                <a:cubicBezTo>
                  <a:pt x="81" y="124"/>
                  <a:pt x="80" y="127"/>
                  <a:pt x="81" y="130"/>
                </a:cubicBezTo>
                <a:cubicBezTo>
                  <a:pt x="81" y="131"/>
                  <a:pt x="82" y="133"/>
                  <a:pt x="82" y="135"/>
                </a:cubicBezTo>
                <a:cubicBezTo>
                  <a:pt x="82" y="136"/>
                  <a:pt x="80" y="138"/>
                  <a:pt x="82" y="138"/>
                </a:cubicBezTo>
                <a:cubicBezTo>
                  <a:pt x="83" y="139"/>
                  <a:pt x="86" y="140"/>
                  <a:pt x="88" y="139"/>
                </a:cubicBezTo>
                <a:cubicBezTo>
                  <a:pt x="90" y="137"/>
                  <a:pt x="94" y="144"/>
                  <a:pt x="93" y="145"/>
                </a:cubicBezTo>
                <a:cubicBezTo>
                  <a:pt x="93" y="146"/>
                  <a:pt x="93" y="147"/>
                  <a:pt x="94" y="148"/>
                </a:cubicBezTo>
                <a:cubicBezTo>
                  <a:pt x="95" y="149"/>
                  <a:pt x="97" y="147"/>
                  <a:pt x="98" y="148"/>
                </a:cubicBezTo>
                <a:cubicBezTo>
                  <a:pt x="102" y="150"/>
                  <a:pt x="98" y="154"/>
                  <a:pt x="98" y="157"/>
                </a:cubicBezTo>
                <a:cubicBezTo>
                  <a:pt x="100" y="154"/>
                  <a:pt x="102" y="160"/>
                  <a:pt x="102" y="160"/>
                </a:cubicBezTo>
                <a:cubicBezTo>
                  <a:pt x="103" y="164"/>
                  <a:pt x="101" y="165"/>
                  <a:pt x="98" y="166"/>
                </a:cubicBezTo>
                <a:cubicBezTo>
                  <a:pt x="94" y="168"/>
                  <a:pt x="92" y="170"/>
                  <a:pt x="90" y="173"/>
                </a:cubicBezTo>
                <a:cubicBezTo>
                  <a:pt x="89" y="175"/>
                  <a:pt x="88" y="176"/>
                  <a:pt x="86" y="177"/>
                </a:cubicBezTo>
                <a:cubicBezTo>
                  <a:pt x="85" y="179"/>
                  <a:pt x="83" y="180"/>
                  <a:pt x="81" y="182"/>
                </a:cubicBezTo>
                <a:cubicBezTo>
                  <a:pt x="83" y="182"/>
                  <a:pt x="85" y="181"/>
                  <a:pt x="86" y="181"/>
                </a:cubicBezTo>
                <a:cubicBezTo>
                  <a:pt x="87" y="181"/>
                  <a:pt x="88" y="183"/>
                  <a:pt x="89" y="183"/>
                </a:cubicBezTo>
                <a:cubicBezTo>
                  <a:pt x="89" y="184"/>
                  <a:pt x="90" y="185"/>
                  <a:pt x="91" y="186"/>
                </a:cubicBezTo>
                <a:cubicBezTo>
                  <a:pt x="92" y="187"/>
                  <a:pt x="93" y="186"/>
                  <a:pt x="94" y="187"/>
                </a:cubicBezTo>
                <a:cubicBezTo>
                  <a:pt x="96" y="189"/>
                  <a:pt x="100" y="190"/>
                  <a:pt x="101" y="193"/>
                </a:cubicBezTo>
                <a:cubicBezTo>
                  <a:pt x="102" y="195"/>
                  <a:pt x="103" y="199"/>
                  <a:pt x="104" y="201"/>
                </a:cubicBezTo>
                <a:cubicBezTo>
                  <a:pt x="105" y="200"/>
                  <a:pt x="106" y="199"/>
                  <a:pt x="107" y="197"/>
                </a:cubicBezTo>
                <a:cubicBezTo>
                  <a:pt x="107" y="196"/>
                  <a:pt x="108" y="194"/>
                  <a:pt x="109" y="193"/>
                </a:cubicBezTo>
                <a:cubicBezTo>
                  <a:pt x="110" y="190"/>
                  <a:pt x="113" y="189"/>
                  <a:pt x="116" y="187"/>
                </a:cubicBezTo>
                <a:cubicBezTo>
                  <a:pt x="118" y="185"/>
                  <a:pt x="118" y="183"/>
                  <a:pt x="119" y="180"/>
                </a:cubicBezTo>
                <a:cubicBezTo>
                  <a:pt x="121" y="176"/>
                  <a:pt x="124" y="175"/>
                  <a:pt x="126" y="172"/>
                </a:cubicBezTo>
                <a:cubicBezTo>
                  <a:pt x="129" y="169"/>
                  <a:pt x="126" y="165"/>
                  <a:pt x="127" y="161"/>
                </a:cubicBezTo>
                <a:cubicBezTo>
                  <a:pt x="128" y="160"/>
                  <a:pt x="128" y="159"/>
                  <a:pt x="128" y="157"/>
                </a:cubicBezTo>
                <a:cubicBezTo>
                  <a:pt x="128" y="156"/>
                  <a:pt x="128" y="156"/>
                  <a:pt x="129" y="156"/>
                </a:cubicBezTo>
                <a:cubicBezTo>
                  <a:pt x="131" y="155"/>
                  <a:pt x="132" y="153"/>
                  <a:pt x="133" y="152"/>
                </a:cubicBezTo>
                <a:cubicBezTo>
                  <a:pt x="134" y="151"/>
                  <a:pt x="135" y="150"/>
                  <a:pt x="137" y="149"/>
                </a:cubicBezTo>
                <a:cubicBezTo>
                  <a:pt x="138" y="149"/>
                  <a:pt x="139" y="148"/>
                  <a:pt x="141" y="147"/>
                </a:cubicBezTo>
                <a:cubicBezTo>
                  <a:pt x="142" y="147"/>
                  <a:pt x="143" y="148"/>
                  <a:pt x="144" y="148"/>
                </a:cubicBezTo>
                <a:cubicBezTo>
                  <a:pt x="145" y="148"/>
                  <a:pt x="144" y="147"/>
                  <a:pt x="144" y="147"/>
                </a:cubicBezTo>
                <a:cubicBezTo>
                  <a:pt x="143" y="146"/>
                  <a:pt x="147" y="145"/>
                  <a:pt x="147" y="145"/>
                </a:cubicBezTo>
                <a:cubicBezTo>
                  <a:pt x="147" y="145"/>
                  <a:pt x="149" y="142"/>
                  <a:pt x="149" y="143"/>
                </a:cubicBezTo>
                <a:cubicBezTo>
                  <a:pt x="150" y="144"/>
                  <a:pt x="155" y="142"/>
                  <a:pt x="155" y="142"/>
                </a:cubicBezTo>
                <a:cubicBezTo>
                  <a:pt x="156" y="142"/>
                  <a:pt x="155" y="143"/>
                  <a:pt x="156" y="143"/>
                </a:cubicBezTo>
                <a:cubicBezTo>
                  <a:pt x="157" y="143"/>
                  <a:pt x="160" y="143"/>
                  <a:pt x="161" y="142"/>
                </a:cubicBezTo>
                <a:cubicBezTo>
                  <a:pt x="162" y="141"/>
                  <a:pt x="162" y="140"/>
                  <a:pt x="163" y="139"/>
                </a:cubicBezTo>
                <a:cubicBezTo>
                  <a:pt x="164" y="139"/>
                  <a:pt x="165" y="138"/>
                  <a:pt x="165" y="137"/>
                </a:cubicBezTo>
                <a:cubicBezTo>
                  <a:pt x="166" y="136"/>
                  <a:pt x="165" y="134"/>
                  <a:pt x="166" y="133"/>
                </a:cubicBezTo>
                <a:cubicBezTo>
                  <a:pt x="167" y="132"/>
                  <a:pt x="168" y="131"/>
                  <a:pt x="169" y="130"/>
                </a:cubicBezTo>
                <a:cubicBezTo>
                  <a:pt x="171" y="127"/>
                  <a:pt x="172" y="126"/>
                  <a:pt x="172" y="123"/>
                </a:cubicBezTo>
                <a:cubicBezTo>
                  <a:pt x="172" y="121"/>
                  <a:pt x="172" y="120"/>
                  <a:pt x="173" y="118"/>
                </a:cubicBezTo>
                <a:cubicBezTo>
                  <a:pt x="173" y="117"/>
                  <a:pt x="174" y="117"/>
                  <a:pt x="175" y="116"/>
                </a:cubicBezTo>
                <a:cubicBezTo>
                  <a:pt x="176" y="115"/>
                  <a:pt x="175" y="113"/>
                  <a:pt x="175" y="112"/>
                </a:cubicBezTo>
                <a:cubicBezTo>
                  <a:pt x="175" y="110"/>
                  <a:pt x="176" y="109"/>
                  <a:pt x="176" y="107"/>
                </a:cubicBezTo>
                <a:cubicBezTo>
                  <a:pt x="177" y="104"/>
                  <a:pt x="176" y="101"/>
                  <a:pt x="176" y="98"/>
                </a:cubicBezTo>
                <a:cubicBezTo>
                  <a:pt x="176" y="96"/>
                  <a:pt x="175" y="94"/>
                  <a:pt x="176" y="93"/>
                </a:cubicBezTo>
                <a:cubicBezTo>
                  <a:pt x="177" y="91"/>
                  <a:pt x="176" y="92"/>
                  <a:pt x="176" y="90"/>
                </a:cubicBezTo>
                <a:cubicBezTo>
                  <a:pt x="176" y="90"/>
                  <a:pt x="178" y="91"/>
                  <a:pt x="178" y="91"/>
                </a:cubicBezTo>
                <a:cubicBezTo>
                  <a:pt x="178" y="91"/>
                  <a:pt x="178" y="90"/>
                  <a:pt x="178" y="90"/>
                </a:cubicBezTo>
                <a:cubicBezTo>
                  <a:pt x="178" y="90"/>
                  <a:pt x="179" y="90"/>
                  <a:pt x="179" y="90"/>
                </a:cubicBezTo>
                <a:cubicBezTo>
                  <a:pt x="181" y="90"/>
                  <a:pt x="182" y="87"/>
                  <a:pt x="182" y="86"/>
                </a:cubicBezTo>
                <a:cubicBezTo>
                  <a:pt x="183" y="85"/>
                  <a:pt x="184" y="83"/>
                  <a:pt x="185" y="81"/>
                </a:cubicBezTo>
                <a:cubicBezTo>
                  <a:pt x="187" y="79"/>
                  <a:pt x="189" y="79"/>
                  <a:pt x="190" y="77"/>
                </a:cubicBezTo>
                <a:cubicBezTo>
                  <a:pt x="195" y="71"/>
                  <a:pt x="199" y="64"/>
                  <a:pt x="196" y="57"/>
                </a:cubicBezTo>
                <a:cubicBezTo>
                  <a:pt x="194" y="53"/>
                  <a:pt x="198" y="60"/>
                  <a:pt x="196" y="57"/>
                </a:cubicBezTo>
                <a:close/>
                <a:moveTo>
                  <a:pt x="115" y="186"/>
                </a:moveTo>
                <a:cubicBezTo>
                  <a:pt x="113" y="187"/>
                  <a:pt x="112" y="189"/>
                  <a:pt x="110" y="190"/>
                </a:cubicBezTo>
                <a:cubicBezTo>
                  <a:pt x="107" y="191"/>
                  <a:pt x="112" y="188"/>
                  <a:pt x="112" y="187"/>
                </a:cubicBezTo>
                <a:cubicBezTo>
                  <a:pt x="113" y="186"/>
                  <a:pt x="114" y="184"/>
                  <a:pt x="116" y="182"/>
                </a:cubicBezTo>
                <a:cubicBezTo>
                  <a:pt x="118" y="180"/>
                  <a:pt x="117" y="184"/>
                  <a:pt x="115" y="186"/>
                </a:cubicBezTo>
                <a:cubicBezTo>
                  <a:pt x="115" y="186"/>
                  <a:pt x="116" y="185"/>
                  <a:pt x="115" y="18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8" name="Freeform 629">
            <a:extLst>
              <a:ext uri="{FF2B5EF4-FFF2-40B4-BE49-F238E27FC236}">
                <a16:creationId xmlns:a16="http://schemas.microsoft.com/office/drawing/2014/main" id="{65721DB2-B86F-2F63-2235-0899D38C5D9D}"/>
              </a:ext>
            </a:extLst>
          </p:cNvPr>
          <p:cNvSpPr>
            <a:spLocks/>
          </p:cNvSpPr>
          <p:nvPr/>
        </p:nvSpPr>
        <p:spPr bwMode="auto">
          <a:xfrm>
            <a:off x="3915558" y="5307762"/>
            <a:ext cx="155745" cy="185613"/>
          </a:xfrm>
          <a:custGeom>
            <a:avLst/>
            <a:gdLst>
              <a:gd name="T0" fmla="*/ 21 w 27"/>
              <a:gd name="T1" fmla="*/ 10 h 28"/>
              <a:gd name="T2" fmla="*/ 17 w 27"/>
              <a:gd name="T3" fmla="*/ 7 h 28"/>
              <a:gd name="T4" fmla="*/ 14 w 27"/>
              <a:gd name="T5" fmla="*/ 6 h 28"/>
              <a:gd name="T6" fmla="*/ 11 w 27"/>
              <a:gd name="T7" fmla="*/ 3 h 28"/>
              <a:gd name="T8" fmla="*/ 6 w 27"/>
              <a:gd name="T9" fmla="*/ 2 h 28"/>
              <a:gd name="T10" fmla="*/ 4 w 27"/>
              <a:gd name="T11" fmla="*/ 3 h 28"/>
              <a:gd name="T12" fmla="*/ 3 w 27"/>
              <a:gd name="T13" fmla="*/ 6 h 28"/>
              <a:gd name="T14" fmla="*/ 3 w 27"/>
              <a:gd name="T15" fmla="*/ 12 h 28"/>
              <a:gd name="T16" fmla="*/ 2 w 27"/>
              <a:gd name="T17" fmla="*/ 17 h 28"/>
              <a:gd name="T18" fmla="*/ 1 w 27"/>
              <a:gd name="T19" fmla="*/ 22 h 28"/>
              <a:gd name="T20" fmla="*/ 4 w 27"/>
              <a:gd name="T21" fmla="*/ 25 h 28"/>
              <a:gd name="T22" fmla="*/ 9 w 27"/>
              <a:gd name="T23" fmla="*/ 26 h 28"/>
              <a:gd name="T24" fmla="*/ 13 w 27"/>
              <a:gd name="T25" fmla="*/ 28 h 28"/>
              <a:gd name="T26" fmla="*/ 19 w 27"/>
              <a:gd name="T27" fmla="*/ 28 h 28"/>
              <a:gd name="T28" fmla="*/ 24 w 27"/>
              <a:gd name="T29" fmla="*/ 25 h 28"/>
              <a:gd name="T30" fmla="*/ 26 w 27"/>
              <a:gd name="T31" fmla="*/ 19 h 28"/>
              <a:gd name="T32" fmla="*/ 24 w 27"/>
              <a:gd name="T33" fmla="*/ 14 h 28"/>
              <a:gd name="T34" fmla="*/ 21 w 27"/>
              <a:gd name="T35" fmla="*/ 10 h 28"/>
              <a:gd name="T36" fmla="*/ 21 w 27"/>
              <a:gd name="T37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" h="28">
                <a:moveTo>
                  <a:pt x="21" y="10"/>
                </a:moveTo>
                <a:cubicBezTo>
                  <a:pt x="20" y="8"/>
                  <a:pt x="18" y="8"/>
                  <a:pt x="17" y="7"/>
                </a:cubicBezTo>
                <a:cubicBezTo>
                  <a:pt x="16" y="6"/>
                  <a:pt x="15" y="7"/>
                  <a:pt x="14" y="6"/>
                </a:cubicBezTo>
                <a:cubicBezTo>
                  <a:pt x="13" y="5"/>
                  <a:pt x="12" y="4"/>
                  <a:pt x="11" y="3"/>
                </a:cubicBezTo>
                <a:cubicBezTo>
                  <a:pt x="10" y="0"/>
                  <a:pt x="9" y="1"/>
                  <a:pt x="6" y="2"/>
                </a:cubicBezTo>
                <a:cubicBezTo>
                  <a:pt x="5" y="2"/>
                  <a:pt x="5" y="1"/>
                  <a:pt x="4" y="3"/>
                </a:cubicBezTo>
                <a:cubicBezTo>
                  <a:pt x="3" y="4"/>
                  <a:pt x="3" y="5"/>
                  <a:pt x="3" y="6"/>
                </a:cubicBezTo>
                <a:cubicBezTo>
                  <a:pt x="3" y="8"/>
                  <a:pt x="3" y="10"/>
                  <a:pt x="3" y="12"/>
                </a:cubicBezTo>
                <a:cubicBezTo>
                  <a:pt x="3" y="13"/>
                  <a:pt x="3" y="15"/>
                  <a:pt x="2" y="17"/>
                </a:cubicBezTo>
                <a:cubicBezTo>
                  <a:pt x="0" y="19"/>
                  <a:pt x="0" y="19"/>
                  <a:pt x="1" y="22"/>
                </a:cubicBezTo>
                <a:cubicBezTo>
                  <a:pt x="2" y="24"/>
                  <a:pt x="2" y="24"/>
                  <a:pt x="4" y="25"/>
                </a:cubicBezTo>
                <a:cubicBezTo>
                  <a:pt x="6" y="25"/>
                  <a:pt x="8" y="25"/>
                  <a:pt x="9" y="26"/>
                </a:cubicBezTo>
                <a:cubicBezTo>
                  <a:pt x="10" y="26"/>
                  <a:pt x="12" y="28"/>
                  <a:pt x="13" y="28"/>
                </a:cubicBezTo>
                <a:cubicBezTo>
                  <a:pt x="15" y="27"/>
                  <a:pt x="17" y="28"/>
                  <a:pt x="19" y="28"/>
                </a:cubicBezTo>
                <a:cubicBezTo>
                  <a:pt x="20" y="28"/>
                  <a:pt x="23" y="26"/>
                  <a:pt x="24" y="25"/>
                </a:cubicBezTo>
                <a:cubicBezTo>
                  <a:pt x="26" y="23"/>
                  <a:pt x="27" y="21"/>
                  <a:pt x="26" y="19"/>
                </a:cubicBezTo>
                <a:cubicBezTo>
                  <a:pt x="25" y="17"/>
                  <a:pt x="25" y="16"/>
                  <a:pt x="24" y="14"/>
                </a:cubicBezTo>
                <a:cubicBezTo>
                  <a:pt x="24" y="12"/>
                  <a:pt x="23" y="11"/>
                  <a:pt x="21" y="10"/>
                </a:cubicBezTo>
                <a:cubicBezTo>
                  <a:pt x="20" y="9"/>
                  <a:pt x="22" y="10"/>
                  <a:pt x="21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59" name="Freeform 630">
            <a:extLst>
              <a:ext uri="{FF2B5EF4-FFF2-40B4-BE49-F238E27FC236}">
                <a16:creationId xmlns:a16="http://schemas.microsoft.com/office/drawing/2014/main" id="{E8C01E4B-1E36-B2CD-6657-65F7A2098D7B}"/>
              </a:ext>
            </a:extLst>
          </p:cNvPr>
          <p:cNvSpPr>
            <a:spLocks/>
          </p:cNvSpPr>
          <p:nvPr/>
        </p:nvSpPr>
        <p:spPr bwMode="auto">
          <a:xfrm>
            <a:off x="3470009" y="5015761"/>
            <a:ext cx="595380" cy="1188374"/>
          </a:xfrm>
          <a:custGeom>
            <a:avLst/>
            <a:gdLst>
              <a:gd name="T0" fmla="*/ 80 w 103"/>
              <a:gd name="T1" fmla="*/ 52 h 179"/>
              <a:gd name="T2" fmla="*/ 85 w 103"/>
              <a:gd name="T3" fmla="*/ 42 h 179"/>
              <a:gd name="T4" fmla="*/ 102 w 103"/>
              <a:gd name="T5" fmla="*/ 29 h 179"/>
              <a:gd name="T6" fmla="*/ 99 w 103"/>
              <a:gd name="T7" fmla="*/ 21 h 179"/>
              <a:gd name="T8" fmla="*/ 94 w 103"/>
              <a:gd name="T9" fmla="*/ 29 h 179"/>
              <a:gd name="T10" fmla="*/ 82 w 103"/>
              <a:gd name="T11" fmla="*/ 30 h 179"/>
              <a:gd name="T12" fmla="*/ 79 w 103"/>
              <a:gd name="T13" fmla="*/ 28 h 179"/>
              <a:gd name="T14" fmla="*/ 81 w 103"/>
              <a:gd name="T15" fmla="*/ 22 h 179"/>
              <a:gd name="T16" fmla="*/ 64 w 103"/>
              <a:gd name="T17" fmla="*/ 9 h 179"/>
              <a:gd name="T18" fmla="*/ 57 w 103"/>
              <a:gd name="T19" fmla="*/ 2 h 179"/>
              <a:gd name="T20" fmla="*/ 48 w 103"/>
              <a:gd name="T21" fmla="*/ 4 h 179"/>
              <a:gd name="T22" fmla="*/ 39 w 103"/>
              <a:gd name="T23" fmla="*/ 1 h 179"/>
              <a:gd name="T24" fmla="*/ 35 w 103"/>
              <a:gd name="T25" fmla="*/ 9 h 179"/>
              <a:gd name="T26" fmla="*/ 27 w 103"/>
              <a:gd name="T27" fmla="*/ 22 h 179"/>
              <a:gd name="T28" fmla="*/ 25 w 103"/>
              <a:gd name="T29" fmla="*/ 32 h 179"/>
              <a:gd name="T30" fmla="*/ 21 w 103"/>
              <a:gd name="T31" fmla="*/ 39 h 179"/>
              <a:gd name="T32" fmla="*/ 19 w 103"/>
              <a:gd name="T33" fmla="*/ 47 h 179"/>
              <a:gd name="T34" fmla="*/ 17 w 103"/>
              <a:gd name="T35" fmla="*/ 52 h 179"/>
              <a:gd name="T36" fmla="*/ 20 w 103"/>
              <a:gd name="T37" fmla="*/ 61 h 179"/>
              <a:gd name="T38" fmla="*/ 18 w 103"/>
              <a:gd name="T39" fmla="*/ 79 h 179"/>
              <a:gd name="T40" fmla="*/ 15 w 103"/>
              <a:gd name="T41" fmla="*/ 94 h 179"/>
              <a:gd name="T42" fmla="*/ 10 w 103"/>
              <a:gd name="T43" fmla="*/ 117 h 179"/>
              <a:gd name="T44" fmla="*/ 13 w 103"/>
              <a:gd name="T45" fmla="*/ 130 h 179"/>
              <a:gd name="T46" fmla="*/ 12 w 103"/>
              <a:gd name="T47" fmla="*/ 135 h 179"/>
              <a:gd name="T48" fmla="*/ 8 w 103"/>
              <a:gd name="T49" fmla="*/ 147 h 179"/>
              <a:gd name="T50" fmla="*/ 5 w 103"/>
              <a:gd name="T51" fmla="*/ 156 h 179"/>
              <a:gd name="T52" fmla="*/ 8 w 103"/>
              <a:gd name="T53" fmla="*/ 170 h 179"/>
              <a:gd name="T54" fmla="*/ 13 w 103"/>
              <a:gd name="T55" fmla="*/ 176 h 179"/>
              <a:gd name="T56" fmla="*/ 23 w 103"/>
              <a:gd name="T57" fmla="*/ 178 h 179"/>
              <a:gd name="T58" fmla="*/ 27 w 103"/>
              <a:gd name="T59" fmla="*/ 179 h 179"/>
              <a:gd name="T60" fmla="*/ 24 w 103"/>
              <a:gd name="T61" fmla="*/ 169 h 179"/>
              <a:gd name="T62" fmla="*/ 25 w 103"/>
              <a:gd name="T63" fmla="*/ 163 h 179"/>
              <a:gd name="T64" fmla="*/ 28 w 103"/>
              <a:gd name="T65" fmla="*/ 163 h 179"/>
              <a:gd name="T66" fmla="*/ 31 w 103"/>
              <a:gd name="T67" fmla="*/ 157 h 179"/>
              <a:gd name="T68" fmla="*/ 40 w 103"/>
              <a:gd name="T69" fmla="*/ 151 h 179"/>
              <a:gd name="T70" fmla="*/ 41 w 103"/>
              <a:gd name="T71" fmla="*/ 145 h 179"/>
              <a:gd name="T72" fmla="*/ 32 w 103"/>
              <a:gd name="T73" fmla="*/ 140 h 179"/>
              <a:gd name="T74" fmla="*/ 39 w 103"/>
              <a:gd name="T75" fmla="*/ 131 h 179"/>
              <a:gd name="T76" fmla="*/ 43 w 103"/>
              <a:gd name="T77" fmla="*/ 124 h 179"/>
              <a:gd name="T78" fmla="*/ 48 w 103"/>
              <a:gd name="T79" fmla="*/ 116 h 179"/>
              <a:gd name="T80" fmla="*/ 51 w 103"/>
              <a:gd name="T81" fmla="*/ 114 h 179"/>
              <a:gd name="T82" fmla="*/ 45 w 103"/>
              <a:gd name="T83" fmla="*/ 113 h 179"/>
              <a:gd name="T84" fmla="*/ 54 w 103"/>
              <a:gd name="T85" fmla="*/ 108 h 179"/>
              <a:gd name="T86" fmla="*/ 58 w 103"/>
              <a:gd name="T87" fmla="*/ 102 h 179"/>
              <a:gd name="T88" fmla="*/ 59 w 103"/>
              <a:gd name="T89" fmla="*/ 97 h 179"/>
              <a:gd name="T90" fmla="*/ 60 w 103"/>
              <a:gd name="T91" fmla="*/ 96 h 179"/>
              <a:gd name="T92" fmla="*/ 76 w 103"/>
              <a:gd name="T93" fmla="*/ 93 h 179"/>
              <a:gd name="T94" fmla="*/ 84 w 103"/>
              <a:gd name="T95" fmla="*/ 87 h 179"/>
              <a:gd name="T96" fmla="*/ 83 w 103"/>
              <a:gd name="T97" fmla="*/ 78 h 179"/>
              <a:gd name="T98" fmla="*/ 78 w 103"/>
              <a:gd name="T99" fmla="*/ 69 h 179"/>
              <a:gd name="T100" fmla="*/ 78 w 103"/>
              <a:gd name="T101" fmla="*/ 66 h 179"/>
              <a:gd name="T102" fmla="*/ 78 w 103"/>
              <a:gd name="T103" fmla="*/ 6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" h="179">
                <a:moveTo>
                  <a:pt x="78" y="62"/>
                </a:moveTo>
                <a:cubicBezTo>
                  <a:pt x="81" y="59"/>
                  <a:pt x="79" y="56"/>
                  <a:pt x="80" y="52"/>
                </a:cubicBezTo>
                <a:cubicBezTo>
                  <a:pt x="80" y="51"/>
                  <a:pt x="80" y="49"/>
                  <a:pt x="80" y="48"/>
                </a:cubicBezTo>
                <a:cubicBezTo>
                  <a:pt x="81" y="45"/>
                  <a:pt x="83" y="44"/>
                  <a:pt x="85" y="42"/>
                </a:cubicBezTo>
                <a:cubicBezTo>
                  <a:pt x="89" y="39"/>
                  <a:pt x="91" y="34"/>
                  <a:pt x="95" y="31"/>
                </a:cubicBezTo>
                <a:cubicBezTo>
                  <a:pt x="97" y="30"/>
                  <a:pt x="100" y="30"/>
                  <a:pt x="102" y="29"/>
                </a:cubicBezTo>
                <a:cubicBezTo>
                  <a:pt x="103" y="27"/>
                  <a:pt x="102" y="24"/>
                  <a:pt x="101" y="23"/>
                </a:cubicBezTo>
                <a:cubicBezTo>
                  <a:pt x="100" y="21"/>
                  <a:pt x="101" y="21"/>
                  <a:pt x="99" y="21"/>
                </a:cubicBezTo>
                <a:cubicBezTo>
                  <a:pt x="97" y="20"/>
                  <a:pt x="98" y="24"/>
                  <a:pt x="97" y="25"/>
                </a:cubicBezTo>
                <a:cubicBezTo>
                  <a:pt x="96" y="26"/>
                  <a:pt x="95" y="28"/>
                  <a:pt x="94" y="29"/>
                </a:cubicBezTo>
                <a:cubicBezTo>
                  <a:pt x="93" y="30"/>
                  <a:pt x="90" y="29"/>
                  <a:pt x="88" y="30"/>
                </a:cubicBezTo>
                <a:cubicBezTo>
                  <a:pt x="87" y="32"/>
                  <a:pt x="84" y="30"/>
                  <a:pt x="82" y="30"/>
                </a:cubicBezTo>
                <a:cubicBezTo>
                  <a:pt x="81" y="30"/>
                  <a:pt x="79" y="31"/>
                  <a:pt x="78" y="30"/>
                </a:cubicBezTo>
                <a:cubicBezTo>
                  <a:pt x="76" y="30"/>
                  <a:pt x="79" y="28"/>
                  <a:pt x="79" y="28"/>
                </a:cubicBezTo>
                <a:cubicBezTo>
                  <a:pt x="80" y="27"/>
                  <a:pt x="79" y="26"/>
                  <a:pt x="79" y="26"/>
                </a:cubicBezTo>
                <a:cubicBezTo>
                  <a:pt x="79" y="24"/>
                  <a:pt x="80" y="23"/>
                  <a:pt x="81" y="22"/>
                </a:cubicBezTo>
                <a:cubicBezTo>
                  <a:pt x="85" y="18"/>
                  <a:pt x="77" y="16"/>
                  <a:pt x="74" y="14"/>
                </a:cubicBezTo>
                <a:cubicBezTo>
                  <a:pt x="71" y="12"/>
                  <a:pt x="67" y="12"/>
                  <a:pt x="64" y="9"/>
                </a:cubicBezTo>
                <a:cubicBezTo>
                  <a:pt x="63" y="8"/>
                  <a:pt x="61" y="7"/>
                  <a:pt x="60" y="6"/>
                </a:cubicBezTo>
                <a:cubicBezTo>
                  <a:pt x="59" y="4"/>
                  <a:pt x="58" y="2"/>
                  <a:pt x="57" y="2"/>
                </a:cubicBezTo>
                <a:cubicBezTo>
                  <a:pt x="56" y="1"/>
                  <a:pt x="53" y="1"/>
                  <a:pt x="52" y="2"/>
                </a:cubicBezTo>
                <a:cubicBezTo>
                  <a:pt x="51" y="3"/>
                  <a:pt x="50" y="6"/>
                  <a:pt x="48" y="4"/>
                </a:cubicBezTo>
                <a:cubicBezTo>
                  <a:pt x="47" y="2"/>
                  <a:pt x="45" y="2"/>
                  <a:pt x="43" y="2"/>
                </a:cubicBezTo>
                <a:cubicBezTo>
                  <a:pt x="41" y="2"/>
                  <a:pt x="41" y="0"/>
                  <a:pt x="39" y="1"/>
                </a:cubicBezTo>
                <a:cubicBezTo>
                  <a:pt x="38" y="2"/>
                  <a:pt x="35" y="3"/>
                  <a:pt x="35" y="4"/>
                </a:cubicBezTo>
                <a:cubicBezTo>
                  <a:pt x="34" y="6"/>
                  <a:pt x="35" y="8"/>
                  <a:pt x="35" y="9"/>
                </a:cubicBezTo>
                <a:cubicBezTo>
                  <a:pt x="34" y="13"/>
                  <a:pt x="31" y="13"/>
                  <a:pt x="28" y="14"/>
                </a:cubicBezTo>
                <a:cubicBezTo>
                  <a:pt x="26" y="15"/>
                  <a:pt x="27" y="20"/>
                  <a:pt x="27" y="22"/>
                </a:cubicBezTo>
                <a:cubicBezTo>
                  <a:pt x="27" y="24"/>
                  <a:pt x="28" y="26"/>
                  <a:pt x="28" y="27"/>
                </a:cubicBezTo>
                <a:cubicBezTo>
                  <a:pt x="28" y="28"/>
                  <a:pt x="25" y="31"/>
                  <a:pt x="25" y="32"/>
                </a:cubicBezTo>
                <a:cubicBezTo>
                  <a:pt x="24" y="33"/>
                  <a:pt x="21" y="35"/>
                  <a:pt x="21" y="36"/>
                </a:cubicBezTo>
                <a:cubicBezTo>
                  <a:pt x="21" y="37"/>
                  <a:pt x="21" y="38"/>
                  <a:pt x="21" y="39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3"/>
                  <a:pt x="21" y="46"/>
                  <a:pt x="19" y="47"/>
                </a:cubicBezTo>
                <a:cubicBezTo>
                  <a:pt x="19" y="48"/>
                  <a:pt x="19" y="50"/>
                  <a:pt x="19" y="51"/>
                </a:cubicBezTo>
                <a:cubicBezTo>
                  <a:pt x="18" y="51"/>
                  <a:pt x="17" y="51"/>
                  <a:pt x="17" y="52"/>
                </a:cubicBezTo>
                <a:cubicBezTo>
                  <a:pt x="17" y="54"/>
                  <a:pt x="19" y="55"/>
                  <a:pt x="19" y="57"/>
                </a:cubicBezTo>
                <a:cubicBezTo>
                  <a:pt x="19" y="58"/>
                  <a:pt x="19" y="60"/>
                  <a:pt x="20" y="61"/>
                </a:cubicBezTo>
                <a:cubicBezTo>
                  <a:pt x="22" y="65"/>
                  <a:pt x="18" y="69"/>
                  <a:pt x="18" y="73"/>
                </a:cubicBezTo>
                <a:cubicBezTo>
                  <a:pt x="17" y="75"/>
                  <a:pt x="19" y="77"/>
                  <a:pt x="18" y="79"/>
                </a:cubicBezTo>
                <a:cubicBezTo>
                  <a:pt x="17" y="80"/>
                  <a:pt x="15" y="81"/>
                  <a:pt x="14" y="83"/>
                </a:cubicBezTo>
                <a:cubicBezTo>
                  <a:pt x="13" y="85"/>
                  <a:pt x="17" y="93"/>
                  <a:pt x="15" y="94"/>
                </a:cubicBezTo>
                <a:cubicBezTo>
                  <a:pt x="11" y="96"/>
                  <a:pt x="12" y="101"/>
                  <a:pt x="11" y="105"/>
                </a:cubicBezTo>
                <a:cubicBezTo>
                  <a:pt x="9" y="108"/>
                  <a:pt x="10" y="113"/>
                  <a:pt x="10" y="117"/>
                </a:cubicBezTo>
                <a:cubicBezTo>
                  <a:pt x="10" y="120"/>
                  <a:pt x="10" y="123"/>
                  <a:pt x="10" y="126"/>
                </a:cubicBezTo>
                <a:cubicBezTo>
                  <a:pt x="10" y="127"/>
                  <a:pt x="15" y="130"/>
                  <a:pt x="13" y="130"/>
                </a:cubicBezTo>
                <a:cubicBezTo>
                  <a:pt x="13" y="130"/>
                  <a:pt x="9" y="131"/>
                  <a:pt x="11" y="132"/>
                </a:cubicBezTo>
                <a:cubicBezTo>
                  <a:pt x="13" y="132"/>
                  <a:pt x="13" y="133"/>
                  <a:pt x="12" y="135"/>
                </a:cubicBezTo>
                <a:cubicBezTo>
                  <a:pt x="11" y="137"/>
                  <a:pt x="11" y="139"/>
                  <a:pt x="11" y="142"/>
                </a:cubicBezTo>
                <a:cubicBezTo>
                  <a:pt x="11" y="144"/>
                  <a:pt x="9" y="145"/>
                  <a:pt x="8" y="147"/>
                </a:cubicBezTo>
                <a:cubicBezTo>
                  <a:pt x="7" y="148"/>
                  <a:pt x="8" y="150"/>
                  <a:pt x="8" y="152"/>
                </a:cubicBezTo>
                <a:cubicBezTo>
                  <a:pt x="8" y="153"/>
                  <a:pt x="6" y="156"/>
                  <a:pt x="5" y="156"/>
                </a:cubicBezTo>
                <a:cubicBezTo>
                  <a:pt x="0" y="158"/>
                  <a:pt x="3" y="164"/>
                  <a:pt x="4" y="167"/>
                </a:cubicBezTo>
                <a:cubicBezTo>
                  <a:pt x="5" y="169"/>
                  <a:pt x="8" y="166"/>
                  <a:pt x="8" y="170"/>
                </a:cubicBezTo>
                <a:cubicBezTo>
                  <a:pt x="8" y="171"/>
                  <a:pt x="7" y="174"/>
                  <a:pt x="9" y="175"/>
                </a:cubicBezTo>
                <a:cubicBezTo>
                  <a:pt x="10" y="176"/>
                  <a:pt x="11" y="176"/>
                  <a:pt x="13" y="176"/>
                </a:cubicBezTo>
                <a:cubicBezTo>
                  <a:pt x="15" y="177"/>
                  <a:pt x="18" y="177"/>
                  <a:pt x="20" y="177"/>
                </a:cubicBezTo>
                <a:cubicBezTo>
                  <a:pt x="21" y="177"/>
                  <a:pt x="22" y="177"/>
                  <a:pt x="23" y="178"/>
                </a:cubicBezTo>
                <a:cubicBezTo>
                  <a:pt x="23" y="177"/>
                  <a:pt x="24" y="177"/>
                  <a:pt x="25" y="177"/>
                </a:cubicBezTo>
                <a:cubicBezTo>
                  <a:pt x="25" y="178"/>
                  <a:pt x="27" y="179"/>
                  <a:pt x="27" y="179"/>
                </a:cubicBezTo>
                <a:cubicBezTo>
                  <a:pt x="28" y="179"/>
                  <a:pt x="26" y="176"/>
                  <a:pt x="26" y="175"/>
                </a:cubicBezTo>
                <a:cubicBezTo>
                  <a:pt x="24" y="173"/>
                  <a:pt x="24" y="171"/>
                  <a:pt x="24" y="169"/>
                </a:cubicBezTo>
                <a:cubicBezTo>
                  <a:pt x="24" y="167"/>
                  <a:pt x="24" y="166"/>
                  <a:pt x="27" y="164"/>
                </a:cubicBezTo>
                <a:cubicBezTo>
                  <a:pt x="29" y="163"/>
                  <a:pt x="25" y="163"/>
                  <a:pt x="25" y="163"/>
                </a:cubicBezTo>
                <a:cubicBezTo>
                  <a:pt x="25" y="163"/>
                  <a:pt x="27" y="162"/>
                  <a:pt x="26" y="162"/>
                </a:cubicBezTo>
                <a:cubicBezTo>
                  <a:pt x="27" y="162"/>
                  <a:pt x="27" y="163"/>
                  <a:pt x="28" y="163"/>
                </a:cubicBezTo>
                <a:cubicBezTo>
                  <a:pt x="29" y="164"/>
                  <a:pt x="30" y="163"/>
                  <a:pt x="31" y="163"/>
                </a:cubicBezTo>
                <a:cubicBezTo>
                  <a:pt x="32" y="161"/>
                  <a:pt x="31" y="159"/>
                  <a:pt x="31" y="157"/>
                </a:cubicBezTo>
                <a:cubicBezTo>
                  <a:pt x="32" y="155"/>
                  <a:pt x="34" y="154"/>
                  <a:pt x="37" y="153"/>
                </a:cubicBezTo>
                <a:cubicBezTo>
                  <a:pt x="38" y="152"/>
                  <a:pt x="39" y="152"/>
                  <a:pt x="40" y="151"/>
                </a:cubicBezTo>
                <a:cubicBezTo>
                  <a:pt x="41" y="150"/>
                  <a:pt x="39" y="149"/>
                  <a:pt x="39" y="149"/>
                </a:cubicBezTo>
                <a:cubicBezTo>
                  <a:pt x="39" y="148"/>
                  <a:pt x="42" y="147"/>
                  <a:pt x="41" y="145"/>
                </a:cubicBezTo>
                <a:cubicBezTo>
                  <a:pt x="40" y="143"/>
                  <a:pt x="36" y="145"/>
                  <a:pt x="35" y="143"/>
                </a:cubicBezTo>
                <a:cubicBezTo>
                  <a:pt x="34" y="142"/>
                  <a:pt x="33" y="142"/>
                  <a:pt x="32" y="140"/>
                </a:cubicBezTo>
                <a:cubicBezTo>
                  <a:pt x="31" y="138"/>
                  <a:pt x="33" y="135"/>
                  <a:pt x="34" y="134"/>
                </a:cubicBezTo>
                <a:cubicBezTo>
                  <a:pt x="36" y="133"/>
                  <a:pt x="37" y="131"/>
                  <a:pt x="39" y="131"/>
                </a:cubicBezTo>
                <a:cubicBezTo>
                  <a:pt x="41" y="130"/>
                  <a:pt x="41" y="132"/>
                  <a:pt x="42" y="129"/>
                </a:cubicBezTo>
                <a:cubicBezTo>
                  <a:pt x="42" y="127"/>
                  <a:pt x="44" y="126"/>
                  <a:pt x="43" y="124"/>
                </a:cubicBezTo>
                <a:cubicBezTo>
                  <a:pt x="42" y="121"/>
                  <a:pt x="47" y="121"/>
                  <a:pt x="48" y="119"/>
                </a:cubicBezTo>
                <a:cubicBezTo>
                  <a:pt x="48" y="119"/>
                  <a:pt x="43" y="115"/>
                  <a:pt x="48" y="116"/>
                </a:cubicBezTo>
                <a:cubicBezTo>
                  <a:pt x="49" y="117"/>
                  <a:pt x="49" y="118"/>
                  <a:pt x="50" y="118"/>
                </a:cubicBezTo>
                <a:cubicBezTo>
                  <a:pt x="52" y="118"/>
                  <a:pt x="52" y="115"/>
                  <a:pt x="51" y="114"/>
                </a:cubicBezTo>
                <a:cubicBezTo>
                  <a:pt x="51" y="113"/>
                  <a:pt x="49" y="115"/>
                  <a:pt x="49" y="115"/>
                </a:cubicBezTo>
                <a:cubicBezTo>
                  <a:pt x="47" y="115"/>
                  <a:pt x="45" y="114"/>
                  <a:pt x="45" y="113"/>
                </a:cubicBezTo>
                <a:cubicBezTo>
                  <a:pt x="45" y="112"/>
                  <a:pt x="43" y="105"/>
                  <a:pt x="45" y="105"/>
                </a:cubicBezTo>
                <a:cubicBezTo>
                  <a:pt x="48" y="106"/>
                  <a:pt x="50" y="108"/>
                  <a:pt x="54" y="108"/>
                </a:cubicBezTo>
                <a:cubicBezTo>
                  <a:pt x="55" y="108"/>
                  <a:pt x="56" y="107"/>
                  <a:pt x="57" y="107"/>
                </a:cubicBezTo>
                <a:cubicBezTo>
                  <a:pt x="59" y="105"/>
                  <a:pt x="57" y="104"/>
                  <a:pt x="58" y="102"/>
                </a:cubicBezTo>
                <a:cubicBezTo>
                  <a:pt x="58" y="101"/>
                  <a:pt x="59" y="100"/>
                  <a:pt x="59" y="100"/>
                </a:cubicBezTo>
                <a:cubicBezTo>
                  <a:pt x="60" y="98"/>
                  <a:pt x="59" y="98"/>
                  <a:pt x="59" y="97"/>
                </a:cubicBezTo>
                <a:cubicBezTo>
                  <a:pt x="58" y="96"/>
                  <a:pt x="58" y="94"/>
                  <a:pt x="59" y="94"/>
                </a:cubicBezTo>
                <a:cubicBezTo>
                  <a:pt x="61" y="94"/>
                  <a:pt x="60" y="96"/>
                  <a:pt x="60" y="96"/>
                </a:cubicBezTo>
                <a:cubicBezTo>
                  <a:pt x="59" y="95"/>
                  <a:pt x="65" y="95"/>
                  <a:pt x="65" y="95"/>
                </a:cubicBezTo>
                <a:cubicBezTo>
                  <a:pt x="69" y="95"/>
                  <a:pt x="72" y="93"/>
                  <a:pt x="76" y="93"/>
                </a:cubicBezTo>
                <a:cubicBezTo>
                  <a:pt x="77" y="92"/>
                  <a:pt x="80" y="91"/>
                  <a:pt x="82" y="90"/>
                </a:cubicBezTo>
                <a:cubicBezTo>
                  <a:pt x="83" y="89"/>
                  <a:pt x="83" y="88"/>
                  <a:pt x="84" y="87"/>
                </a:cubicBezTo>
                <a:cubicBezTo>
                  <a:pt x="85" y="86"/>
                  <a:pt x="86" y="85"/>
                  <a:pt x="87" y="83"/>
                </a:cubicBezTo>
                <a:cubicBezTo>
                  <a:pt x="87" y="80"/>
                  <a:pt x="85" y="80"/>
                  <a:pt x="83" y="78"/>
                </a:cubicBezTo>
                <a:cubicBezTo>
                  <a:pt x="82" y="76"/>
                  <a:pt x="85" y="75"/>
                  <a:pt x="83" y="73"/>
                </a:cubicBezTo>
                <a:cubicBezTo>
                  <a:pt x="82" y="72"/>
                  <a:pt x="78" y="71"/>
                  <a:pt x="78" y="69"/>
                </a:cubicBezTo>
                <a:cubicBezTo>
                  <a:pt x="78" y="69"/>
                  <a:pt x="78" y="68"/>
                  <a:pt x="79" y="68"/>
                </a:cubicBezTo>
                <a:cubicBezTo>
                  <a:pt x="79" y="67"/>
                  <a:pt x="78" y="67"/>
                  <a:pt x="78" y="66"/>
                </a:cubicBezTo>
                <a:cubicBezTo>
                  <a:pt x="78" y="65"/>
                  <a:pt x="77" y="63"/>
                  <a:pt x="78" y="62"/>
                </a:cubicBezTo>
                <a:cubicBezTo>
                  <a:pt x="79" y="61"/>
                  <a:pt x="77" y="63"/>
                  <a:pt x="78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0" name="Freeform 631">
            <a:extLst>
              <a:ext uri="{FF2B5EF4-FFF2-40B4-BE49-F238E27FC236}">
                <a16:creationId xmlns:a16="http://schemas.microsoft.com/office/drawing/2014/main" id="{5C7E7718-8F0A-0D6B-E0DF-D8F51C1813EF}"/>
              </a:ext>
            </a:extLst>
          </p:cNvPr>
          <p:cNvSpPr>
            <a:spLocks/>
          </p:cNvSpPr>
          <p:nvPr/>
        </p:nvSpPr>
        <p:spPr bwMode="auto">
          <a:xfrm>
            <a:off x="3083601" y="3764009"/>
            <a:ext cx="126175" cy="160713"/>
          </a:xfrm>
          <a:custGeom>
            <a:avLst/>
            <a:gdLst>
              <a:gd name="T0" fmla="*/ 15 w 22"/>
              <a:gd name="T1" fmla="*/ 23 h 24"/>
              <a:gd name="T2" fmla="*/ 19 w 22"/>
              <a:gd name="T3" fmla="*/ 24 h 24"/>
              <a:gd name="T4" fmla="*/ 19 w 22"/>
              <a:gd name="T5" fmla="*/ 17 h 24"/>
              <a:gd name="T6" fmla="*/ 20 w 22"/>
              <a:gd name="T7" fmla="*/ 10 h 24"/>
              <a:gd name="T8" fmla="*/ 21 w 22"/>
              <a:gd name="T9" fmla="*/ 7 h 24"/>
              <a:gd name="T10" fmla="*/ 22 w 22"/>
              <a:gd name="T11" fmla="*/ 3 h 24"/>
              <a:gd name="T12" fmla="*/ 17 w 22"/>
              <a:gd name="T13" fmla="*/ 4 h 24"/>
              <a:gd name="T14" fmla="*/ 12 w 22"/>
              <a:gd name="T15" fmla="*/ 5 h 24"/>
              <a:gd name="T16" fmla="*/ 9 w 22"/>
              <a:gd name="T17" fmla="*/ 8 h 24"/>
              <a:gd name="T18" fmla="*/ 4 w 22"/>
              <a:gd name="T19" fmla="*/ 9 h 24"/>
              <a:gd name="T20" fmla="*/ 3 w 22"/>
              <a:gd name="T21" fmla="*/ 12 h 24"/>
              <a:gd name="T22" fmla="*/ 0 w 22"/>
              <a:gd name="T23" fmla="*/ 13 h 24"/>
              <a:gd name="T24" fmla="*/ 6 w 22"/>
              <a:gd name="T25" fmla="*/ 19 h 24"/>
              <a:gd name="T26" fmla="*/ 11 w 22"/>
              <a:gd name="T27" fmla="*/ 22 h 24"/>
              <a:gd name="T28" fmla="*/ 15 w 22"/>
              <a:gd name="T29" fmla="*/ 23 h 24"/>
              <a:gd name="T30" fmla="*/ 15 w 22"/>
              <a:gd name="T31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4">
                <a:moveTo>
                  <a:pt x="15" y="23"/>
                </a:moveTo>
                <a:cubicBezTo>
                  <a:pt x="16" y="24"/>
                  <a:pt x="17" y="24"/>
                  <a:pt x="19" y="24"/>
                </a:cubicBezTo>
                <a:cubicBezTo>
                  <a:pt x="17" y="21"/>
                  <a:pt x="19" y="20"/>
                  <a:pt x="19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9"/>
                  <a:pt x="21" y="8"/>
                  <a:pt x="21" y="7"/>
                </a:cubicBezTo>
                <a:cubicBezTo>
                  <a:pt x="22" y="6"/>
                  <a:pt x="21" y="5"/>
                  <a:pt x="22" y="3"/>
                </a:cubicBezTo>
                <a:cubicBezTo>
                  <a:pt x="22" y="0"/>
                  <a:pt x="18" y="4"/>
                  <a:pt x="17" y="4"/>
                </a:cubicBezTo>
                <a:cubicBezTo>
                  <a:pt x="15" y="4"/>
                  <a:pt x="14" y="3"/>
                  <a:pt x="12" y="5"/>
                </a:cubicBezTo>
                <a:cubicBezTo>
                  <a:pt x="12" y="5"/>
                  <a:pt x="10" y="9"/>
                  <a:pt x="9" y="8"/>
                </a:cubicBezTo>
                <a:cubicBezTo>
                  <a:pt x="7" y="8"/>
                  <a:pt x="6" y="8"/>
                  <a:pt x="4" y="9"/>
                </a:cubicBezTo>
                <a:cubicBezTo>
                  <a:pt x="4" y="10"/>
                  <a:pt x="4" y="12"/>
                  <a:pt x="3" y="12"/>
                </a:cubicBezTo>
                <a:cubicBezTo>
                  <a:pt x="3" y="13"/>
                  <a:pt x="1" y="13"/>
                  <a:pt x="0" y="13"/>
                </a:cubicBezTo>
                <a:cubicBezTo>
                  <a:pt x="2" y="15"/>
                  <a:pt x="4" y="18"/>
                  <a:pt x="6" y="19"/>
                </a:cubicBezTo>
                <a:cubicBezTo>
                  <a:pt x="7" y="21"/>
                  <a:pt x="9" y="22"/>
                  <a:pt x="11" y="22"/>
                </a:cubicBezTo>
                <a:cubicBezTo>
                  <a:pt x="12" y="22"/>
                  <a:pt x="14" y="22"/>
                  <a:pt x="15" y="23"/>
                </a:cubicBezTo>
                <a:cubicBezTo>
                  <a:pt x="16" y="23"/>
                  <a:pt x="15" y="22"/>
                  <a:pt x="15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1" name="Freeform 632">
            <a:extLst>
              <a:ext uri="{FF2B5EF4-FFF2-40B4-BE49-F238E27FC236}">
                <a16:creationId xmlns:a16="http://schemas.microsoft.com/office/drawing/2014/main" id="{A733F1B3-C7AE-0198-EBA6-EC40F9C825E4}"/>
              </a:ext>
            </a:extLst>
          </p:cNvPr>
          <p:cNvSpPr>
            <a:spLocks/>
          </p:cNvSpPr>
          <p:nvPr/>
        </p:nvSpPr>
        <p:spPr bwMode="auto">
          <a:xfrm>
            <a:off x="3123032" y="3911138"/>
            <a:ext cx="98573" cy="99596"/>
          </a:xfrm>
          <a:custGeom>
            <a:avLst/>
            <a:gdLst>
              <a:gd name="T0" fmla="*/ 16 w 17"/>
              <a:gd name="T1" fmla="*/ 10 h 15"/>
              <a:gd name="T2" fmla="*/ 17 w 17"/>
              <a:gd name="T3" fmla="*/ 8 h 15"/>
              <a:gd name="T4" fmla="*/ 15 w 17"/>
              <a:gd name="T5" fmla="*/ 6 h 15"/>
              <a:gd name="T6" fmla="*/ 12 w 17"/>
              <a:gd name="T7" fmla="*/ 2 h 15"/>
              <a:gd name="T8" fmla="*/ 8 w 17"/>
              <a:gd name="T9" fmla="*/ 1 h 15"/>
              <a:gd name="T10" fmla="*/ 3 w 17"/>
              <a:gd name="T11" fmla="*/ 0 h 15"/>
              <a:gd name="T12" fmla="*/ 3 w 17"/>
              <a:gd name="T13" fmla="*/ 6 h 15"/>
              <a:gd name="T14" fmla="*/ 6 w 17"/>
              <a:gd name="T15" fmla="*/ 7 h 15"/>
              <a:gd name="T16" fmla="*/ 4 w 17"/>
              <a:gd name="T17" fmla="*/ 5 h 15"/>
              <a:gd name="T18" fmla="*/ 7 w 17"/>
              <a:gd name="T19" fmla="*/ 7 h 15"/>
              <a:gd name="T20" fmla="*/ 11 w 17"/>
              <a:gd name="T21" fmla="*/ 10 h 15"/>
              <a:gd name="T22" fmla="*/ 14 w 17"/>
              <a:gd name="T23" fmla="*/ 14 h 15"/>
              <a:gd name="T24" fmla="*/ 16 w 17"/>
              <a:gd name="T25" fmla="*/ 10 h 15"/>
              <a:gd name="T26" fmla="*/ 16 w 17"/>
              <a:gd name="T27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5">
                <a:moveTo>
                  <a:pt x="16" y="10"/>
                </a:moveTo>
                <a:cubicBezTo>
                  <a:pt x="16" y="9"/>
                  <a:pt x="16" y="8"/>
                  <a:pt x="17" y="8"/>
                </a:cubicBezTo>
                <a:cubicBezTo>
                  <a:pt x="16" y="7"/>
                  <a:pt x="16" y="6"/>
                  <a:pt x="15" y="6"/>
                </a:cubicBezTo>
                <a:cubicBezTo>
                  <a:pt x="14" y="5"/>
                  <a:pt x="13" y="2"/>
                  <a:pt x="12" y="2"/>
                </a:cubicBezTo>
                <a:cubicBezTo>
                  <a:pt x="10" y="2"/>
                  <a:pt x="9" y="2"/>
                  <a:pt x="8" y="1"/>
                </a:cubicBezTo>
                <a:cubicBezTo>
                  <a:pt x="7" y="0"/>
                  <a:pt x="4" y="0"/>
                  <a:pt x="3" y="0"/>
                </a:cubicBezTo>
                <a:cubicBezTo>
                  <a:pt x="4" y="1"/>
                  <a:pt x="0" y="6"/>
                  <a:pt x="3" y="6"/>
                </a:cubicBezTo>
                <a:cubicBezTo>
                  <a:pt x="4" y="6"/>
                  <a:pt x="4" y="8"/>
                  <a:pt x="6" y="7"/>
                </a:cubicBezTo>
                <a:cubicBezTo>
                  <a:pt x="7" y="6"/>
                  <a:pt x="4" y="5"/>
                  <a:pt x="4" y="5"/>
                </a:cubicBezTo>
                <a:cubicBezTo>
                  <a:pt x="5" y="5"/>
                  <a:pt x="7" y="6"/>
                  <a:pt x="7" y="7"/>
                </a:cubicBezTo>
                <a:cubicBezTo>
                  <a:pt x="8" y="9"/>
                  <a:pt x="10" y="8"/>
                  <a:pt x="11" y="10"/>
                </a:cubicBezTo>
                <a:cubicBezTo>
                  <a:pt x="12" y="11"/>
                  <a:pt x="12" y="13"/>
                  <a:pt x="14" y="14"/>
                </a:cubicBezTo>
                <a:cubicBezTo>
                  <a:pt x="17" y="15"/>
                  <a:pt x="17" y="12"/>
                  <a:pt x="16" y="10"/>
                </a:cubicBezTo>
                <a:cubicBezTo>
                  <a:pt x="16" y="9"/>
                  <a:pt x="16" y="11"/>
                  <a:pt x="1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2" name="Freeform 633">
            <a:extLst>
              <a:ext uri="{FF2B5EF4-FFF2-40B4-BE49-F238E27FC236}">
                <a16:creationId xmlns:a16="http://schemas.microsoft.com/office/drawing/2014/main" id="{B8FB4DC0-0748-3CF3-551C-536AEAD40D9C}"/>
              </a:ext>
            </a:extLst>
          </p:cNvPr>
          <p:cNvSpPr>
            <a:spLocks/>
          </p:cNvSpPr>
          <p:nvPr/>
        </p:nvSpPr>
        <p:spPr bwMode="auto">
          <a:xfrm>
            <a:off x="3012629" y="3797961"/>
            <a:ext cx="65058" cy="58855"/>
          </a:xfrm>
          <a:custGeom>
            <a:avLst/>
            <a:gdLst>
              <a:gd name="T0" fmla="*/ 4 w 11"/>
              <a:gd name="T1" fmla="*/ 1 h 9"/>
              <a:gd name="T2" fmla="*/ 4 w 11"/>
              <a:gd name="T3" fmla="*/ 0 h 9"/>
              <a:gd name="T4" fmla="*/ 0 w 11"/>
              <a:gd name="T5" fmla="*/ 4 h 9"/>
              <a:gd name="T6" fmla="*/ 11 w 11"/>
              <a:gd name="T7" fmla="*/ 5 h 9"/>
              <a:gd name="T8" fmla="*/ 4 w 11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4" y="1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4"/>
                </a:cubicBezTo>
                <a:cubicBezTo>
                  <a:pt x="2" y="5"/>
                  <a:pt x="11" y="9"/>
                  <a:pt x="11" y="5"/>
                </a:cubicBezTo>
                <a:cubicBezTo>
                  <a:pt x="11" y="2"/>
                  <a:pt x="6" y="3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3" name="Freeform 634">
            <a:extLst>
              <a:ext uri="{FF2B5EF4-FFF2-40B4-BE49-F238E27FC236}">
                <a16:creationId xmlns:a16="http://schemas.microsoft.com/office/drawing/2014/main" id="{4D0D3190-7FD1-5024-0EC9-C90353222599}"/>
              </a:ext>
            </a:extLst>
          </p:cNvPr>
          <p:cNvSpPr>
            <a:spLocks/>
          </p:cNvSpPr>
          <p:nvPr/>
        </p:nvSpPr>
        <p:spPr bwMode="auto">
          <a:xfrm>
            <a:off x="2943628" y="3677995"/>
            <a:ext cx="116318" cy="153921"/>
          </a:xfrm>
          <a:custGeom>
            <a:avLst/>
            <a:gdLst>
              <a:gd name="T0" fmla="*/ 16 w 20"/>
              <a:gd name="T1" fmla="*/ 16 h 23"/>
              <a:gd name="T2" fmla="*/ 20 w 20"/>
              <a:gd name="T3" fmla="*/ 12 h 23"/>
              <a:gd name="T4" fmla="*/ 16 w 20"/>
              <a:gd name="T5" fmla="*/ 8 h 23"/>
              <a:gd name="T6" fmla="*/ 16 w 20"/>
              <a:gd name="T7" fmla="*/ 1 h 23"/>
              <a:gd name="T8" fmla="*/ 8 w 20"/>
              <a:gd name="T9" fmla="*/ 1 h 23"/>
              <a:gd name="T10" fmla="*/ 7 w 20"/>
              <a:gd name="T11" fmla="*/ 6 h 23"/>
              <a:gd name="T12" fmla="*/ 8 w 20"/>
              <a:gd name="T13" fmla="*/ 10 h 23"/>
              <a:gd name="T14" fmla="*/ 4 w 20"/>
              <a:gd name="T15" fmla="*/ 10 h 23"/>
              <a:gd name="T16" fmla="*/ 2 w 20"/>
              <a:gd name="T17" fmla="*/ 15 h 23"/>
              <a:gd name="T18" fmla="*/ 12 w 20"/>
              <a:gd name="T19" fmla="*/ 21 h 23"/>
              <a:gd name="T20" fmla="*/ 16 w 20"/>
              <a:gd name="T2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3">
                <a:moveTo>
                  <a:pt x="16" y="16"/>
                </a:moveTo>
                <a:cubicBezTo>
                  <a:pt x="16" y="14"/>
                  <a:pt x="19" y="13"/>
                  <a:pt x="20" y="12"/>
                </a:cubicBezTo>
                <a:cubicBezTo>
                  <a:pt x="17" y="11"/>
                  <a:pt x="16" y="11"/>
                  <a:pt x="16" y="8"/>
                </a:cubicBezTo>
                <a:cubicBezTo>
                  <a:pt x="16" y="7"/>
                  <a:pt x="17" y="2"/>
                  <a:pt x="16" y="1"/>
                </a:cubicBezTo>
                <a:cubicBezTo>
                  <a:pt x="15" y="0"/>
                  <a:pt x="10" y="1"/>
                  <a:pt x="8" y="1"/>
                </a:cubicBezTo>
                <a:cubicBezTo>
                  <a:pt x="6" y="1"/>
                  <a:pt x="6" y="4"/>
                  <a:pt x="7" y="6"/>
                </a:cubicBezTo>
                <a:cubicBezTo>
                  <a:pt x="8" y="7"/>
                  <a:pt x="12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2" y="10"/>
                  <a:pt x="2" y="14"/>
                  <a:pt x="2" y="15"/>
                </a:cubicBezTo>
                <a:cubicBezTo>
                  <a:pt x="0" y="21"/>
                  <a:pt x="8" y="20"/>
                  <a:pt x="12" y="21"/>
                </a:cubicBezTo>
                <a:cubicBezTo>
                  <a:pt x="13" y="23"/>
                  <a:pt x="16" y="17"/>
                  <a:pt x="16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4" name="Freeform 635">
            <a:extLst>
              <a:ext uri="{FF2B5EF4-FFF2-40B4-BE49-F238E27FC236}">
                <a16:creationId xmlns:a16="http://schemas.microsoft.com/office/drawing/2014/main" id="{CEC4EE97-671A-B9B4-AD59-02A7402260AE}"/>
              </a:ext>
            </a:extLst>
          </p:cNvPr>
          <p:cNvSpPr>
            <a:spLocks/>
          </p:cNvSpPr>
          <p:nvPr/>
        </p:nvSpPr>
        <p:spPr bwMode="auto">
          <a:xfrm>
            <a:off x="2239817" y="3152846"/>
            <a:ext cx="865473" cy="638326"/>
          </a:xfrm>
          <a:custGeom>
            <a:avLst/>
            <a:gdLst>
              <a:gd name="T0" fmla="*/ 132 w 150"/>
              <a:gd name="T1" fmla="*/ 88 h 96"/>
              <a:gd name="T2" fmla="*/ 130 w 150"/>
              <a:gd name="T3" fmla="*/ 80 h 96"/>
              <a:gd name="T4" fmla="*/ 144 w 150"/>
              <a:gd name="T5" fmla="*/ 78 h 96"/>
              <a:gd name="T6" fmla="*/ 146 w 150"/>
              <a:gd name="T7" fmla="*/ 68 h 96"/>
              <a:gd name="T8" fmla="*/ 146 w 150"/>
              <a:gd name="T9" fmla="*/ 61 h 96"/>
              <a:gd name="T10" fmla="*/ 132 w 150"/>
              <a:gd name="T11" fmla="*/ 64 h 96"/>
              <a:gd name="T12" fmla="*/ 126 w 150"/>
              <a:gd name="T13" fmla="*/ 76 h 96"/>
              <a:gd name="T14" fmla="*/ 110 w 150"/>
              <a:gd name="T15" fmla="*/ 76 h 96"/>
              <a:gd name="T16" fmla="*/ 102 w 150"/>
              <a:gd name="T17" fmla="*/ 69 h 96"/>
              <a:gd name="T18" fmla="*/ 96 w 150"/>
              <a:gd name="T19" fmla="*/ 51 h 96"/>
              <a:gd name="T20" fmla="*/ 98 w 150"/>
              <a:gd name="T21" fmla="*/ 38 h 96"/>
              <a:gd name="T22" fmla="*/ 90 w 150"/>
              <a:gd name="T23" fmla="*/ 35 h 96"/>
              <a:gd name="T24" fmla="*/ 82 w 150"/>
              <a:gd name="T25" fmla="*/ 24 h 96"/>
              <a:gd name="T26" fmla="*/ 75 w 150"/>
              <a:gd name="T27" fmla="*/ 17 h 96"/>
              <a:gd name="T28" fmla="*/ 68 w 150"/>
              <a:gd name="T29" fmla="*/ 20 h 96"/>
              <a:gd name="T30" fmla="*/ 59 w 150"/>
              <a:gd name="T31" fmla="*/ 10 h 96"/>
              <a:gd name="T32" fmla="*/ 45 w 150"/>
              <a:gd name="T33" fmla="*/ 6 h 96"/>
              <a:gd name="T34" fmla="*/ 29 w 150"/>
              <a:gd name="T35" fmla="*/ 8 h 96"/>
              <a:gd name="T36" fmla="*/ 13 w 150"/>
              <a:gd name="T37" fmla="*/ 1 h 96"/>
              <a:gd name="T38" fmla="*/ 7 w 150"/>
              <a:gd name="T39" fmla="*/ 16 h 96"/>
              <a:gd name="T40" fmla="*/ 15 w 150"/>
              <a:gd name="T41" fmla="*/ 28 h 96"/>
              <a:gd name="T42" fmla="*/ 15 w 150"/>
              <a:gd name="T43" fmla="*/ 32 h 96"/>
              <a:gd name="T44" fmla="*/ 25 w 150"/>
              <a:gd name="T45" fmla="*/ 38 h 96"/>
              <a:gd name="T46" fmla="*/ 26 w 150"/>
              <a:gd name="T47" fmla="*/ 44 h 96"/>
              <a:gd name="T48" fmla="*/ 36 w 150"/>
              <a:gd name="T49" fmla="*/ 53 h 96"/>
              <a:gd name="T50" fmla="*/ 36 w 150"/>
              <a:gd name="T51" fmla="*/ 47 h 96"/>
              <a:gd name="T52" fmla="*/ 32 w 150"/>
              <a:gd name="T53" fmla="*/ 42 h 96"/>
              <a:gd name="T54" fmla="*/ 26 w 150"/>
              <a:gd name="T55" fmla="*/ 32 h 96"/>
              <a:gd name="T56" fmla="*/ 20 w 150"/>
              <a:gd name="T57" fmla="*/ 23 h 96"/>
              <a:gd name="T58" fmla="*/ 13 w 150"/>
              <a:gd name="T59" fmla="*/ 16 h 96"/>
              <a:gd name="T60" fmla="*/ 11 w 150"/>
              <a:gd name="T61" fmla="*/ 5 h 96"/>
              <a:gd name="T62" fmla="*/ 15 w 150"/>
              <a:gd name="T63" fmla="*/ 7 h 96"/>
              <a:gd name="T64" fmla="*/ 20 w 150"/>
              <a:gd name="T65" fmla="*/ 9 h 96"/>
              <a:gd name="T66" fmla="*/ 23 w 150"/>
              <a:gd name="T67" fmla="*/ 19 h 96"/>
              <a:gd name="T68" fmla="*/ 23 w 150"/>
              <a:gd name="T69" fmla="*/ 20 h 96"/>
              <a:gd name="T70" fmla="*/ 32 w 150"/>
              <a:gd name="T71" fmla="*/ 27 h 96"/>
              <a:gd name="T72" fmla="*/ 36 w 150"/>
              <a:gd name="T73" fmla="*/ 33 h 96"/>
              <a:gd name="T74" fmla="*/ 38 w 150"/>
              <a:gd name="T75" fmla="*/ 38 h 96"/>
              <a:gd name="T76" fmla="*/ 46 w 150"/>
              <a:gd name="T77" fmla="*/ 45 h 96"/>
              <a:gd name="T78" fmla="*/ 54 w 150"/>
              <a:gd name="T79" fmla="*/ 53 h 96"/>
              <a:gd name="T80" fmla="*/ 56 w 150"/>
              <a:gd name="T81" fmla="*/ 59 h 96"/>
              <a:gd name="T82" fmla="*/ 58 w 150"/>
              <a:gd name="T83" fmla="*/ 65 h 96"/>
              <a:gd name="T84" fmla="*/ 60 w 150"/>
              <a:gd name="T85" fmla="*/ 72 h 96"/>
              <a:gd name="T86" fmla="*/ 68 w 150"/>
              <a:gd name="T87" fmla="*/ 77 h 96"/>
              <a:gd name="T88" fmla="*/ 89 w 150"/>
              <a:gd name="T89" fmla="*/ 86 h 96"/>
              <a:gd name="T90" fmla="*/ 113 w 150"/>
              <a:gd name="T91" fmla="*/ 88 h 96"/>
              <a:gd name="T92" fmla="*/ 126 w 150"/>
              <a:gd name="T93" fmla="*/ 8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" h="96">
                <a:moveTo>
                  <a:pt x="126" y="89"/>
                </a:moveTo>
                <a:cubicBezTo>
                  <a:pt x="127" y="89"/>
                  <a:pt x="134" y="90"/>
                  <a:pt x="132" y="88"/>
                </a:cubicBezTo>
                <a:cubicBezTo>
                  <a:pt x="131" y="86"/>
                  <a:pt x="129" y="85"/>
                  <a:pt x="128" y="83"/>
                </a:cubicBezTo>
                <a:cubicBezTo>
                  <a:pt x="128" y="83"/>
                  <a:pt x="129" y="80"/>
                  <a:pt x="130" y="80"/>
                </a:cubicBezTo>
                <a:cubicBezTo>
                  <a:pt x="131" y="79"/>
                  <a:pt x="136" y="80"/>
                  <a:pt x="138" y="80"/>
                </a:cubicBezTo>
                <a:cubicBezTo>
                  <a:pt x="141" y="80"/>
                  <a:pt x="140" y="75"/>
                  <a:pt x="144" y="78"/>
                </a:cubicBezTo>
                <a:cubicBezTo>
                  <a:pt x="145" y="76"/>
                  <a:pt x="146" y="75"/>
                  <a:pt x="146" y="73"/>
                </a:cubicBezTo>
                <a:cubicBezTo>
                  <a:pt x="146" y="71"/>
                  <a:pt x="145" y="69"/>
                  <a:pt x="146" y="68"/>
                </a:cubicBezTo>
                <a:cubicBezTo>
                  <a:pt x="147" y="66"/>
                  <a:pt x="150" y="64"/>
                  <a:pt x="150" y="63"/>
                </a:cubicBezTo>
                <a:cubicBezTo>
                  <a:pt x="149" y="61"/>
                  <a:pt x="148" y="61"/>
                  <a:pt x="146" y="61"/>
                </a:cubicBezTo>
                <a:cubicBezTo>
                  <a:pt x="143" y="61"/>
                  <a:pt x="139" y="61"/>
                  <a:pt x="136" y="62"/>
                </a:cubicBezTo>
                <a:cubicBezTo>
                  <a:pt x="134" y="62"/>
                  <a:pt x="133" y="63"/>
                  <a:pt x="132" y="64"/>
                </a:cubicBezTo>
                <a:cubicBezTo>
                  <a:pt x="131" y="66"/>
                  <a:pt x="132" y="68"/>
                  <a:pt x="131" y="70"/>
                </a:cubicBezTo>
                <a:cubicBezTo>
                  <a:pt x="131" y="71"/>
                  <a:pt x="126" y="76"/>
                  <a:pt x="126" y="76"/>
                </a:cubicBezTo>
                <a:cubicBezTo>
                  <a:pt x="122" y="75"/>
                  <a:pt x="118" y="76"/>
                  <a:pt x="114" y="78"/>
                </a:cubicBezTo>
                <a:cubicBezTo>
                  <a:pt x="112" y="78"/>
                  <a:pt x="111" y="77"/>
                  <a:pt x="110" y="76"/>
                </a:cubicBezTo>
                <a:cubicBezTo>
                  <a:pt x="109" y="75"/>
                  <a:pt x="107" y="75"/>
                  <a:pt x="105" y="74"/>
                </a:cubicBezTo>
                <a:cubicBezTo>
                  <a:pt x="103" y="74"/>
                  <a:pt x="103" y="71"/>
                  <a:pt x="102" y="69"/>
                </a:cubicBezTo>
                <a:cubicBezTo>
                  <a:pt x="101" y="67"/>
                  <a:pt x="99" y="66"/>
                  <a:pt x="98" y="64"/>
                </a:cubicBezTo>
                <a:cubicBezTo>
                  <a:pt x="97" y="60"/>
                  <a:pt x="95" y="55"/>
                  <a:pt x="96" y="51"/>
                </a:cubicBezTo>
                <a:cubicBezTo>
                  <a:pt x="96" y="48"/>
                  <a:pt x="95" y="44"/>
                  <a:pt x="97" y="41"/>
                </a:cubicBezTo>
                <a:cubicBezTo>
                  <a:pt x="98" y="40"/>
                  <a:pt x="98" y="39"/>
                  <a:pt x="98" y="38"/>
                </a:cubicBezTo>
                <a:cubicBezTo>
                  <a:pt x="99" y="36"/>
                  <a:pt x="97" y="37"/>
                  <a:pt x="96" y="36"/>
                </a:cubicBezTo>
                <a:cubicBezTo>
                  <a:pt x="94" y="36"/>
                  <a:pt x="92" y="35"/>
                  <a:pt x="90" y="35"/>
                </a:cubicBezTo>
                <a:cubicBezTo>
                  <a:pt x="89" y="34"/>
                  <a:pt x="87" y="32"/>
                  <a:pt x="87" y="30"/>
                </a:cubicBezTo>
                <a:cubicBezTo>
                  <a:pt x="87" y="27"/>
                  <a:pt x="84" y="26"/>
                  <a:pt x="82" y="24"/>
                </a:cubicBezTo>
                <a:cubicBezTo>
                  <a:pt x="81" y="22"/>
                  <a:pt x="81" y="20"/>
                  <a:pt x="80" y="18"/>
                </a:cubicBezTo>
                <a:cubicBezTo>
                  <a:pt x="79" y="17"/>
                  <a:pt x="77" y="17"/>
                  <a:pt x="75" y="17"/>
                </a:cubicBezTo>
                <a:cubicBezTo>
                  <a:pt x="74" y="16"/>
                  <a:pt x="72" y="16"/>
                  <a:pt x="71" y="17"/>
                </a:cubicBezTo>
                <a:cubicBezTo>
                  <a:pt x="71" y="18"/>
                  <a:pt x="70" y="20"/>
                  <a:pt x="68" y="20"/>
                </a:cubicBezTo>
                <a:cubicBezTo>
                  <a:pt x="66" y="20"/>
                  <a:pt x="63" y="18"/>
                  <a:pt x="62" y="16"/>
                </a:cubicBezTo>
                <a:cubicBezTo>
                  <a:pt x="61" y="13"/>
                  <a:pt x="61" y="12"/>
                  <a:pt x="59" y="10"/>
                </a:cubicBezTo>
                <a:cubicBezTo>
                  <a:pt x="57" y="9"/>
                  <a:pt x="54" y="6"/>
                  <a:pt x="52" y="6"/>
                </a:cubicBezTo>
                <a:cubicBezTo>
                  <a:pt x="51" y="5"/>
                  <a:pt x="45" y="5"/>
                  <a:pt x="45" y="6"/>
                </a:cubicBezTo>
                <a:cubicBezTo>
                  <a:pt x="43" y="9"/>
                  <a:pt x="42" y="8"/>
                  <a:pt x="39" y="8"/>
                </a:cubicBezTo>
                <a:cubicBezTo>
                  <a:pt x="35" y="8"/>
                  <a:pt x="32" y="8"/>
                  <a:pt x="29" y="8"/>
                </a:cubicBezTo>
                <a:cubicBezTo>
                  <a:pt x="28" y="8"/>
                  <a:pt x="25" y="6"/>
                  <a:pt x="23" y="5"/>
                </a:cubicBezTo>
                <a:cubicBezTo>
                  <a:pt x="20" y="4"/>
                  <a:pt x="17" y="3"/>
                  <a:pt x="13" y="1"/>
                </a:cubicBezTo>
                <a:cubicBezTo>
                  <a:pt x="9" y="0"/>
                  <a:pt x="4" y="1"/>
                  <a:pt x="0" y="2"/>
                </a:cubicBezTo>
                <a:cubicBezTo>
                  <a:pt x="1" y="7"/>
                  <a:pt x="5" y="11"/>
                  <a:pt x="7" y="16"/>
                </a:cubicBezTo>
                <a:cubicBezTo>
                  <a:pt x="8" y="18"/>
                  <a:pt x="11" y="20"/>
                  <a:pt x="13" y="21"/>
                </a:cubicBezTo>
                <a:cubicBezTo>
                  <a:pt x="14" y="23"/>
                  <a:pt x="16" y="26"/>
                  <a:pt x="15" y="28"/>
                </a:cubicBezTo>
                <a:cubicBezTo>
                  <a:pt x="15" y="28"/>
                  <a:pt x="8" y="26"/>
                  <a:pt x="12" y="29"/>
                </a:cubicBezTo>
                <a:cubicBezTo>
                  <a:pt x="13" y="30"/>
                  <a:pt x="14" y="31"/>
                  <a:pt x="15" y="32"/>
                </a:cubicBezTo>
                <a:cubicBezTo>
                  <a:pt x="17" y="32"/>
                  <a:pt x="18" y="32"/>
                  <a:pt x="19" y="33"/>
                </a:cubicBezTo>
                <a:cubicBezTo>
                  <a:pt x="21" y="34"/>
                  <a:pt x="23" y="36"/>
                  <a:pt x="25" y="38"/>
                </a:cubicBezTo>
                <a:cubicBezTo>
                  <a:pt x="26" y="39"/>
                  <a:pt x="25" y="41"/>
                  <a:pt x="24" y="42"/>
                </a:cubicBezTo>
                <a:cubicBezTo>
                  <a:pt x="23" y="43"/>
                  <a:pt x="25" y="44"/>
                  <a:pt x="26" y="44"/>
                </a:cubicBezTo>
                <a:cubicBezTo>
                  <a:pt x="29" y="46"/>
                  <a:pt x="31" y="48"/>
                  <a:pt x="33" y="50"/>
                </a:cubicBezTo>
                <a:cubicBezTo>
                  <a:pt x="34" y="51"/>
                  <a:pt x="35" y="53"/>
                  <a:pt x="36" y="53"/>
                </a:cubicBezTo>
                <a:cubicBezTo>
                  <a:pt x="37" y="53"/>
                  <a:pt x="38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5" y="46"/>
                  <a:pt x="33" y="47"/>
                  <a:pt x="32" y="46"/>
                </a:cubicBezTo>
                <a:cubicBezTo>
                  <a:pt x="30" y="44"/>
                  <a:pt x="32" y="44"/>
                  <a:pt x="32" y="42"/>
                </a:cubicBezTo>
                <a:cubicBezTo>
                  <a:pt x="32" y="42"/>
                  <a:pt x="30" y="40"/>
                  <a:pt x="30" y="39"/>
                </a:cubicBezTo>
                <a:cubicBezTo>
                  <a:pt x="28" y="37"/>
                  <a:pt x="28" y="34"/>
                  <a:pt x="26" y="32"/>
                </a:cubicBezTo>
                <a:cubicBezTo>
                  <a:pt x="24" y="31"/>
                  <a:pt x="22" y="29"/>
                  <a:pt x="21" y="27"/>
                </a:cubicBezTo>
                <a:cubicBezTo>
                  <a:pt x="21" y="26"/>
                  <a:pt x="21" y="24"/>
                  <a:pt x="20" y="23"/>
                </a:cubicBezTo>
                <a:cubicBezTo>
                  <a:pt x="19" y="22"/>
                  <a:pt x="18" y="21"/>
                  <a:pt x="17" y="20"/>
                </a:cubicBezTo>
                <a:cubicBezTo>
                  <a:pt x="16" y="18"/>
                  <a:pt x="15" y="17"/>
                  <a:pt x="13" y="16"/>
                </a:cubicBezTo>
                <a:cubicBezTo>
                  <a:pt x="12" y="15"/>
                  <a:pt x="12" y="13"/>
                  <a:pt x="12" y="12"/>
                </a:cubicBezTo>
                <a:cubicBezTo>
                  <a:pt x="12" y="11"/>
                  <a:pt x="10" y="6"/>
                  <a:pt x="11" y="5"/>
                </a:cubicBezTo>
                <a:cubicBezTo>
                  <a:pt x="12" y="4"/>
                  <a:pt x="13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7" y="6"/>
                  <a:pt x="17" y="7"/>
                  <a:pt x="18" y="8"/>
                </a:cubicBezTo>
                <a:cubicBezTo>
                  <a:pt x="19" y="8"/>
                  <a:pt x="20" y="8"/>
                  <a:pt x="20" y="9"/>
                </a:cubicBezTo>
                <a:cubicBezTo>
                  <a:pt x="20" y="11"/>
                  <a:pt x="21" y="13"/>
                  <a:pt x="22" y="15"/>
                </a:cubicBezTo>
                <a:cubicBezTo>
                  <a:pt x="22" y="16"/>
                  <a:pt x="23" y="18"/>
                  <a:pt x="23" y="19"/>
                </a:cubicBezTo>
                <a:cubicBezTo>
                  <a:pt x="23" y="20"/>
                  <a:pt x="22" y="21"/>
                  <a:pt x="22" y="22"/>
                </a:cubicBezTo>
                <a:cubicBezTo>
                  <a:pt x="23" y="22"/>
                  <a:pt x="23" y="20"/>
                  <a:pt x="23" y="20"/>
                </a:cubicBezTo>
                <a:cubicBezTo>
                  <a:pt x="24" y="19"/>
                  <a:pt x="25" y="22"/>
                  <a:pt x="26" y="22"/>
                </a:cubicBezTo>
                <a:cubicBezTo>
                  <a:pt x="27" y="23"/>
                  <a:pt x="32" y="26"/>
                  <a:pt x="32" y="27"/>
                </a:cubicBezTo>
                <a:cubicBezTo>
                  <a:pt x="32" y="29"/>
                  <a:pt x="33" y="30"/>
                  <a:pt x="34" y="30"/>
                </a:cubicBezTo>
                <a:cubicBezTo>
                  <a:pt x="35" y="31"/>
                  <a:pt x="35" y="32"/>
                  <a:pt x="36" y="33"/>
                </a:cubicBezTo>
                <a:cubicBezTo>
                  <a:pt x="37" y="34"/>
                  <a:pt x="38" y="33"/>
                  <a:pt x="38" y="34"/>
                </a:cubicBezTo>
                <a:cubicBezTo>
                  <a:pt x="39" y="35"/>
                  <a:pt x="37" y="36"/>
                  <a:pt x="38" y="38"/>
                </a:cubicBezTo>
                <a:cubicBezTo>
                  <a:pt x="40" y="39"/>
                  <a:pt x="42" y="40"/>
                  <a:pt x="44" y="42"/>
                </a:cubicBezTo>
                <a:cubicBezTo>
                  <a:pt x="45" y="43"/>
                  <a:pt x="45" y="44"/>
                  <a:pt x="46" y="45"/>
                </a:cubicBezTo>
                <a:cubicBezTo>
                  <a:pt x="47" y="46"/>
                  <a:pt x="48" y="46"/>
                  <a:pt x="49" y="48"/>
                </a:cubicBezTo>
                <a:cubicBezTo>
                  <a:pt x="51" y="49"/>
                  <a:pt x="52" y="51"/>
                  <a:pt x="54" y="53"/>
                </a:cubicBezTo>
                <a:cubicBezTo>
                  <a:pt x="55" y="54"/>
                  <a:pt x="56" y="55"/>
                  <a:pt x="57" y="56"/>
                </a:cubicBezTo>
                <a:cubicBezTo>
                  <a:pt x="58" y="58"/>
                  <a:pt x="56" y="58"/>
                  <a:pt x="56" y="59"/>
                </a:cubicBezTo>
                <a:cubicBezTo>
                  <a:pt x="56" y="60"/>
                  <a:pt x="59" y="59"/>
                  <a:pt x="59" y="61"/>
                </a:cubicBezTo>
                <a:cubicBezTo>
                  <a:pt x="58" y="63"/>
                  <a:pt x="57" y="63"/>
                  <a:pt x="58" y="65"/>
                </a:cubicBezTo>
                <a:cubicBezTo>
                  <a:pt x="58" y="65"/>
                  <a:pt x="56" y="67"/>
                  <a:pt x="57" y="68"/>
                </a:cubicBezTo>
                <a:cubicBezTo>
                  <a:pt x="58" y="69"/>
                  <a:pt x="59" y="71"/>
                  <a:pt x="60" y="72"/>
                </a:cubicBezTo>
                <a:cubicBezTo>
                  <a:pt x="61" y="73"/>
                  <a:pt x="62" y="73"/>
                  <a:pt x="63" y="73"/>
                </a:cubicBezTo>
                <a:cubicBezTo>
                  <a:pt x="66" y="74"/>
                  <a:pt x="66" y="76"/>
                  <a:pt x="68" y="77"/>
                </a:cubicBezTo>
                <a:cubicBezTo>
                  <a:pt x="71" y="79"/>
                  <a:pt x="75" y="79"/>
                  <a:pt x="77" y="81"/>
                </a:cubicBezTo>
                <a:cubicBezTo>
                  <a:pt x="81" y="83"/>
                  <a:pt x="85" y="85"/>
                  <a:pt x="89" y="86"/>
                </a:cubicBezTo>
                <a:cubicBezTo>
                  <a:pt x="92" y="88"/>
                  <a:pt x="97" y="90"/>
                  <a:pt x="101" y="91"/>
                </a:cubicBezTo>
                <a:cubicBezTo>
                  <a:pt x="105" y="91"/>
                  <a:pt x="108" y="87"/>
                  <a:pt x="113" y="88"/>
                </a:cubicBezTo>
                <a:cubicBezTo>
                  <a:pt x="117" y="89"/>
                  <a:pt x="120" y="93"/>
                  <a:pt x="123" y="96"/>
                </a:cubicBezTo>
                <a:cubicBezTo>
                  <a:pt x="123" y="95"/>
                  <a:pt x="124" y="90"/>
                  <a:pt x="126" y="89"/>
                </a:cubicBezTo>
                <a:cubicBezTo>
                  <a:pt x="127" y="89"/>
                  <a:pt x="125" y="89"/>
                  <a:pt x="126" y="8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5" name="Freeform 636">
            <a:extLst>
              <a:ext uri="{FF2B5EF4-FFF2-40B4-BE49-F238E27FC236}">
                <a16:creationId xmlns:a16="http://schemas.microsoft.com/office/drawing/2014/main" id="{6C120D8F-23AD-5E0A-0A7C-9554E3AF563F}"/>
              </a:ext>
            </a:extLst>
          </p:cNvPr>
          <p:cNvSpPr>
            <a:spLocks/>
          </p:cNvSpPr>
          <p:nvPr/>
        </p:nvSpPr>
        <p:spPr bwMode="auto">
          <a:xfrm>
            <a:off x="3030373" y="3745901"/>
            <a:ext cx="173489" cy="106388"/>
          </a:xfrm>
          <a:custGeom>
            <a:avLst/>
            <a:gdLst>
              <a:gd name="T0" fmla="*/ 12 w 30"/>
              <a:gd name="T1" fmla="*/ 15 h 16"/>
              <a:gd name="T2" fmla="*/ 13 w 30"/>
              <a:gd name="T3" fmla="*/ 13 h 16"/>
              <a:gd name="T4" fmla="*/ 16 w 30"/>
              <a:gd name="T5" fmla="*/ 11 h 16"/>
              <a:gd name="T6" fmla="*/ 20 w 30"/>
              <a:gd name="T7" fmla="*/ 10 h 16"/>
              <a:gd name="T8" fmla="*/ 24 w 30"/>
              <a:gd name="T9" fmla="*/ 7 h 16"/>
              <a:gd name="T10" fmla="*/ 30 w 30"/>
              <a:gd name="T11" fmla="*/ 5 h 16"/>
              <a:gd name="T12" fmla="*/ 20 w 30"/>
              <a:gd name="T13" fmla="*/ 1 h 16"/>
              <a:gd name="T14" fmla="*/ 14 w 30"/>
              <a:gd name="T15" fmla="*/ 2 h 16"/>
              <a:gd name="T16" fmla="*/ 8 w 30"/>
              <a:gd name="T17" fmla="*/ 1 h 16"/>
              <a:gd name="T18" fmla="*/ 2 w 30"/>
              <a:gd name="T19" fmla="*/ 4 h 16"/>
              <a:gd name="T20" fmla="*/ 1 w 30"/>
              <a:gd name="T21" fmla="*/ 9 h 16"/>
              <a:gd name="T22" fmla="*/ 8 w 30"/>
              <a:gd name="T23" fmla="*/ 14 h 16"/>
              <a:gd name="T24" fmla="*/ 10 w 30"/>
              <a:gd name="T25" fmla="*/ 14 h 16"/>
              <a:gd name="T26" fmla="*/ 9 w 30"/>
              <a:gd name="T27" fmla="*/ 16 h 16"/>
              <a:gd name="T28" fmla="*/ 12 w 30"/>
              <a:gd name="T29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16">
                <a:moveTo>
                  <a:pt x="12" y="15"/>
                </a:moveTo>
                <a:cubicBezTo>
                  <a:pt x="13" y="15"/>
                  <a:pt x="13" y="14"/>
                  <a:pt x="13" y="13"/>
                </a:cubicBezTo>
                <a:cubicBezTo>
                  <a:pt x="13" y="12"/>
                  <a:pt x="15" y="11"/>
                  <a:pt x="16" y="11"/>
                </a:cubicBezTo>
                <a:cubicBezTo>
                  <a:pt x="18" y="10"/>
                  <a:pt x="18" y="12"/>
                  <a:pt x="20" y="10"/>
                </a:cubicBezTo>
                <a:cubicBezTo>
                  <a:pt x="21" y="9"/>
                  <a:pt x="22" y="6"/>
                  <a:pt x="24" y="7"/>
                </a:cubicBezTo>
                <a:cubicBezTo>
                  <a:pt x="27" y="7"/>
                  <a:pt x="27" y="6"/>
                  <a:pt x="30" y="5"/>
                </a:cubicBezTo>
                <a:cubicBezTo>
                  <a:pt x="26" y="3"/>
                  <a:pt x="25" y="0"/>
                  <a:pt x="20" y="1"/>
                </a:cubicBezTo>
                <a:cubicBezTo>
                  <a:pt x="18" y="1"/>
                  <a:pt x="16" y="2"/>
                  <a:pt x="14" y="2"/>
                </a:cubicBezTo>
                <a:cubicBezTo>
                  <a:pt x="12" y="2"/>
                  <a:pt x="10" y="1"/>
                  <a:pt x="8" y="1"/>
                </a:cubicBezTo>
                <a:cubicBezTo>
                  <a:pt x="5" y="2"/>
                  <a:pt x="4" y="2"/>
                  <a:pt x="2" y="4"/>
                </a:cubicBezTo>
                <a:cubicBezTo>
                  <a:pt x="2" y="5"/>
                  <a:pt x="0" y="7"/>
                  <a:pt x="1" y="9"/>
                </a:cubicBezTo>
                <a:cubicBezTo>
                  <a:pt x="4" y="11"/>
                  <a:pt x="8" y="9"/>
                  <a:pt x="8" y="14"/>
                </a:cubicBezTo>
                <a:cubicBezTo>
                  <a:pt x="8" y="14"/>
                  <a:pt x="10" y="14"/>
                  <a:pt x="10" y="14"/>
                </a:cubicBezTo>
                <a:cubicBezTo>
                  <a:pt x="10" y="14"/>
                  <a:pt x="9" y="16"/>
                  <a:pt x="9" y="16"/>
                </a:cubicBezTo>
                <a:cubicBezTo>
                  <a:pt x="10" y="16"/>
                  <a:pt x="12" y="16"/>
                  <a:pt x="12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6" name="Freeform 637">
            <a:extLst>
              <a:ext uri="{FF2B5EF4-FFF2-40B4-BE49-F238E27FC236}">
                <a16:creationId xmlns:a16="http://schemas.microsoft.com/office/drawing/2014/main" id="{1F8347A1-9323-C2AE-7129-70CAA8B4F758}"/>
              </a:ext>
            </a:extLst>
          </p:cNvPr>
          <p:cNvSpPr>
            <a:spLocks/>
          </p:cNvSpPr>
          <p:nvPr/>
        </p:nvSpPr>
        <p:spPr bwMode="auto">
          <a:xfrm>
            <a:off x="3030373" y="3657621"/>
            <a:ext cx="41401" cy="99596"/>
          </a:xfrm>
          <a:custGeom>
            <a:avLst/>
            <a:gdLst>
              <a:gd name="T0" fmla="*/ 5 w 7"/>
              <a:gd name="T1" fmla="*/ 1 h 15"/>
              <a:gd name="T2" fmla="*/ 2 w 7"/>
              <a:gd name="T3" fmla="*/ 4 h 15"/>
              <a:gd name="T4" fmla="*/ 1 w 7"/>
              <a:gd name="T5" fmla="*/ 6 h 15"/>
              <a:gd name="T6" fmla="*/ 2 w 7"/>
              <a:gd name="T7" fmla="*/ 14 h 15"/>
              <a:gd name="T8" fmla="*/ 6 w 7"/>
              <a:gd name="T9" fmla="*/ 8 h 15"/>
              <a:gd name="T10" fmla="*/ 7 w 7"/>
              <a:gd name="T11" fmla="*/ 2 h 15"/>
              <a:gd name="T12" fmla="*/ 5 w 7"/>
              <a:gd name="T13" fmla="*/ 1 h 15"/>
              <a:gd name="T14" fmla="*/ 5 w 7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5">
                <a:moveTo>
                  <a:pt x="5" y="1"/>
                </a:moveTo>
                <a:cubicBezTo>
                  <a:pt x="4" y="0"/>
                  <a:pt x="2" y="3"/>
                  <a:pt x="2" y="4"/>
                </a:cubicBezTo>
                <a:cubicBezTo>
                  <a:pt x="1" y="5"/>
                  <a:pt x="1" y="4"/>
                  <a:pt x="1" y="6"/>
                </a:cubicBezTo>
                <a:cubicBezTo>
                  <a:pt x="1" y="7"/>
                  <a:pt x="0" y="15"/>
                  <a:pt x="2" y="14"/>
                </a:cubicBezTo>
                <a:cubicBezTo>
                  <a:pt x="2" y="13"/>
                  <a:pt x="5" y="10"/>
                  <a:pt x="6" y="8"/>
                </a:cubicBezTo>
                <a:cubicBezTo>
                  <a:pt x="6" y="5"/>
                  <a:pt x="6" y="4"/>
                  <a:pt x="7" y="2"/>
                </a:cubicBezTo>
                <a:cubicBezTo>
                  <a:pt x="7" y="1"/>
                  <a:pt x="6" y="1"/>
                  <a:pt x="5" y="1"/>
                </a:cubicBezTo>
                <a:cubicBezTo>
                  <a:pt x="4" y="0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7" name="Freeform 638">
            <a:extLst>
              <a:ext uri="{FF2B5EF4-FFF2-40B4-BE49-F238E27FC236}">
                <a16:creationId xmlns:a16="http://schemas.microsoft.com/office/drawing/2014/main" id="{8CBCE27F-3C39-6FFC-5DA5-3EB5743797DE}"/>
              </a:ext>
            </a:extLst>
          </p:cNvPr>
          <p:cNvSpPr>
            <a:spLocks/>
          </p:cNvSpPr>
          <p:nvPr/>
        </p:nvSpPr>
        <p:spPr bwMode="auto">
          <a:xfrm>
            <a:off x="3464092" y="3598766"/>
            <a:ext cx="74915" cy="72433"/>
          </a:xfrm>
          <a:custGeom>
            <a:avLst/>
            <a:gdLst>
              <a:gd name="T0" fmla="*/ 12 w 13"/>
              <a:gd name="T1" fmla="*/ 3 h 11"/>
              <a:gd name="T2" fmla="*/ 6 w 13"/>
              <a:gd name="T3" fmla="*/ 1 h 11"/>
              <a:gd name="T4" fmla="*/ 7 w 13"/>
              <a:gd name="T5" fmla="*/ 5 h 11"/>
              <a:gd name="T6" fmla="*/ 9 w 13"/>
              <a:gd name="T7" fmla="*/ 9 h 11"/>
              <a:gd name="T8" fmla="*/ 6 w 13"/>
              <a:gd name="T9" fmla="*/ 10 h 11"/>
              <a:gd name="T10" fmla="*/ 5 w 13"/>
              <a:gd name="T11" fmla="*/ 8 h 11"/>
              <a:gd name="T12" fmla="*/ 0 w 13"/>
              <a:gd name="T13" fmla="*/ 9 h 11"/>
              <a:gd name="T14" fmla="*/ 3 w 13"/>
              <a:gd name="T15" fmla="*/ 11 h 11"/>
              <a:gd name="T16" fmla="*/ 13 w 13"/>
              <a:gd name="T17" fmla="*/ 11 h 11"/>
              <a:gd name="T18" fmla="*/ 12 w 13"/>
              <a:gd name="T19" fmla="*/ 3 h 11"/>
              <a:gd name="T20" fmla="*/ 12 w 13"/>
              <a:gd name="T2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1">
                <a:moveTo>
                  <a:pt x="12" y="3"/>
                </a:moveTo>
                <a:cubicBezTo>
                  <a:pt x="10" y="3"/>
                  <a:pt x="8" y="0"/>
                  <a:pt x="6" y="1"/>
                </a:cubicBezTo>
                <a:cubicBezTo>
                  <a:pt x="3" y="2"/>
                  <a:pt x="7" y="3"/>
                  <a:pt x="7" y="5"/>
                </a:cubicBezTo>
                <a:cubicBezTo>
                  <a:pt x="8" y="6"/>
                  <a:pt x="10" y="8"/>
                  <a:pt x="9" y="9"/>
                </a:cubicBezTo>
                <a:cubicBezTo>
                  <a:pt x="8" y="10"/>
                  <a:pt x="7" y="10"/>
                  <a:pt x="6" y="10"/>
                </a:cubicBezTo>
                <a:cubicBezTo>
                  <a:pt x="4" y="9"/>
                  <a:pt x="6" y="9"/>
                  <a:pt x="5" y="8"/>
                </a:cubicBezTo>
                <a:cubicBezTo>
                  <a:pt x="5" y="8"/>
                  <a:pt x="0" y="9"/>
                  <a:pt x="0" y="9"/>
                </a:cubicBezTo>
                <a:cubicBezTo>
                  <a:pt x="0" y="11"/>
                  <a:pt x="2" y="11"/>
                  <a:pt x="3" y="11"/>
                </a:cubicBezTo>
                <a:cubicBezTo>
                  <a:pt x="6" y="10"/>
                  <a:pt x="9" y="11"/>
                  <a:pt x="13" y="11"/>
                </a:cubicBezTo>
                <a:cubicBezTo>
                  <a:pt x="13" y="8"/>
                  <a:pt x="12" y="5"/>
                  <a:pt x="12" y="3"/>
                </a:cubicBezTo>
                <a:cubicBezTo>
                  <a:pt x="11" y="3"/>
                  <a:pt x="12" y="5"/>
                  <a:pt x="1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8" name="Freeform 639">
            <a:extLst>
              <a:ext uri="{FF2B5EF4-FFF2-40B4-BE49-F238E27FC236}">
                <a16:creationId xmlns:a16="http://schemas.microsoft.com/office/drawing/2014/main" id="{203AEFE3-561B-592C-BB47-281B1B216F2C}"/>
              </a:ext>
            </a:extLst>
          </p:cNvPr>
          <p:cNvSpPr>
            <a:spLocks/>
          </p:cNvSpPr>
          <p:nvPr/>
        </p:nvSpPr>
        <p:spPr bwMode="auto">
          <a:xfrm>
            <a:off x="3533095" y="3598766"/>
            <a:ext cx="104488" cy="99596"/>
          </a:xfrm>
          <a:custGeom>
            <a:avLst/>
            <a:gdLst>
              <a:gd name="T0" fmla="*/ 14 w 18"/>
              <a:gd name="T1" fmla="*/ 7 h 15"/>
              <a:gd name="T2" fmla="*/ 8 w 18"/>
              <a:gd name="T3" fmla="*/ 3 h 15"/>
              <a:gd name="T4" fmla="*/ 1 w 18"/>
              <a:gd name="T5" fmla="*/ 1 h 15"/>
              <a:gd name="T6" fmla="*/ 0 w 18"/>
              <a:gd name="T7" fmla="*/ 3 h 15"/>
              <a:gd name="T8" fmla="*/ 1 w 18"/>
              <a:gd name="T9" fmla="*/ 10 h 15"/>
              <a:gd name="T10" fmla="*/ 2 w 18"/>
              <a:gd name="T11" fmla="*/ 12 h 15"/>
              <a:gd name="T12" fmla="*/ 4 w 18"/>
              <a:gd name="T13" fmla="*/ 10 h 15"/>
              <a:gd name="T14" fmla="*/ 13 w 18"/>
              <a:gd name="T15" fmla="*/ 10 h 15"/>
              <a:gd name="T16" fmla="*/ 17 w 18"/>
              <a:gd name="T17" fmla="*/ 10 h 15"/>
              <a:gd name="T18" fmla="*/ 14 w 18"/>
              <a:gd name="T19" fmla="*/ 7 h 15"/>
              <a:gd name="T20" fmla="*/ 14 w 18"/>
              <a:gd name="T2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5">
                <a:moveTo>
                  <a:pt x="14" y="7"/>
                </a:moveTo>
                <a:cubicBezTo>
                  <a:pt x="12" y="6"/>
                  <a:pt x="10" y="4"/>
                  <a:pt x="8" y="3"/>
                </a:cubicBezTo>
                <a:cubicBezTo>
                  <a:pt x="7" y="2"/>
                  <a:pt x="2" y="0"/>
                  <a:pt x="1" y="1"/>
                </a:cubicBezTo>
                <a:cubicBezTo>
                  <a:pt x="1" y="1"/>
                  <a:pt x="3" y="3"/>
                  <a:pt x="0" y="3"/>
                </a:cubicBezTo>
                <a:cubicBezTo>
                  <a:pt x="0" y="5"/>
                  <a:pt x="1" y="7"/>
                  <a:pt x="1" y="10"/>
                </a:cubicBezTo>
                <a:cubicBezTo>
                  <a:pt x="1" y="11"/>
                  <a:pt x="1" y="11"/>
                  <a:pt x="2" y="12"/>
                </a:cubicBezTo>
                <a:cubicBezTo>
                  <a:pt x="3" y="15"/>
                  <a:pt x="3" y="11"/>
                  <a:pt x="4" y="10"/>
                </a:cubicBezTo>
                <a:cubicBezTo>
                  <a:pt x="6" y="8"/>
                  <a:pt x="11" y="10"/>
                  <a:pt x="13" y="10"/>
                </a:cubicBezTo>
                <a:cubicBezTo>
                  <a:pt x="15" y="10"/>
                  <a:pt x="15" y="11"/>
                  <a:pt x="17" y="10"/>
                </a:cubicBezTo>
                <a:cubicBezTo>
                  <a:pt x="18" y="8"/>
                  <a:pt x="17" y="7"/>
                  <a:pt x="14" y="7"/>
                </a:cubicBezTo>
                <a:cubicBezTo>
                  <a:pt x="12" y="7"/>
                  <a:pt x="16" y="7"/>
                  <a:pt x="1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69" name="Freeform 640">
            <a:extLst>
              <a:ext uri="{FF2B5EF4-FFF2-40B4-BE49-F238E27FC236}">
                <a16:creationId xmlns:a16="http://schemas.microsoft.com/office/drawing/2014/main" id="{359A760B-82CA-9B2E-AD59-C4E84D33A5A1}"/>
              </a:ext>
            </a:extLst>
          </p:cNvPr>
          <p:cNvSpPr>
            <a:spLocks/>
          </p:cNvSpPr>
          <p:nvPr/>
        </p:nvSpPr>
        <p:spPr bwMode="auto">
          <a:xfrm>
            <a:off x="747421" y="1384997"/>
            <a:ext cx="1121763" cy="864683"/>
          </a:xfrm>
          <a:custGeom>
            <a:avLst/>
            <a:gdLst>
              <a:gd name="T0" fmla="*/ 184 w 194"/>
              <a:gd name="T1" fmla="*/ 118 h 130"/>
              <a:gd name="T2" fmla="*/ 161 w 194"/>
              <a:gd name="T3" fmla="*/ 97 h 130"/>
              <a:gd name="T4" fmla="*/ 143 w 194"/>
              <a:gd name="T5" fmla="*/ 92 h 130"/>
              <a:gd name="T6" fmla="*/ 138 w 194"/>
              <a:gd name="T7" fmla="*/ 76 h 130"/>
              <a:gd name="T8" fmla="*/ 135 w 194"/>
              <a:gd name="T9" fmla="*/ 14 h 130"/>
              <a:gd name="T10" fmla="*/ 84 w 194"/>
              <a:gd name="T11" fmla="*/ 8 h 130"/>
              <a:gd name="T12" fmla="*/ 71 w 194"/>
              <a:gd name="T13" fmla="*/ 5 h 130"/>
              <a:gd name="T14" fmla="*/ 62 w 194"/>
              <a:gd name="T15" fmla="*/ 1 h 130"/>
              <a:gd name="T16" fmla="*/ 43 w 194"/>
              <a:gd name="T17" fmla="*/ 8 h 130"/>
              <a:gd name="T18" fmla="*/ 32 w 194"/>
              <a:gd name="T19" fmla="*/ 11 h 130"/>
              <a:gd name="T20" fmla="*/ 12 w 194"/>
              <a:gd name="T21" fmla="*/ 23 h 130"/>
              <a:gd name="T22" fmla="*/ 26 w 194"/>
              <a:gd name="T23" fmla="*/ 38 h 130"/>
              <a:gd name="T24" fmla="*/ 33 w 194"/>
              <a:gd name="T25" fmla="*/ 42 h 130"/>
              <a:gd name="T26" fmla="*/ 38 w 194"/>
              <a:gd name="T27" fmla="*/ 45 h 130"/>
              <a:gd name="T28" fmla="*/ 24 w 194"/>
              <a:gd name="T29" fmla="*/ 42 h 130"/>
              <a:gd name="T30" fmla="*/ 9 w 194"/>
              <a:gd name="T31" fmla="*/ 46 h 130"/>
              <a:gd name="T32" fmla="*/ 12 w 194"/>
              <a:gd name="T33" fmla="*/ 58 h 130"/>
              <a:gd name="T34" fmla="*/ 32 w 194"/>
              <a:gd name="T35" fmla="*/ 58 h 130"/>
              <a:gd name="T36" fmla="*/ 38 w 194"/>
              <a:gd name="T37" fmla="*/ 61 h 130"/>
              <a:gd name="T38" fmla="*/ 21 w 194"/>
              <a:gd name="T39" fmla="*/ 71 h 130"/>
              <a:gd name="T40" fmla="*/ 15 w 194"/>
              <a:gd name="T41" fmla="*/ 78 h 130"/>
              <a:gd name="T42" fmla="*/ 17 w 194"/>
              <a:gd name="T43" fmla="*/ 84 h 130"/>
              <a:gd name="T44" fmla="*/ 26 w 194"/>
              <a:gd name="T45" fmla="*/ 89 h 130"/>
              <a:gd name="T46" fmla="*/ 22 w 194"/>
              <a:gd name="T47" fmla="*/ 94 h 130"/>
              <a:gd name="T48" fmla="*/ 31 w 194"/>
              <a:gd name="T49" fmla="*/ 93 h 130"/>
              <a:gd name="T50" fmla="*/ 38 w 194"/>
              <a:gd name="T51" fmla="*/ 102 h 130"/>
              <a:gd name="T52" fmla="*/ 48 w 194"/>
              <a:gd name="T53" fmla="*/ 105 h 130"/>
              <a:gd name="T54" fmla="*/ 54 w 194"/>
              <a:gd name="T55" fmla="*/ 103 h 130"/>
              <a:gd name="T56" fmla="*/ 55 w 194"/>
              <a:gd name="T57" fmla="*/ 106 h 130"/>
              <a:gd name="T58" fmla="*/ 51 w 194"/>
              <a:gd name="T59" fmla="*/ 114 h 130"/>
              <a:gd name="T60" fmla="*/ 41 w 194"/>
              <a:gd name="T61" fmla="*/ 124 h 130"/>
              <a:gd name="T62" fmla="*/ 36 w 194"/>
              <a:gd name="T63" fmla="*/ 126 h 130"/>
              <a:gd name="T64" fmla="*/ 43 w 194"/>
              <a:gd name="T65" fmla="*/ 125 h 130"/>
              <a:gd name="T66" fmla="*/ 54 w 194"/>
              <a:gd name="T67" fmla="*/ 118 h 130"/>
              <a:gd name="T68" fmla="*/ 72 w 194"/>
              <a:gd name="T69" fmla="*/ 107 h 130"/>
              <a:gd name="T70" fmla="*/ 77 w 194"/>
              <a:gd name="T71" fmla="*/ 91 h 130"/>
              <a:gd name="T72" fmla="*/ 94 w 194"/>
              <a:gd name="T73" fmla="*/ 86 h 130"/>
              <a:gd name="T74" fmla="*/ 87 w 194"/>
              <a:gd name="T75" fmla="*/ 97 h 130"/>
              <a:gd name="T76" fmla="*/ 101 w 194"/>
              <a:gd name="T77" fmla="*/ 88 h 130"/>
              <a:gd name="T78" fmla="*/ 119 w 194"/>
              <a:gd name="T79" fmla="*/ 92 h 130"/>
              <a:gd name="T80" fmla="*/ 136 w 194"/>
              <a:gd name="T81" fmla="*/ 95 h 130"/>
              <a:gd name="T82" fmla="*/ 145 w 194"/>
              <a:gd name="T83" fmla="*/ 98 h 130"/>
              <a:gd name="T84" fmla="*/ 160 w 194"/>
              <a:gd name="T85" fmla="*/ 102 h 130"/>
              <a:gd name="T86" fmla="*/ 169 w 194"/>
              <a:gd name="T87" fmla="*/ 104 h 130"/>
              <a:gd name="T88" fmla="*/ 176 w 194"/>
              <a:gd name="T89" fmla="*/ 111 h 130"/>
              <a:gd name="T90" fmla="*/ 184 w 194"/>
              <a:gd name="T91" fmla="*/ 121 h 130"/>
              <a:gd name="T92" fmla="*/ 186 w 194"/>
              <a:gd name="T93" fmla="*/ 125 h 130"/>
              <a:gd name="T94" fmla="*/ 194 w 194"/>
              <a:gd name="T95" fmla="*/ 12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4" h="130">
                <a:moveTo>
                  <a:pt x="194" y="126"/>
                </a:moveTo>
                <a:cubicBezTo>
                  <a:pt x="193" y="125"/>
                  <a:pt x="191" y="125"/>
                  <a:pt x="193" y="123"/>
                </a:cubicBezTo>
                <a:cubicBezTo>
                  <a:pt x="193" y="122"/>
                  <a:pt x="192" y="122"/>
                  <a:pt x="191" y="122"/>
                </a:cubicBezTo>
                <a:cubicBezTo>
                  <a:pt x="189" y="120"/>
                  <a:pt x="185" y="119"/>
                  <a:pt x="184" y="118"/>
                </a:cubicBezTo>
                <a:cubicBezTo>
                  <a:pt x="180" y="113"/>
                  <a:pt x="178" y="107"/>
                  <a:pt x="174" y="103"/>
                </a:cubicBezTo>
                <a:cubicBezTo>
                  <a:pt x="172" y="102"/>
                  <a:pt x="170" y="100"/>
                  <a:pt x="169" y="99"/>
                </a:cubicBezTo>
                <a:cubicBezTo>
                  <a:pt x="167" y="98"/>
                  <a:pt x="167" y="95"/>
                  <a:pt x="165" y="95"/>
                </a:cubicBezTo>
                <a:cubicBezTo>
                  <a:pt x="164" y="95"/>
                  <a:pt x="161" y="97"/>
                  <a:pt x="161" y="97"/>
                </a:cubicBezTo>
                <a:cubicBezTo>
                  <a:pt x="162" y="99"/>
                  <a:pt x="159" y="100"/>
                  <a:pt x="158" y="100"/>
                </a:cubicBezTo>
                <a:cubicBezTo>
                  <a:pt x="155" y="101"/>
                  <a:pt x="152" y="97"/>
                  <a:pt x="150" y="95"/>
                </a:cubicBezTo>
                <a:cubicBezTo>
                  <a:pt x="149" y="94"/>
                  <a:pt x="148" y="94"/>
                  <a:pt x="147" y="92"/>
                </a:cubicBezTo>
                <a:cubicBezTo>
                  <a:pt x="146" y="90"/>
                  <a:pt x="144" y="91"/>
                  <a:pt x="143" y="92"/>
                </a:cubicBezTo>
                <a:cubicBezTo>
                  <a:pt x="141" y="92"/>
                  <a:pt x="141" y="91"/>
                  <a:pt x="139" y="92"/>
                </a:cubicBezTo>
                <a:cubicBezTo>
                  <a:pt x="139" y="92"/>
                  <a:pt x="138" y="92"/>
                  <a:pt x="138" y="91"/>
                </a:cubicBezTo>
                <a:cubicBezTo>
                  <a:pt x="138" y="90"/>
                  <a:pt x="138" y="90"/>
                  <a:pt x="138" y="89"/>
                </a:cubicBezTo>
                <a:cubicBezTo>
                  <a:pt x="138" y="85"/>
                  <a:pt x="138" y="80"/>
                  <a:pt x="138" y="76"/>
                </a:cubicBezTo>
                <a:cubicBezTo>
                  <a:pt x="138" y="64"/>
                  <a:pt x="138" y="51"/>
                  <a:pt x="138" y="38"/>
                </a:cubicBezTo>
                <a:cubicBezTo>
                  <a:pt x="138" y="33"/>
                  <a:pt x="138" y="27"/>
                  <a:pt x="138" y="21"/>
                </a:cubicBezTo>
                <a:cubicBezTo>
                  <a:pt x="138" y="20"/>
                  <a:pt x="138" y="18"/>
                  <a:pt x="138" y="16"/>
                </a:cubicBezTo>
                <a:cubicBezTo>
                  <a:pt x="138" y="15"/>
                  <a:pt x="137" y="15"/>
                  <a:pt x="135" y="14"/>
                </a:cubicBezTo>
                <a:cubicBezTo>
                  <a:pt x="130" y="12"/>
                  <a:pt x="127" y="12"/>
                  <a:pt x="122" y="12"/>
                </a:cubicBezTo>
                <a:cubicBezTo>
                  <a:pt x="117" y="12"/>
                  <a:pt x="113" y="11"/>
                  <a:pt x="108" y="10"/>
                </a:cubicBezTo>
                <a:cubicBezTo>
                  <a:pt x="102" y="10"/>
                  <a:pt x="97" y="8"/>
                  <a:pt x="92" y="8"/>
                </a:cubicBezTo>
                <a:cubicBezTo>
                  <a:pt x="89" y="8"/>
                  <a:pt x="87" y="9"/>
                  <a:pt x="84" y="8"/>
                </a:cubicBezTo>
                <a:cubicBezTo>
                  <a:pt x="84" y="8"/>
                  <a:pt x="80" y="7"/>
                  <a:pt x="80" y="7"/>
                </a:cubicBezTo>
                <a:cubicBezTo>
                  <a:pt x="80" y="7"/>
                  <a:pt x="81" y="5"/>
                  <a:pt x="81" y="4"/>
                </a:cubicBezTo>
                <a:cubicBezTo>
                  <a:pt x="81" y="4"/>
                  <a:pt x="78" y="4"/>
                  <a:pt x="78" y="4"/>
                </a:cubicBezTo>
                <a:cubicBezTo>
                  <a:pt x="76" y="4"/>
                  <a:pt x="73" y="5"/>
                  <a:pt x="71" y="5"/>
                </a:cubicBezTo>
                <a:cubicBezTo>
                  <a:pt x="69" y="5"/>
                  <a:pt x="70" y="1"/>
                  <a:pt x="67" y="3"/>
                </a:cubicBezTo>
                <a:cubicBezTo>
                  <a:pt x="66" y="3"/>
                  <a:pt x="65" y="5"/>
                  <a:pt x="64" y="4"/>
                </a:cubicBezTo>
                <a:cubicBezTo>
                  <a:pt x="62" y="4"/>
                  <a:pt x="62" y="3"/>
                  <a:pt x="64" y="2"/>
                </a:cubicBezTo>
                <a:cubicBezTo>
                  <a:pt x="66" y="2"/>
                  <a:pt x="63" y="1"/>
                  <a:pt x="62" y="1"/>
                </a:cubicBezTo>
                <a:cubicBezTo>
                  <a:pt x="58" y="0"/>
                  <a:pt x="58" y="1"/>
                  <a:pt x="56" y="3"/>
                </a:cubicBezTo>
                <a:cubicBezTo>
                  <a:pt x="53" y="6"/>
                  <a:pt x="49" y="4"/>
                  <a:pt x="45" y="5"/>
                </a:cubicBezTo>
                <a:cubicBezTo>
                  <a:pt x="41" y="6"/>
                  <a:pt x="45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43" y="8"/>
                  <a:pt x="44" y="10"/>
                  <a:pt x="43" y="10"/>
                </a:cubicBezTo>
                <a:cubicBezTo>
                  <a:pt x="42" y="10"/>
                  <a:pt x="42" y="8"/>
                  <a:pt x="42" y="7"/>
                </a:cubicBezTo>
                <a:cubicBezTo>
                  <a:pt x="41" y="7"/>
                  <a:pt x="38" y="10"/>
                  <a:pt x="38" y="10"/>
                </a:cubicBezTo>
                <a:cubicBezTo>
                  <a:pt x="36" y="11"/>
                  <a:pt x="34" y="9"/>
                  <a:pt x="32" y="11"/>
                </a:cubicBezTo>
                <a:cubicBezTo>
                  <a:pt x="30" y="12"/>
                  <a:pt x="28" y="13"/>
                  <a:pt x="27" y="15"/>
                </a:cubicBezTo>
                <a:cubicBezTo>
                  <a:pt x="27" y="17"/>
                  <a:pt x="27" y="19"/>
                  <a:pt x="25" y="20"/>
                </a:cubicBezTo>
                <a:cubicBezTo>
                  <a:pt x="23" y="21"/>
                  <a:pt x="22" y="22"/>
                  <a:pt x="20" y="22"/>
                </a:cubicBezTo>
                <a:cubicBezTo>
                  <a:pt x="19" y="22"/>
                  <a:pt x="13" y="22"/>
                  <a:pt x="12" y="23"/>
                </a:cubicBezTo>
                <a:cubicBezTo>
                  <a:pt x="12" y="24"/>
                  <a:pt x="10" y="27"/>
                  <a:pt x="10" y="27"/>
                </a:cubicBezTo>
                <a:cubicBezTo>
                  <a:pt x="11" y="28"/>
                  <a:pt x="14" y="28"/>
                  <a:pt x="15" y="29"/>
                </a:cubicBezTo>
                <a:cubicBezTo>
                  <a:pt x="18" y="30"/>
                  <a:pt x="21" y="32"/>
                  <a:pt x="23" y="34"/>
                </a:cubicBezTo>
                <a:cubicBezTo>
                  <a:pt x="24" y="35"/>
                  <a:pt x="24" y="37"/>
                  <a:pt x="26" y="38"/>
                </a:cubicBezTo>
                <a:cubicBezTo>
                  <a:pt x="28" y="38"/>
                  <a:pt x="29" y="38"/>
                  <a:pt x="31" y="37"/>
                </a:cubicBezTo>
                <a:cubicBezTo>
                  <a:pt x="31" y="37"/>
                  <a:pt x="34" y="38"/>
                  <a:pt x="34" y="38"/>
                </a:cubicBezTo>
                <a:cubicBezTo>
                  <a:pt x="36" y="41"/>
                  <a:pt x="31" y="39"/>
                  <a:pt x="31" y="39"/>
                </a:cubicBezTo>
                <a:cubicBezTo>
                  <a:pt x="29" y="39"/>
                  <a:pt x="32" y="41"/>
                  <a:pt x="33" y="42"/>
                </a:cubicBezTo>
                <a:cubicBezTo>
                  <a:pt x="34" y="44"/>
                  <a:pt x="35" y="43"/>
                  <a:pt x="37" y="42"/>
                </a:cubicBezTo>
                <a:cubicBezTo>
                  <a:pt x="38" y="41"/>
                  <a:pt x="41" y="41"/>
                  <a:pt x="42" y="42"/>
                </a:cubicBezTo>
                <a:cubicBezTo>
                  <a:pt x="43" y="43"/>
                  <a:pt x="38" y="44"/>
                  <a:pt x="38" y="44"/>
                </a:cubicBezTo>
                <a:cubicBezTo>
                  <a:pt x="37" y="44"/>
                  <a:pt x="38" y="44"/>
                  <a:pt x="38" y="45"/>
                </a:cubicBezTo>
                <a:cubicBezTo>
                  <a:pt x="38" y="46"/>
                  <a:pt x="36" y="45"/>
                  <a:pt x="36" y="45"/>
                </a:cubicBezTo>
                <a:cubicBezTo>
                  <a:pt x="35" y="45"/>
                  <a:pt x="34" y="46"/>
                  <a:pt x="32" y="46"/>
                </a:cubicBezTo>
                <a:cubicBezTo>
                  <a:pt x="30" y="46"/>
                  <a:pt x="26" y="47"/>
                  <a:pt x="24" y="46"/>
                </a:cubicBezTo>
                <a:cubicBezTo>
                  <a:pt x="22" y="45"/>
                  <a:pt x="25" y="43"/>
                  <a:pt x="24" y="42"/>
                </a:cubicBezTo>
                <a:cubicBezTo>
                  <a:pt x="23" y="42"/>
                  <a:pt x="21" y="42"/>
                  <a:pt x="20" y="43"/>
                </a:cubicBezTo>
                <a:cubicBezTo>
                  <a:pt x="19" y="43"/>
                  <a:pt x="17" y="43"/>
                  <a:pt x="16" y="43"/>
                </a:cubicBezTo>
                <a:cubicBezTo>
                  <a:pt x="14" y="44"/>
                  <a:pt x="15" y="46"/>
                  <a:pt x="15" y="46"/>
                </a:cubicBezTo>
                <a:cubicBezTo>
                  <a:pt x="13" y="46"/>
                  <a:pt x="11" y="45"/>
                  <a:pt x="9" y="46"/>
                </a:cubicBezTo>
                <a:cubicBezTo>
                  <a:pt x="8" y="47"/>
                  <a:pt x="6" y="48"/>
                  <a:pt x="5" y="49"/>
                </a:cubicBezTo>
                <a:cubicBezTo>
                  <a:pt x="0" y="52"/>
                  <a:pt x="12" y="52"/>
                  <a:pt x="12" y="53"/>
                </a:cubicBezTo>
                <a:cubicBezTo>
                  <a:pt x="11" y="54"/>
                  <a:pt x="8" y="54"/>
                  <a:pt x="10" y="55"/>
                </a:cubicBezTo>
                <a:cubicBezTo>
                  <a:pt x="11" y="56"/>
                  <a:pt x="11" y="58"/>
                  <a:pt x="12" y="58"/>
                </a:cubicBezTo>
                <a:cubicBezTo>
                  <a:pt x="16" y="59"/>
                  <a:pt x="19" y="58"/>
                  <a:pt x="23" y="58"/>
                </a:cubicBezTo>
                <a:cubicBezTo>
                  <a:pt x="24" y="59"/>
                  <a:pt x="25" y="59"/>
                  <a:pt x="26" y="59"/>
                </a:cubicBezTo>
                <a:cubicBezTo>
                  <a:pt x="28" y="59"/>
                  <a:pt x="27" y="59"/>
                  <a:pt x="29" y="60"/>
                </a:cubicBezTo>
                <a:cubicBezTo>
                  <a:pt x="29" y="60"/>
                  <a:pt x="31" y="58"/>
                  <a:pt x="32" y="58"/>
                </a:cubicBezTo>
                <a:cubicBezTo>
                  <a:pt x="33" y="57"/>
                  <a:pt x="34" y="57"/>
                  <a:pt x="35" y="57"/>
                </a:cubicBezTo>
                <a:cubicBezTo>
                  <a:pt x="36" y="56"/>
                  <a:pt x="37" y="55"/>
                  <a:pt x="37" y="55"/>
                </a:cubicBezTo>
                <a:cubicBezTo>
                  <a:pt x="38" y="56"/>
                  <a:pt x="39" y="57"/>
                  <a:pt x="38" y="58"/>
                </a:cubicBezTo>
                <a:cubicBezTo>
                  <a:pt x="37" y="59"/>
                  <a:pt x="36" y="59"/>
                  <a:pt x="38" y="61"/>
                </a:cubicBezTo>
                <a:cubicBezTo>
                  <a:pt x="40" y="65"/>
                  <a:pt x="38" y="68"/>
                  <a:pt x="33" y="67"/>
                </a:cubicBezTo>
                <a:cubicBezTo>
                  <a:pt x="33" y="67"/>
                  <a:pt x="32" y="66"/>
                  <a:pt x="31" y="67"/>
                </a:cubicBezTo>
                <a:cubicBezTo>
                  <a:pt x="30" y="68"/>
                  <a:pt x="29" y="70"/>
                  <a:pt x="28" y="70"/>
                </a:cubicBezTo>
                <a:cubicBezTo>
                  <a:pt x="26" y="71"/>
                  <a:pt x="20" y="68"/>
                  <a:pt x="21" y="71"/>
                </a:cubicBezTo>
                <a:cubicBezTo>
                  <a:pt x="21" y="71"/>
                  <a:pt x="18" y="73"/>
                  <a:pt x="19" y="73"/>
                </a:cubicBezTo>
                <a:cubicBezTo>
                  <a:pt x="19" y="73"/>
                  <a:pt x="20" y="73"/>
                  <a:pt x="20" y="73"/>
                </a:cubicBezTo>
                <a:cubicBezTo>
                  <a:pt x="21" y="74"/>
                  <a:pt x="18" y="75"/>
                  <a:pt x="17" y="76"/>
                </a:cubicBezTo>
                <a:cubicBezTo>
                  <a:pt x="16" y="76"/>
                  <a:pt x="15" y="77"/>
                  <a:pt x="15" y="78"/>
                </a:cubicBezTo>
                <a:cubicBezTo>
                  <a:pt x="14" y="80"/>
                  <a:pt x="16" y="80"/>
                  <a:pt x="14" y="81"/>
                </a:cubicBezTo>
                <a:cubicBezTo>
                  <a:pt x="12" y="82"/>
                  <a:pt x="14" y="84"/>
                  <a:pt x="15" y="85"/>
                </a:cubicBezTo>
                <a:cubicBezTo>
                  <a:pt x="15" y="86"/>
                  <a:pt x="18" y="81"/>
                  <a:pt x="19" y="81"/>
                </a:cubicBezTo>
                <a:cubicBezTo>
                  <a:pt x="19" y="81"/>
                  <a:pt x="17" y="84"/>
                  <a:pt x="17" y="84"/>
                </a:cubicBezTo>
                <a:cubicBezTo>
                  <a:pt x="16" y="85"/>
                  <a:pt x="19" y="87"/>
                  <a:pt x="20" y="87"/>
                </a:cubicBezTo>
                <a:cubicBezTo>
                  <a:pt x="21" y="88"/>
                  <a:pt x="21" y="89"/>
                  <a:pt x="22" y="88"/>
                </a:cubicBezTo>
                <a:cubicBezTo>
                  <a:pt x="23" y="87"/>
                  <a:pt x="24" y="86"/>
                  <a:pt x="24" y="86"/>
                </a:cubicBezTo>
                <a:cubicBezTo>
                  <a:pt x="24" y="87"/>
                  <a:pt x="25" y="89"/>
                  <a:pt x="26" y="89"/>
                </a:cubicBezTo>
                <a:cubicBezTo>
                  <a:pt x="24" y="90"/>
                  <a:pt x="23" y="89"/>
                  <a:pt x="22" y="89"/>
                </a:cubicBezTo>
                <a:cubicBezTo>
                  <a:pt x="21" y="90"/>
                  <a:pt x="20" y="87"/>
                  <a:pt x="19" y="87"/>
                </a:cubicBezTo>
                <a:cubicBezTo>
                  <a:pt x="18" y="87"/>
                  <a:pt x="16" y="90"/>
                  <a:pt x="18" y="91"/>
                </a:cubicBezTo>
                <a:cubicBezTo>
                  <a:pt x="20" y="92"/>
                  <a:pt x="20" y="93"/>
                  <a:pt x="22" y="94"/>
                </a:cubicBezTo>
                <a:cubicBezTo>
                  <a:pt x="23" y="96"/>
                  <a:pt x="25" y="95"/>
                  <a:pt x="27" y="95"/>
                </a:cubicBezTo>
                <a:cubicBezTo>
                  <a:pt x="28" y="94"/>
                  <a:pt x="30" y="95"/>
                  <a:pt x="30" y="93"/>
                </a:cubicBezTo>
                <a:cubicBezTo>
                  <a:pt x="30" y="91"/>
                  <a:pt x="31" y="88"/>
                  <a:pt x="33" y="89"/>
                </a:cubicBezTo>
                <a:cubicBezTo>
                  <a:pt x="33" y="88"/>
                  <a:pt x="31" y="92"/>
                  <a:pt x="31" y="93"/>
                </a:cubicBezTo>
                <a:cubicBezTo>
                  <a:pt x="31" y="94"/>
                  <a:pt x="35" y="97"/>
                  <a:pt x="34" y="98"/>
                </a:cubicBezTo>
                <a:cubicBezTo>
                  <a:pt x="32" y="100"/>
                  <a:pt x="35" y="101"/>
                  <a:pt x="35" y="101"/>
                </a:cubicBezTo>
                <a:cubicBezTo>
                  <a:pt x="34" y="101"/>
                  <a:pt x="32" y="104"/>
                  <a:pt x="32" y="104"/>
                </a:cubicBezTo>
                <a:cubicBezTo>
                  <a:pt x="33" y="105"/>
                  <a:pt x="38" y="102"/>
                  <a:pt x="38" y="102"/>
                </a:cubicBezTo>
                <a:cubicBezTo>
                  <a:pt x="38" y="103"/>
                  <a:pt x="37" y="103"/>
                  <a:pt x="37" y="104"/>
                </a:cubicBezTo>
                <a:cubicBezTo>
                  <a:pt x="37" y="104"/>
                  <a:pt x="39" y="102"/>
                  <a:pt x="40" y="101"/>
                </a:cubicBezTo>
                <a:cubicBezTo>
                  <a:pt x="41" y="101"/>
                  <a:pt x="45" y="102"/>
                  <a:pt x="45" y="103"/>
                </a:cubicBezTo>
                <a:cubicBezTo>
                  <a:pt x="46" y="104"/>
                  <a:pt x="48" y="107"/>
                  <a:pt x="48" y="105"/>
                </a:cubicBezTo>
                <a:cubicBezTo>
                  <a:pt x="48" y="104"/>
                  <a:pt x="50" y="100"/>
                  <a:pt x="50" y="100"/>
                </a:cubicBezTo>
                <a:cubicBezTo>
                  <a:pt x="50" y="99"/>
                  <a:pt x="53" y="102"/>
                  <a:pt x="53" y="101"/>
                </a:cubicBezTo>
                <a:cubicBezTo>
                  <a:pt x="53" y="101"/>
                  <a:pt x="50" y="101"/>
                  <a:pt x="50" y="102"/>
                </a:cubicBezTo>
                <a:cubicBezTo>
                  <a:pt x="50" y="104"/>
                  <a:pt x="53" y="104"/>
                  <a:pt x="54" y="103"/>
                </a:cubicBezTo>
                <a:cubicBezTo>
                  <a:pt x="55" y="102"/>
                  <a:pt x="56" y="103"/>
                  <a:pt x="57" y="102"/>
                </a:cubicBezTo>
                <a:cubicBezTo>
                  <a:pt x="57" y="102"/>
                  <a:pt x="59" y="100"/>
                  <a:pt x="59" y="100"/>
                </a:cubicBezTo>
                <a:cubicBezTo>
                  <a:pt x="59" y="100"/>
                  <a:pt x="57" y="103"/>
                  <a:pt x="56" y="104"/>
                </a:cubicBezTo>
                <a:cubicBezTo>
                  <a:pt x="56" y="105"/>
                  <a:pt x="56" y="105"/>
                  <a:pt x="55" y="106"/>
                </a:cubicBezTo>
                <a:cubicBezTo>
                  <a:pt x="55" y="107"/>
                  <a:pt x="56" y="106"/>
                  <a:pt x="56" y="107"/>
                </a:cubicBezTo>
                <a:cubicBezTo>
                  <a:pt x="56" y="107"/>
                  <a:pt x="55" y="108"/>
                  <a:pt x="54" y="109"/>
                </a:cubicBezTo>
                <a:cubicBezTo>
                  <a:pt x="54" y="111"/>
                  <a:pt x="54" y="111"/>
                  <a:pt x="55" y="112"/>
                </a:cubicBezTo>
                <a:cubicBezTo>
                  <a:pt x="55" y="112"/>
                  <a:pt x="52" y="114"/>
                  <a:pt x="51" y="114"/>
                </a:cubicBezTo>
                <a:cubicBezTo>
                  <a:pt x="50" y="116"/>
                  <a:pt x="49" y="117"/>
                  <a:pt x="47" y="118"/>
                </a:cubicBezTo>
                <a:cubicBezTo>
                  <a:pt x="45" y="118"/>
                  <a:pt x="43" y="120"/>
                  <a:pt x="42" y="121"/>
                </a:cubicBezTo>
                <a:cubicBezTo>
                  <a:pt x="41" y="121"/>
                  <a:pt x="41" y="122"/>
                  <a:pt x="40" y="122"/>
                </a:cubicBezTo>
                <a:cubicBezTo>
                  <a:pt x="40" y="123"/>
                  <a:pt x="41" y="124"/>
                  <a:pt x="41" y="124"/>
                </a:cubicBezTo>
                <a:cubicBezTo>
                  <a:pt x="40" y="125"/>
                  <a:pt x="37" y="124"/>
                  <a:pt x="36" y="124"/>
                </a:cubicBezTo>
                <a:cubicBezTo>
                  <a:pt x="33" y="124"/>
                  <a:pt x="32" y="125"/>
                  <a:pt x="30" y="127"/>
                </a:cubicBezTo>
                <a:cubicBezTo>
                  <a:pt x="29" y="128"/>
                  <a:pt x="30" y="130"/>
                  <a:pt x="31" y="129"/>
                </a:cubicBezTo>
                <a:cubicBezTo>
                  <a:pt x="33" y="128"/>
                  <a:pt x="35" y="125"/>
                  <a:pt x="36" y="126"/>
                </a:cubicBezTo>
                <a:cubicBezTo>
                  <a:pt x="36" y="125"/>
                  <a:pt x="35" y="129"/>
                  <a:pt x="38" y="126"/>
                </a:cubicBezTo>
                <a:cubicBezTo>
                  <a:pt x="38" y="126"/>
                  <a:pt x="40" y="129"/>
                  <a:pt x="41" y="127"/>
                </a:cubicBezTo>
                <a:cubicBezTo>
                  <a:pt x="41" y="126"/>
                  <a:pt x="40" y="126"/>
                  <a:pt x="41" y="126"/>
                </a:cubicBezTo>
                <a:cubicBezTo>
                  <a:pt x="42" y="125"/>
                  <a:pt x="42" y="125"/>
                  <a:pt x="43" y="125"/>
                </a:cubicBezTo>
                <a:cubicBezTo>
                  <a:pt x="44" y="125"/>
                  <a:pt x="44" y="125"/>
                  <a:pt x="45" y="124"/>
                </a:cubicBezTo>
                <a:cubicBezTo>
                  <a:pt x="46" y="123"/>
                  <a:pt x="48" y="123"/>
                  <a:pt x="50" y="122"/>
                </a:cubicBezTo>
                <a:cubicBezTo>
                  <a:pt x="53" y="121"/>
                  <a:pt x="49" y="121"/>
                  <a:pt x="51" y="120"/>
                </a:cubicBezTo>
                <a:cubicBezTo>
                  <a:pt x="52" y="119"/>
                  <a:pt x="53" y="118"/>
                  <a:pt x="54" y="118"/>
                </a:cubicBezTo>
                <a:cubicBezTo>
                  <a:pt x="56" y="117"/>
                  <a:pt x="58" y="116"/>
                  <a:pt x="59" y="116"/>
                </a:cubicBezTo>
                <a:cubicBezTo>
                  <a:pt x="62" y="114"/>
                  <a:pt x="60" y="115"/>
                  <a:pt x="60" y="113"/>
                </a:cubicBezTo>
                <a:cubicBezTo>
                  <a:pt x="60" y="113"/>
                  <a:pt x="68" y="109"/>
                  <a:pt x="69" y="108"/>
                </a:cubicBezTo>
                <a:cubicBezTo>
                  <a:pt x="70" y="108"/>
                  <a:pt x="72" y="108"/>
                  <a:pt x="72" y="107"/>
                </a:cubicBezTo>
                <a:cubicBezTo>
                  <a:pt x="72" y="104"/>
                  <a:pt x="73" y="105"/>
                  <a:pt x="75" y="104"/>
                </a:cubicBezTo>
                <a:cubicBezTo>
                  <a:pt x="78" y="102"/>
                  <a:pt x="69" y="101"/>
                  <a:pt x="73" y="97"/>
                </a:cubicBezTo>
                <a:cubicBezTo>
                  <a:pt x="75" y="96"/>
                  <a:pt x="77" y="96"/>
                  <a:pt x="78" y="95"/>
                </a:cubicBezTo>
                <a:cubicBezTo>
                  <a:pt x="79" y="94"/>
                  <a:pt x="79" y="91"/>
                  <a:pt x="77" y="91"/>
                </a:cubicBezTo>
                <a:cubicBezTo>
                  <a:pt x="79" y="91"/>
                  <a:pt x="79" y="92"/>
                  <a:pt x="81" y="91"/>
                </a:cubicBezTo>
                <a:cubicBezTo>
                  <a:pt x="82" y="90"/>
                  <a:pt x="83" y="88"/>
                  <a:pt x="85" y="87"/>
                </a:cubicBezTo>
                <a:cubicBezTo>
                  <a:pt x="86" y="86"/>
                  <a:pt x="88" y="84"/>
                  <a:pt x="89" y="84"/>
                </a:cubicBezTo>
                <a:cubicBezTo>
                  <a:pt x="90" y="84"/>
                  <a:pt x="95" y="84"/>
                  <a:pt x="94" y="86"/>
                </a:cubicBezTo>
                <a:cubicBezTo>
                  <a:pt x="93" y="87"/>
                  <a:pt x="91" y="85"/>
                  <a:pt x="89" y="86"/>
                </a:cubicBezTo>
                <a:cubicBezTo>
                  <a:pt x="87" y="87"/>
                  <a:pt x="87" y="88"/>
                  <a:pt x="86" y="90"/>
                </a:cubicBezTo>
                <a:cubicBezTo>
                  <a:pt x="86" y="92"/>
                  <a:pt x="84" y="94"/>
                  <a:pt x="84" y="96"/>
                </a:cubicBezTo>
                <a:cubicBezTo>
                  <a:pt x="83" y="97"/>
                  <a:pt x="87" y="96"/>
                  <a:pt x="87" y="97"/>
                </a:cubicBezTo>
                <a:cubicBezTo>
                  <a:pt x="86" y="97"/>
                  <a:pt x="81" y="99"/>
                  <a:pt x="85" y="99"/>
                </a:cubicBezTo>
                <a:cubicBezTo>
                  <a:pt x="88" y="99"/>
                  <a:pt x="90" y="97"/>
                  <a:pt x="93" y="96"/>
                </a:cubicBezTo>
                <a:cubicBezTo>
                  <a:pt x="95" y="94"/>
                  <a:pt x="97" y="94"/>
                  <a:pt x="99" y="93"/>
                </a:cubicBezTo>
                <a:cubicBezTo>
                  <a:pt x="103" y="92"/>
                  <a:pt x="101" y="90"/>
                  <a:pt x="101" y="88"/>
                </a:cubicBezTo>
                <a:cubicBezTo>
                  <a:pt x="100" y="84"/>
                  <a:pt x="109" y="87"/>
                  <a:pt x="111" y="88"/>
                </a:cubicBezTo>
                <a:cubicBezTo>
                  <a:pt x="113" y="88"/>
                  <a:pt x="114" y="90"/>
                  <a:pt x="116" y="91"/>
                </a:cubicBezTo>
                <a:cubicBezTo>
                  <a:pt x="116" y="91"/>
                  <a:pt x="118" y="88"/>
                  <a:pt x="119" y="89"/>
                </a:cubicBezTo>
                <a:cubicBezTo>
                  <a:pt x="119" y="89"/>
                  <a:pt x="119" y="91"/>
                  <a:pt x="119" y="92"/>
                </a:cubicBezTo>
                <a:cubicBezTo>
                  <a:pt x="121" y="93"/>
                  <a:pt x="122" y="93"/>
                  <a:pt x="123" y="93"/>
                </a:cubicBezTo>
                <a:cubicBezTo>
                  <a:pt x="126" y="93"/>
                  <a:pt x="129" y="92"/>
                  <a:pt x="131" y="93"/>
                </a:cubicBezTo>
                <a:cubicBezTo>
                  <a:pt x="132" y="93"/>
                  <a:pt x="133" y="94"/>
                  <a:pt x="134" y="93"/>
                </a:cubicBezTo>
                <a:cubicBezTo>
                  <a:pt x="135" y="93"/>
                  <a:pt x="135" y="94"/>
                  <a:pt x="136" y="95"/>
                </a:cubicBezTo>
                <a:cubicBezTo>
                  <a:pt x="137" y="95"/>
                  <a:pt x="139" y="96"/>
                  <a:pt x="140" y="96"/>
                </a:cubicBezTo>
                <a:cubicBezTo>
                  <a:pt x="142" y="96"/>
                  <a:pt x="143" y="94"/>
                  <a:pt x="144" y="94"/>
                </a:cubicBezTo>
                <a:cubicBezTo>
                  <a:pt x="146" y="93"/>
                  <a:pt x="145" y="96"/>
                  <a:pt x="145" y="96"/>
                </a:cubicBezTo>
                <a:cubicBezTo>
                  <a:pt x="144" y="97"/>
                  <a:pt x="144" y="97"/>
                  <a:pt x="145" y="98"/>
                </a:cubicBezTo>
                <a:cubicBezTo>
                  <a:pt x="148" y="99"/>
                  <a:pt x="150" y="100"/>
                  <a:pt x="152" y="101"/>
                </a:cubicBezTo>
                <a:cubicBezTo>
                  <a:pt x="154" y="103"/>
                  <a:pt x="156" y="105"/>
                  <a:pt x="158" y="106"/>
                </a:cubicBezTo>
                <a:cubicBezTo>
                  <a:pt x="159" y="106"/>
                  <a:pt x="160" y="105"/>
                  <a:pt x="161" y="105"/>
                </a:cubicBezTo>
                <a:cubicBezTo>
                  <a:pt x="162" y="104"/>
                  <a:pt x="160" y="103"/>
                  <a:pt x="160" y="102"/>
                </a:cubicBezTo>
                <a:cubicBezTo>
                  <a:pt x="160" y="101"/>
                  <a:pt x="163" y="103"/>
                  <a:pt x="163" y="103"/>
                </a:cubicBezTo>
                <a:cubicBezTo>
                  <a:pt x="163" y="104"/>
                  <a:pt x="166" y="106"/>
                  <a:pt x="167" y="105"/>
                </a:cubicBezTo>
                <a:cubicBezTo>
                  <a:pt x="167" y="105"/>
                  <a:pt x="165" y="99"/>
                  <a:pt x="165" y="99"/>
                </a:cubicBezTo>
                <a:cubicBezTo>
                  <a:pt x="166" y="99"/>
                  <a:pt x="168" y="104"/>
                  <a:pt x="169" y="104"/>
                </a:cubicBezTo>
                <a:cubicBezTo>
                  <a:pt x="169" y="105"/>
                  <a:pt x="170" y="107"/>
                  <a:pt x="171" y="107"/>
                </a:cubicBezTo>
                <a:cubicBezTo>
                  <a:pt x="172" y="107"/>
                  <a:pt x="173" y="105"/>
                  <a:pt x="173" y="105"/>
                </a:cubicBezTo>
                <a:cubicBezTo>
                  <a:pt x="171" y="106"/>
                  <a:pt x="177" y="110"/>
                  <a:pt x="177" y="111"/>
                </a:cubicBezTo>
                <a:cubicBezTo>
                  <a:pt x="176" y="111"/>
                  <a:pt x="176" y="111"/>
                  <a:pt x="176" y="111"/>
                </a:cubicBezTo>
                <a:cubicBezTo>
                  <a:pt x="175" y="112"/>
                  <a:pt x="177" y="112"/>
                  <a:pt x="177" y="113"/>
                </a:cubicBezTo>
                <a:cubicBezTo>
                  <a:pt x="177" y="113"/>
                  <a:pt x="175" y="114"/>
                  <a:pt x="176" y="114"/>
                </a:cubicBezTo>
                <a:cubicBezTo>
                  <a:pt x="177" y="115"/>
                  <a:pt x="178" y="116"/>
                  <a:pt x="179" y="117"/>
                </a:cubicBezTo>
                <a:cubicBezTo>
                  <a:pt x="181" y="119"/>
                  <a:pt x="182" y="120"/>
                  <a:pt x="184" y="121"/>
                </a:cubicBezTo>
                <a:cubicBezTo>
                  <a:pt x="184" y="121"/>
                  <a:pt x="182" y="125"/>
                  <a:pt x="183" y="125"/>
                </a:cubicBezTo>
                <a:cubicBezTo>
                  <a:pt x="184" y="126"/>
                  <a:pt x="184" y="124"/>
                  <a:pt x="184" y="124"/>
                </a:cubicBezTo>
                <a:cubicBezTo>
                  <a:pt x="185" y="123"/>
                  <a:pt x="185" y="126"/>
                  <a:pt x="186" y="127"/>
                </a:cubicBezTo>
                <a:cubicBezTo>
                  <a:pt x="186" y="127"/>
                  <a:pt x="186" y="126"/>
                  <a:pt x="186" y="125"/>
                </a:cubicBezTo>
                <a:cubicBezTo>
                  <a:pt x="186" y="127"/>
                  <a:pt x="192" y="130"/>
                  <a:pt x="193" y="127"/>
                </a:cubicBezTo>
                <a:cubicBezTo>
                  <a:pt x="193" y="127"/>
                  <a:pt x="193" y="128"/>
                  <a:pt x="193" y="128"/>
                </a:cubicBezTo>
                <a:cubicBezTo>
                  <a:pt x="193" y="128"/>
                  <a:pt x="194" y="127"/>
                  <a:pt x="194" y="126"/>
                </a:cubicBezTo>
                <a:cubicBezTo>
                  <a:pt x="193" y="126"/>
                  <a:pt x="194" y="127"/>
                  <a:pt x="194" y="1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0" name="Freeform 641">
            <a:extLst>
              <a:ext uri="{FF2B5EF4-FFF2-40B4-BE49-F238E27FC236}">
                <a16:creationId xmlns:a16="http://schemas.microsoft.com/office/drawing/2014/main" id="{A8718DB4-AD83-DEFB-6D18-2D16C6738486}"/>
              </a:ext>
            </a:extLst>
          </p:cNvPr>
          <p:cNvSpPr>
            <a:spLocks/>
          </p:cNvSpPr>
          <p:nvPr/>
        </p:nvSpPr>
        <p:spPr bwMode="auto">
          <a:xfrm>
            <a:off x="2013098" y="2487354"/>
            <a:ext cx="1669827" cy="950699"/>
          </a:xfrm>
          <a:custGeom>
            <a:avLst/>
            <a:gdLst>
              <a:gd name="T0" fmla="*/ 84 w 289"/>
              <a:gd name="T1" fmla="*/ 106 h 143"/>
              <a:gd name="T2" fmla="*/ 105 w 289"/>
              <a:gd name="T3" fmla="*/ 119 h 143"/>
              <a:gd name="T4" fmla="*/ 125 w 289"/>
              <a:gd name="T5" fmla="*/ 127 h 143"/>
              <a:gd name="T6" fmla="*/ 137 w 289"/>
              <a:gd name="T7" fmla="*/ 127 h 143"/>
              <a:gd name="T8" fmla="*/ 149 w 289"/>
              <a:gd name="T9" fmla="*/ 119 h 143"/>
              <a:gd name="T10" fmla="*/ 162 w 289"/>
              <a:gd name="T11" fmla="*/ 118 h 143"/>
              <a:gd name="T12" fmla="*/ 177 w 289"/>
              <a:gd name="T13" fmla="*/ 119 h 143"/>
              <a:gd name="T14" fmla="*/ 171 w 289"/>
              <a:gd name="T15" fmla="*/ 113 h 143"/>
              <a:gd name="T16" fmla="*/ 186 w 289"/>
              <a:gd name="T17" fmla="*/ 113 h 143"/>
              <a:gd name="T18" fmla="*/ 209 w 289"/>
              <a:gd name="T19" fmla="*/ 122 h 143"/>
              <a:gd name="T20" fmla="*/ 213 w 289"/>
              <a:gd name="T21" fmla="*/ 133 h 143"/>
              <a:gd name="T22" fmla="*/ 220 w 289"/>
              <a:gd name="T23" fmla="*/ 143 h 143"/>
              <a:gd name="T24" fmla="*/ 215 w 289"/>
              <a:gd name="T25" fmla="*/ 108 h 143"/>
              <a:gd name="T26" fmla="*/ 234 w 289"/>
              <a:gd name="T27" fmla="*/ 92 h 143"/>
              <a:gd name="T28" fmla="*/ 239 w 289"/>
              <a:gd name="T29" fmla="*/ 86 h 143"/>
              <a:gd name="T30" fmla="*/ 244 w 289"/>
              <a:gd name="T31" fmla="*/ 82 h 143"/>
              <a:gd name="T32" fmla="*/ 242 w 289"/>
              <a:gd name="T33" fmla="*/ 78 h 143"/>
              <a:gd name="T34" fmla="*/ 238 w 289"/>
              <a:gd name="T35" fmla="*/ 71 h 143"/>
              <a:gd name="T36" fmla="*/ 239 w 289"/>
              <a:gd name="T37" fmla="*/ 69 h 143"/>
              <a:gd name="T38" fmla="*/ 242 w 289"/>
              <a:gd name="T39" fmla="*/ 75 h 143"/>
              <a:gd name="T40" fmla="*/ 246 w 289"/>
              <a:gd name="T41" fmla="*/ 62 h 143"/>
              <a:gd name="T42" fmla="*/ 253 w 289"/>
              <a:gd name="T43" fmla="*/ 52 h 143"/>
              <a:gd name="T44" fmla="*/ 265 w 289"/>
              <a:gd name="T45" fmla="*/ 48 h 143"/>
              <a:gd name="T46" fmla="*/ 271 w 289"/>
              <a:gd name="T47" fmla="*/ 48 h 143"/>
              <a:gd name="T48" fmla="*/ 274 w 289"/>
              <a:gd name="T49" fmla="*/ 35 h 143"/>
              <a:gd name="T50" fmla="*/ 288 w 289"/>
              <a:gd name="T51" fmla="*/ 28 h 143"/>
              <a:gd name="T52" fmla="*/ 276 w 289"/>
              <a:gd name="T53" fmla="*/ 13 h 143"/>
              <a:gd name="T54" fmla="*/ 264 w 289"/>
              <a:gd name="T55" fmla="*/ 28 h 143"/>
              <a:gd name="T56" fmla="*/ 237 w 289"/>
              <a:gd name="T57" fmla="*/ 39 h 143"/>
              <a:gd name="T58" fmla="*/ 224 w 289"/>
              <a:gd name="T59" fmla="*/ 45 h 143"/>
              <a:gd name="T60" fmla="*/ 208 w 289"/>
              <a:gd name="T61" fmla="*/ 44 h 143"/>
              <a:gd name="T62" fmla="*/ 203 w 289"/>
              <a:gd name="T63" fmla="*/ 36 h 143"/>
              <a:gd name="T64" fmla="*/ 196 w 289"/>
              <a:gd name="T65" fmla="*/ 28 h 143"/>
              <a:gd name="T66" fmla="*/ 185 w 289"/>
              <a:gd name="T67" fmla="*/ 48 h 143"/>
              <a:gd name="T68" fmla="*/ 187 w 289"/>
              <a:gd name="T69" fmla="*/ 25 h 143"/>
              <a:gd name="T70" fmla="*/ 196 w 289"/>
              <a:gd name="T71" fmla="*/ 17 h 143"/>
              <a:gd name="T72" fmla="*/ 184 w 289"/>
              <a:gd name="T73" fmla="*/ 13 h 143"/>
              <a:gd name="T74" fmla="*/ 165 w 289"/>
              <a:gd name="T75" fmla="*/ 15 h 143"/>
              <a:gd name="T76" fmla="*/ 158 w 289"/>
              <a:gd name="T77" fmla="*/ 5 h 143"/>
              <a:gd name="T78" fmla="*/ 147 w 289"/>
              <a:gd name="T79" fmla="*/ 4 h 143"/>
              <a:gd name="T80" fmla="*/ 30 w 289"/>
              <a:gd name="T81" fmla="*/ 4 h 143"/>
              <a:gd name="T82" fmla="*/ 7 w 289"/>
              <a:gd name="T83" fmla="*/ 9 h 143"/>
              <a:gd name="T84" fmla="*/ 8 w 289"/>
              <a:gd name="T85" fmla="*/ 21 h 143"/>
              <a:gd name="T86" fmla="*/ 2 w 289"/>
              <a:gd name="T87" fmla="*/ 40 h 143"/>
              <a:gd name="T88" fmla="*/ 5 w 289"/>
              <a:gd name="T89" fmla="*/ 63 h 143"/>
              <a:gd name="T90" fmla="*/ 12 w 289"/>
              <a:gd name="T91" fmla="*/ 73 h 143"/>
              <a:gd name="T92" fmla="*/ 21 w 289"/>
              <a:gd name="T93" fmla="*/ 88 h 143"/>
              <a:gd name="T94" fmla="*/ 39 w 289"/>
              <a:gd name="T95" fmla="*/ 10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9" h="143">
                <a:moveTo>
                  <a:pt x="68" y="108"/>
                </a:moveTo>
                <a:cubicBezTo>
                  <a:pt x="71" y="108"/>
                  <a:pt x="74" y="108"/>
                  <a:pt x="78" y="108"/>
                </a:cubicBezTo>
                <a:cubicBezTo>
                  <a:pt x="79" y="108"/>
                  <a:pt x="81" y="108"/>
                  <a:pt x="82" y="108"/>
                </a:cubicBezTo>
                <a:cubicBezTo>
                  <a:pt x="83" y="108"/>
                  <a:pt x="83" y="106"/>
                  <a:pt x="84" y="106"/>
                </a:cubicBezTo>
                <a:cubicBezTo>
                  <a:pt x="85" y="105"/>
                  <a:pt x="91" y="105"/>
                  <a:pt x="91" y="106"/>
                </a:cubicBezTo>
                <a:cubicBezTo>
                  <a:pt x="94" y="108"/>
                  <a:pt x="97" y="110"/>
                  <a:pt x="100" y="112"/>
                </a:cubicBezTo>
                <a:cubicBezTo>
                  <a:pt x="100" y="112"/>
                  <a:pt x="101" y="115"/>
                  <a:pt x="101" y="116"/>
                </a:cubicBezTo>
                <a:cubicBezTo>
                  <a:pt x="102" y="118"/>
                  <a:pt x="102" y="118"/>
                  <a:pt x="105" y="119"/>
                </a:cubicBezTo>
                <a:cubicBezTo>
                  <a:pt x="107" y="120"/>
                  <a:pt x="108" y="121"/>
                  <a:pt x="109" y="119"/>
                </a:cubicBezTo>
                <a:cubicBezTo>
                  <a:pt x="110" y="116"/>
                  <a:pt x="111" y="116"/>
                  <a:pt x="114" y="117"/>
                </a:cubicBezTo>
                <a:cubicBezTo>
                  <a:pt x="116" y="117"/>
                  <a:pt x="119" y="118"/>
                  <a:pt x="119" y="120"/>
                </a:cubicBezTo>
                <a:cubicBezTo>
                  <a:pt x="121" y="123"/>
                  <a:pt x="123" y="124"/>
                  <a:pt x="125" y="127"/>
                </a:cubicBezTo>
                <a:cubicBezTo>
                  <a:pt x="127" y="129"/>
                  <a:pt x="126" y="133"/>
                  <a:pt x="129" y="134"/>
                </a:cubicBezTo>
                <a:cubicBezTo>
                  <a:pt x="131" y="136"/>
                  <a:pt x="135" y="136"/>
                  <a:pt x="137" y="137"/>
                </a:cubicBezTo>
                <a:cubicBezTo>
                  <a:pt x="137" y="136"/>
                  <a:pt x="135" y="129"/>
                  <a:pt x="135" y="129"/>
                </a:cubicBezTo>
                <a:cubicBezTo>
                  <a:pt x="137" y="130"/>
                  <a:pt x="136" y="127"/>
                  <a:pt x="137" y="127"/>
                </a:cubicBezTo>
                <a:cubicBezTo>
                  <a:pt x="137" y="126"/>
                  <a:pt x="139" y="126"/>
                  <a:pt x="140" y="125"/>
                </a:cubicBezTo>
                <a:cubicBezTo>
                  <a:pt x="141" y="125"/>
                  <a:pt x="142" y="122"/>
                  <a:pt x="142" y="122"/>
                </a:cubicBezTo>
                <a:cubicBezTo>
                  <a:pt x="143" y="123"/>
                  <a:pt x="144" y="123"/>
                  <a:pt x="145" y="122"/>
                </a:cubicBezTo>
                <a:cubicBezTo>
                  <a:pt x="147" y="121"/>
                  <a:pt x="148" y="121"/>
                  <a:pt x="149" y="119"/>
                </a:cubicBezTo>
                <a:cubicBezTo>
                  <a:pt x="151" y="118"/>
                  <a:pt x="148" y="118"/>
                  <a:pt x="148" y="117"/>
                </a:cubicBezTo>
                <a:cubicBezTo>
                  <a:pt x="148" y="117"/>
                  <a:pt x="151" y="118"/>
                  <a:pt x="152" y="117"/>
                </a:cubicBezTo>
                <a:cubicBezTo>
                  <a:pt x="154" y="116"/>
                  <a:pt x="155" y="116"/>
                  <a:pt x="157" y="116"/>
                </a:cubicBezTo>
                <a:cubicBezTo>
                  <a:pt x="159" y="116"/>
                  <a:pt x="160" y="119"/>
                  <a:pt x="162" y="118"/>
                </a:cubicBezTo>
                <a:cubicBezTo>
                  <a:pt x="165" y="116"/>
                  <a:pt x="166" y="118"/>
                  <a:pt x="168" y="119"/>
                </a:cubicBezTo>
                <a:cubicBezTo>
                  <a:pt x="170" y="120"/>
                  <a:pt x="171" y="118"/>
                  <a:pt x="172" y="118"/>
                </a:cubicBezTo>
                <a:cubicBezTo>
                  <a:pt x="173" y="117"/>
                  <a:pt x="176" y="119"/>
                  <a:pt x="176" y="120"/>
                </a:cubicBezTo>
                <a:cubicBezTo>
                  <a:pt x="177" y="121"/>
                  <a:pt x="178" y="120"/>
                  <a:pt x="177" y="119"/>
                </a:cubicBezTo>
                <a:cubicBezTo>
                  <a:pt x="177" y="119"/>
                  <a:pt x="176" y="118"/>
                  <a:pt x="175" y="118"/>
                </a:cubicBezTo>
                <a:cubicBezTo>
                  <a:pt x="174" y="117"/>
                  <a:pt x="176" y="117"/>
                  <a:pt x="176" y="117"/>
                </a:cubicBezTo>
                <a:cubicBezTo>
                  <a:pt x="175" y="115"/>
                  <a:pt x="175" y="114"/>
                  <a:pt x="173" y="115"/>
                </a:cubicBezTo>
                <a:cubicBezTo>
                  <a:pt x="173" y="115"/>
                  <a:pt x="169" y="115"/>
                  <a:pt x="171" y="113"/>
                </a:cubicBezTo>
                <a:cubicBezTo>
                  <a:pt x="173" y="113"/>
                  <a:pt x="174" y="114"/>
                  <a:pt x="175" y="114"/>
                </a:cubicBezTo>
                <a:cubicBezTo>
                  <a:pt x="178" y="113"/>
                  <a:pt x="180" y="113"/>
                  <a:pt x="183" y="113"/>
                </a:cubicBezTo>
                <a:cubicBezTo>
                  <a:pt x="184" y="113"/>
                  <a:pt x="183" y="113"/>
                  <a:pt x="184" y="114"/>
                </a:cubicBezTo>
                <a:cubicBezTo>
                  <a:pt x="184" y="114"/>
                  <a:pt x="185" y="114"/>
                  <a:pt x="186" y="113"/>
                </a:cubicBezTo>
                <a:cubicBezTo>
                  <a:pt x="188" y="113"/>
                  <a:pt x="190" y="113"/>
                  <a:pt x="192" y="113"/>
                </a:cubicBezTo>
                <a:cubicBezTo>
                  <a:pt x="194" y="113"/>
                  <a:pt x="194" y="115"/>
                  <a:pt x="196" y="116"/>
                </a:cubicBezTo>
                <a:cubicBezTo>
                  <a:pt x="198" y="118"/>
                  <a:pt x="200" y="116"/>
                  <a:pt x="202" y="115"/>
                </a:cubicBezTo>
                <a:cubicBezTo>
                  <a:pt x="203" y="115"/>
                  <a:pt x="209" y="121"/>
                  <a:pt x="209" y="122"/>
                </a:cubicBezTo>
                <a:cubicBezTo>
                  <a:pt x="210" y="123"/>
                  <a:pt x="208" y="125"/>
                  <a:pt x="209" y="126"/>
                </a:cubicBezTo>
                <a:cubicBezTo>
                  <a:pt x="210" y="128"/>
                  <a:pt x="209" y="128"/>
                  <a:pt x="210" y="130"/>
                </a:cubicBezTo>
                <a:cubicBezTo>
                  <a:pt x="210" y="131"/>
                  <a:pt x="211" y="132"/>
                  <a:pt x="211" y="132"/>
                </a:cubicBezTo>
                <a:cubicBezTo>
                  <a:pt x="212" y="132"/>
                  <a:pt x="212" y="133"/>
                  <a:pt x="213" y="133"/>
                </a:cubicBezTo>
                <a:cubicBezTo>
                  <a:pt x="214" y="134"/>
                  <a:pt x="213" y="136"/>
                  <a:pt x="214" y="137"/>
                </a:cubicBezTo>
                <a:cubicBezTo>
                  <a:pt x="215" y="138"/>
                  <a:pt x="216" y="138"/>
                  <a:pt x="217" y="140"/>
                </a:cubicBezTo>
                <a:cubicBezTo>
                  <a:pt x="219" y="143"/>
                  <a:pt x="218" y="140"/>
                  <a:pt x="220" y="141"/>
                </a:cubicBezTo>
                <a:cubicBezTo>
                  <a:pt x="220" y="141"/>
                  <a:pt x="220" y="143"/>
                  <a:pt x="220" y="143"/>
                </a:cubicBezTo>
                <a:cubicBezTo>
                  <a:pt x="221" y="143"/>
                  <a:pt x="222" y="136"/>
                  <a:pt x="222" y="135"/>
                </a:cubicBezTo>
                <a:cubicBezTo>
                  <a:pt x="222" y="132"/>
                  <a:pt x="221" y="130"/>
                  <a:pt x="220" y="126"/>
                </a:cubicBezTo>
                <a:cubicBezTo>
                  <a:pt x="218" y="123"/>
                  <a:pt x="218" y="120"/>
                  <a:pt x="217" y="117"/>
                </a:cubicBezTo>
                <a:cubicBezTo>
                  <a:pt x="215" y="115"/>
                  <a:pt x="214" y="111"/>
                  <a:pt x="215" y="108"/>
                </a:cubicBezTo>
                <a:cubicBezTo>
                  <a:pt x="216" y="105"/>
                  <a:pt x="218" y="103"/>
                  <a:pt x="221" y="101"/>
                </a:cubicBezTo>
                <a:cubicBezTo>
                  <a:pt x="222" y="100"/>
                  <a:pt x="223" y="100"/>
                  <a:pt x="224" y="99"/>
                </a:cubicBezTo>
                <a:cubicBezTo>
                  <a:pt x="225" y="98"/>
                  <a:pt x="226" y="96"/>
                  <a:pt x="227" y="96"/>
                </a:cubicBezTo>
                <a:cubicBezTo>
                  <a:pt x="229" y="94"/>
                  <a:pt x="232" y="94"/>
                  <a:pt x="234" y="92"/>
                </a:cubicBezTo>
                <a:cubicBezTo>
                  <a:pt x="235" y="91"/>
                  <a:pt x="236" y="89"/>
                  <a:pt x="238" y="89"/>
                </a:cubicBezTo>
                <a:cubicBezTo>
                  <a:pt x="238" y="89"/>
                  <a:pt x="242" y="89"/>
                  <a:pt x="241" y="87"/>
                </a:cubicBezTo>
                <a:cubicBezTo>
                  <a:pt x="241" y="87"/>
                  <a:pt x="238" y="88"/>
                  <a:pt x="238" y="88"/>
                </a:cubicBezTo>
                <a:cubicBezTo>
                  <a:pt x="238" y="87"/>
                  <a:pt x="240" y="88"/>
                  <a:pt x="239" y="86"/>
                </a:cubicBezTo>
                <a:cubicBezTo>
                  <a:pt x="239" y="86"/>
                  <a:pt x="238" y="85"/>
                  <a:pt x="239" y="85"/>
                </a:cubicBezTo>
                <a:cubicBezTo>
                  <a:pt x="239" y="84"/>
                  <a:pt x="239" y="85"/>
                  <a:pt x="240" y="84"/>
                </a:cubicBezTo>
                <a:cubicBezTo>
                  <a:pt x="239" y="85"/>
                  <a:pt x="241" y="86"/>
                  <a:pt x="241" y="85"/>
                </a:cubicBezTo>
                <a:cubicBezTo>
                  <a:pt x="242" y="85"/>
                  <a:pt x="245" y="83"/>
                  <a:pt x="244" y="82"/>
                </a:cubicBezTo>
                <a:cubicBezTo>
                  <a:pt x="244" y="83"/>
                  <a:pt x="238" y="82"/>
                  <a:pt x="239" y="81"/>
                </a:cubicBezTo>
                <a:cubicBezTo>
                  <a:pt x="239" y="80"/>
                  <a:pt x="240" y="82"/>
                  <a:pt x="241" y="81"/>
                </a:cubicBezTo>
                <a:cubicBezTo>
                  <a:pt x="241" y="81"/>
                  <a:pt x="243" y="80"/>
                  <a:pt x="243" y="80"/>
                </a:cubicBezTo>
                <a:cubicBezTo>
                  <a:pt x="243" y="80"/>
                  <a:pt x="242" y="79"/>
                  <a:pt x="242" y="78"/>
                </a:cubicBezTo>
                <a:cubicBezTo>
                  <a:pt x="243" y="77"/>
                  <a:pt x="243" y="76"/>
                  <a:pt x="241" y="76"/>
                </a:cubicBezTo>
                <a:cubicBezTo>
                  <a:pt x="241" y="76"/>
                  <a:pt x="237" y="74"/>
                  <a:pt x="237" y="74"/>
                </a:cubicBezTo>
                <a:cubicBezTo>
                  <a:pt x="238" y="73"/>
                  <a:pt x="239" y="74"/>
                  <a:pt x="240" y="74"/>
                </a:cubicBezTo>
                <a:cubicBezTo>
                  <a:pt x="241" y="73"/>
                  <a:pt x="239" y="71"/>
                  <a:pt x="238" y="71"/>
                </a:cubicBezTo>
                <a:cubicBezTo>
                  <a:pt x="237" y="70"/>
                  <a:pt x="236" y="69"/>
                  <a:pt x="236" y="68"/>
                </a:cubicBezTo>
                <a:cubicBezTo>
                  <a:pt x="235" y="67"/>
                  <a:pt x="238" y="65"/>
                  <a:pt x="237" y="64"/>
                </a:cubicBezTo>
                <a:cubicBezTo>
                  <a:pt x="238" y="65"/>
                  <a:pt x="237" y="66"/>
                  <a:pt x="237" y="67"/>
                </a:cubicBezTo>
                <a:cubicBezTo>
                  <a:pt x="237" y="67"/>
                  <a:pt x="239" y="69"/>
                  <a:pt x="239" y="69"/>
                </a:cubicBezTo>
                <a:cubicBezTo>
                  <a:pt x="241" y="67"/>
                  <a:pt x="239" y="62"/>
                  <a:pt x="242" y="61"/>
                </a:cubicBezTo>
                <a:cubicBezTo>
                  <a:pt x="241" y="61"/>
                  <a:pt x="241" y="66"/>
                  <a:pt x="242" y="67"/>
                </a:cubicBezTo>
                <a:cubicBezTo>
                  <a:pt x="242" y="69"/>
                  <a:pt x="244" y="69"/>
                  <a:pt x="244" y="71"/>
                </a:cubicBezTo>
                <a:cubicBezTo>
                  <a:pt x="244" y="72"/>
                  <a:pt x="241" y="74"/>
                  <a:pt x="242" y="75"/>
                </a:cubicBezTo>
                <a:cubicBezTo>
                  <a:pt x="242" y="75"/>
                  <a:pt x="248" y="69"/>
                  <a:pt x="247" y="67"/>
                </a:cubicBezTo>
                <a:cubicBezTo>
                  <a:pt x="247" y="65"/>
                  <a:pt x="245" y="64"/>
                  <a:pt x="245" y="62"/>
                </a:cubicBezTo>
                <a:cubicBezTo>
                  <a:pt x="244" y="61"/>
                  <a:pt x="245" y="58"/>
                  <a:pt x="247" y="59"/>
                </a:cubicBezTo>
                <a:cubicBezTo>
                  <a:pt x="246" y="58"/>
                  <a:pt x="245" y="61"/>
                  <a:pt x="246" y="62"/>
                </a:cubicBezTo>
                <a:cubicBezTo>
                  <a:pt x="248" y="64"/>
                  <a:pt x="248" y="65"/>
                  <a:pt x="250" y="62"/>
                </a:cubicBezTo>
                <a:cubicBezTo>
                  <a:pt x="251" y="61"/>
                  <a:pt x="253" y="58"/>
                  <a:pt x="252" y="56"/>
                </a:cubicBezTo>
                <a:cubicBezTo>
                  <a:pt x="252" y="56"/>
                  <a:pt x="251" y="55"/>
                  <a:pt x="252" y="54"/>
                </a:cubicBezTo>
                <a:cubicBezTo>
                  <a:pt x="252" y="54"/>
                  <a:pt x="253" y="52"/>
                  <a:pt x="253" y="52"/>
                </a:cubicBezTo>
                <a:cubicBezTo>
                  <a:pt x="253" y="52"/>
                  <a:pt x="253" y="54"/>
                  <a:pt x="253" y="54"/>
                </a:cubicBezTo>
                <a:cubicBezTo>
                  <a:pt x="253" y="54"/>
                  <a:pt x="258" y="51"/>
                  <a:pt x="260" y="51"/>
                </a:cubicBezTo>
                <a:cubicBezTo>
                  <a:pt x="261" y="50"/>
                  <a:pt x="263" y="51"/>
                  <a:pt x="264" y="51"/>
                </a:cubicBezTo>
                <a:cubicBezTo>
                  <a:pt x="266" y="50"/>
                  <a:pt x="265" y="49"/>
                  <a:pt x="265" y="48"/>
                </a:cubicBezTo>
                <a:cubicBezTo>
                  <a:pt x="266" y="48"/>
                  <a:pt x="266" y="50"/>
                  <a:pt x="267" y="50"/>
                </a:cubicBezTo>
                <a:cubicBezTo>
                  <a:pt x="267" y="50"/>
                  <a:pt x="269" y="49"/>
                  <a:pt x="269" y="49"/>
                </a:cubicBezTo>
                <a:cubicBezTo>
                  <a:pt x="271" y="51"/>
                  <a:pt x="275" y="46"/>
                  <a:pt x="272" y="46"/>
                </a:cubicBezTo>
                <a:cubicBezTo>
                  <a:pt x="272" y="46"/>
                  <a:pt x="272" y="48"/>
                  <a:pt x="271" y="48"/>
                </a:cubicBezTo>
                <a:cubicBezTo>
                  <a:pt x="270" y="48"/>
                  <a:pt x="268" y="44"/>
                  <a:pt x="268" y="44"/>
                </a:cubicBezTo>
                <a:cubicBezTo>
                  <a:pt x="269" y="43"/>
                  <a:pt x="268" y="42"/>
                  <a:pt x="269" y="41"/>
                </a:cubicBezTo>
                <a:cubicBezTo>
                  <a:pt x="270" y="39"/>
                  <a:pt x="271" y="37"/>
                  <a:pt x="272" y="36"/>
                </a:cubicBezTo>
                <a:cubicBezTo>
                  <a:pt x="273" y="36"/>
                  <a:pt x="274" y="35"/>
                  <a:pt x="274" y="35"/>
                </a:cubicBezTo>
                <a:cubicBezTo>
                  <a:pt x="276" y="36"/>
                  <a:pt x="277" y="33"/>
                  <a:pt x="278" y="32"/>
                </a:cubicBezTo>
                <a:cubicBezTo>
                  <a:pt x="278" y="32"/>
                  <a:pt x="280" y="33"/>
                  <a:pt x="281" y="32"/>
                </a:cubicBezTo>
                <a:cubicBezTo>
                  <a:pt x="283" y="31"/>
                  <a:pt x="285" y="31"/>
                  <a:pt x="286" y="30"/>
                </a:cubicBezTo>
                <a:cubicBezTo>
                  <a:pt x="287" y="30"/>
                  <a:pt x="289" y="29"/>
                  <a:pt x="288" y="28"/>
                </a:cubicBezTo>
                <a:cubicBezTo>
                  <a:pt x="286" y="26"/>
                  <a:pt x="286" y="25"/>
                  <a:pt x="285" y="24"/>
                </a:cubicBezTo>
                <a:cubicBezTo>
                  <a:pt x="281" y="23"/>
                  <a:pt x="287" y="14"/>
                  <a:pt x="281" y="14"/>
                </a:cubicBezTo>
                <a:cubicBezTo>
                  <a:pt x="280" y="13"/>
                  <a:pt x="279" y="15"/>
                  <a:pt x="278" y="14"/>
                </a:cubicBezTo>
                <a:cubicBezTo>
                  <a:pt x="277" y="13"/>
                  <a:pt x="277" y="12"/>
                  <a:pt x="276" y="13"/>
                </a:cubicBezTo>
                <a:cubicBezTo>
                  <a:pt x="275" y="14"/>
                  <a:pt x="274" y="16"/>
                  <a:pt x="273" y="17"/>
                </a:cubicBezTo>
                <a:cubicBezTo>
                  <a:pt x="272" y="18"/>
                  <a:pt x="272" y="20"/>
                  <a:pt x="271" y="21"/>
                </a:cubicBezTo>
                <a:cubicBezTo>
                  <a:pt x="271" y="23"/>
                  <a:pt x="270" y="26"/>
                  <a:pt x="268" y="26"/>
                </a:cubicBezTo>
                <a:cubicBezTo>
                  <a:pt x="266" y="26"/>
                  <a:pt x="266" y="28"/>
                  <a:pt x="264" y="28"/>
                </a:cubicBezTo>
                <a:cubicBezTo>
                  <a:pt x="259" y="28"/>
                  <a:pt x="254" y="28"/>
                  <a:pt x="249" y="28"/>
                </a:cubicBezTo>
                <a:cubicBezTo>
                  <a:pt x="247" y="28"/>
                  <a:pt x="247" y="28"/>
                  <a:pt x="246" y="29"/>
                </a:cubicBezTo>
                <a:cubicBezTo>
                  <a:pt x="245" y="31"/>
                  <a:pt x="241" y="33"/>
                  <a:pt x="241" y="34"/>
                </a:cubicBezTo>
                <a:cubicBezTo>
                  <a:pt x="242" y="37"/>
                  <a:pt x="239" y="39"/>
                  <a:pt x="237" y="39"/>
                </a:cubicBezTo>
                <a:cubicBezTo>
                  <a:pt x="235" y="39"/>
                  <a:pt x="234" y="38"/>
                  <a:pt x="232" y="38"/>
                </a:cubicBezTo>
                <a:cubicBezTo>
                  <a:pt x="230" y="38"/>
                  <a:pt x="228" y="39"/>
                  <a:pt x="227" y="39"/>
                </a:cubicBezTo>
                <a:cubicBezTo>
                  <a:pt x="227" y="39"/>
                  <a:pt x="227" y="42"/>
                  <a:pt x="228" y="42"/>
                </a:cubicBezTo>
                <a:cubicBezTo>
                  <a:pt x="227" y="43"/>
                  <a:pt x="226" y="44"/>
                  <a:pt x="224" y="45"/>
                </a:cubicBezTo>
                <a:cubicBezTo>
                  <a:pt x="222" y="46"/>
                  <a:pt x="219" y="48"/>
                  <a:pt x="216" y="49"/>
                </a:cubicBezTo>
                <a:cubicBezTo>
                  <a:pt x="213" y="50"/>
                  <a:pt x="210" y="50"/>
                  <a:pt x="207" y="49"/>
                </a:cubicBezTo>
                <a:cubicBezTo>
                  <a:pt x="206" y="48"/>
                  <a:pt x="205" y="47"/>
                  <a:pt x="206" y="46"/>
                </a:cubicBezTo>
                <a:cubicBezTo>
                  <a:pt x="206" y="46"/>
                  <a:pt x="207" y="44"/>
                  <a:pt x="208" y="44"/>
                </a:cubicBezTo>
                <a:cubicBezTo>
                  <a:pt x="208" y="44"/>
                  <a:pt x="208" y="45"/>
                  <a:pt x="208" y="46"/>
                </a:cubicBezTo>
                <a:cubicBezTo>
                  <a:pt x="210" y="42"/>
                  <a:pt x="211" y="39"/>
                  <a:pt x="209" y="35"/>
                </a:cubicBezTo>
                <a:cubicBezTo>
                  <a:pt x="208" y="34"/>
                  <a:pt x="206" y="36"/>
                  <a:pt x="205" y="36"/>
                </a:cubicBezTo>
                <a:cubicBezTo>
                  <a:pt x="204" y="37"/>
                  <a:pt x="204" y="36"/>
                  <a:pt x="203" y="36"/>
                </a:cubicBezTo>
                <a:cubicBezTo>
                  <a:pt x="202" y="35"/>
                  <a:pt x="204" y="34"/>
                  <a:pt x="204" y="34"/>
                </a:cubicBezTo>
                <a:cubicBezTo>
                  <a:pt x="208" y="30"/>
                  <a:pt x="205" y="26"/>
                  <a:pt x="201" y="25"/>
                </a:cubicBezTo>
                <a:cubicBezTo>
                  <a:pt x="198" y="24"/>
                  <a:pt x="198" y="25"/>
                  <a:pt x="196" y="26"/>
                </a:cubicBezTo>
                <a:cubicBezTo>
                  <a:pt x="196" y="27"/>
                  <a:pt x="196" y="27"/>
                  <a:pt x="196" y="28"/>
                </a:cubicBezTo>
                <a:cubicBezTo>
                  <a:pt x="196" y="29"/>
                  <a:pt x="194" y="28"/>
                  <a:pt x="193" y="28"/>
                </a:cubicBezTo>
                <a:cubicBezTo>
                  <a:pt x="192" y="28"/>
                  <a:pt x="190" y="36"/>
                  <a:pt x="190" y="37"/>
                </a:cubicBezTo>
                <a:cubicBezTo>
                  <a:pt x="191" y="42"/>
                  <a:pt x="192" y="45"/>
                  <a:pt x="188" y="47"/>
                </a:cubicBezTo>
                <a:cubicBezTo>
                  <a:pt x="188" y="48"/>
                  <a:pt x="185" y="49"/>
                  <a:pt x="185" y="48"/>
                </a:cubicBezTo>
                <a:cubicBezTo>
                  <a:pt x="185" y="46"/>
                  <a:pt x="184" y="44"/>
                  <a:pt x="184" y="42"/>
                </a:cubicBezTo>
                <a:cubicBezTo>
                  <a:pt x="184" y="41"/>
                  <a:pt x="186" y="30"/>
                  <a:pt x="186" y="30"/>
                </a:cubicBezTo>
                <a:cubicBezTo>
                  <a:pt x="185" y="30"/>
                  <a:pt x="183" y="32"/>
                  <a:pt x="183" y="31"/>
                </a:cubicBezTo>
                <a:cubicBezTo>
                  <a:pt x="183" y="30"/>
                  <a:pt x="186" y="26"/>
                  <a:pt x="187" y="25"/>
                </a:cubicBezTo>
                <a:cubicBezTo>
                  <a:pt x="188" y="23"/>
                  <a:pt x="191" y="23"/>
                  <a:pt x="193" y="22"/>
                </a:cubicBezTo>
                <a:cubicBezTo>
                  <a:pt x="196" y="22"/>
                  <a:pt x="199" y="23"/>
                  <a:pt x="202" y="23"/>
                </a:cubicBezTo>
                <a:cubicBezTo>
                  <a:pt x="205" y="23"/>
                  <a:pt x="201" y="20"/>
                  <a:pt x="199" y="20"/>
                </a:cubicBezTo>
                <a:cubicBezTo>
                  <a:pt x="197" y="20"/>
                  <a:pt x="199" y="17"/>
                  <a:pt x="196" y="17"/>
                </a:cubicBezTo>
                <a:cubicBezTo>
                  <a:pt x="194" y="18"/>
                  <a:pt x="192" y="19"/>
                  <a:pt x="189" y="19"/>
                </a:cubicBezTo>
                <a:cubicBezTo>
                  <a:pt x="187" y="19"/>
                  <a:pt x="185" y="17"/>
                  <a:pt x="183" y="16"/>
                </a:cubicBezTo>
                <a:cubicBezTo>
                  <a:pt x="183" y="16"/>
                  <a:pt x="180" y="16"/>
                  <a:pt x="181" y="15"/>
                </a:cubicBezTo>
                <a:cubicBezTo>
                  <a:pt x="182" y="15"/>
                  <a:pt x="184" y="14"/>
                  <a:pt x="184" y="13"/>
                </a:cubicBezTo>
                <a:cubicBezTo>
                  <a:pt x="184" y="13"/>
                  <a:pt x="176" y="16"/>
                  <a:pt x="175" y="16"/>
                </a:cubicBezTo>
                <a:cubicBezTo>
                  <a:pt x="174" y="17"/>
                  <a:pt x="173" y="18"/>
                  <a:pt x="172" y="18"/>
                </a:cubicBezTo>
                <a:cubicBezTo>
                  <a:pt x="170" y="18"/>
                  <a:pt x="170" y="16"/>
                  <a:pt x="168" y="16"/>
                </a:cubicBezTo>
                <a:cubicBezTo>
                  <a:pt x="167" y="16"/>
                  <a:pt x="162" y="18"/>
                  <a:pt x="165" y="15"/>
                </a:cubicBezTo>
                <a:cubicBezTo>
                  <a:pt x="168" y="13"/>
                  <a:pt x="171" y="11"/>
                  <a:pt x="174" y="9"/>
                </a:cubicBezTo>
                <a:cubicBezTo>
                  <a:pt x="172" y="9"/>
                  <a:pt x="170" y="7"/>
                  <a:pt x="168" y="9"/>
                </a:cubicBezTo>
                <a:cubicBezTo>
                  <a:pt x="165" y="10"/>
                  <a:pt x="164" y="8"/>
                  <a:pt x="161" y="7"/>
                </a:cubicBezTo>
                <a:cubicBezTo>
                  <a:pt x="160" y="7"/>
                  <a:pt x="159" y="6"/>
                  <a:pt x="158" y="5"/>
                </a:cubicBezTo>
                <a:cubicBezTo>
                  <a:pt x="156" y="5"/>
                  <a:pt x="155" y="6"/>
                  <a:pt x="153" y="6"/>
                </a:cubicBezTo>
                <a:cubicBezTo>
                  <a:pt x="152" y="5"/>
                  <a:pt x="150" y="5"/>
                  <a:pt x="150" y="3"/>
                </a:cubicBezTo>
                <a:cubicBezTo>
                  <a:pt x="150" y="3"/>
                  <a:pt x="148" y="0"/>
                  <a:pt x="148" y="1"/>
                </a:cubicBezTo>
                <a:cubicBezTo>
                  <a:pt x="147" y="1"/>
                  <a:pt x="148" y="4"/>
                  <a:pt x="147" y="4"/>
                </a:cubicBezTo>
                <a:cubicBezTo>
                  <a:pt x="146" y="4"/>
                  <a:pt x="145" y="4"/>
                  <a:pt x="145" y="4"/>
                </a:cubicBezTo>
                <a:cubicBezTo>
                  <a:pt x="142" y="4"/>
                  <a:pt x="139" y="4"/>
                  <a:pt x="136" y="4"/>
                </a:cubicBezTo>
                <a:cubicBezTo>
                  <a:pt x="125" y="4"/>
                  <a:pt x="115" y="4"/>
                  <a:pt x="105" y="4"/>
                </a:cubicBezTo>
                <a:cubicBezTo>
                  <a:pt x="80" y="4"/>
                  <a:pt x="55" y="4"/>
                  <a:pt x="30" y="4"/>
                </a:cubicBezTo>
                <a:cubicBezTo>
                  <a:pt x="24" y="4"/>
                  <a:pt x="17" y="4"/>
                  <a:pt x="11" y="4"/>
                </a:cubicBezTo>
                <a:cubicBezTo>
                  <a:pt x="12" y="5"/>
                  <a:pt x="14" y="13"/>
                  <a:pt x="11" y="14"/>
                </a:cubicBezTo>
                <a:cubicBezTo>
                  <a:pt x="9" y="14"/>
                  <a:pt x="8" y="14"/>
                  <a:pt x="10" y="12"/>
                </a:cubicBezTo>
                <a:cubicBezTo>
                  <a:pt x="12" y="9"/>
                  <a:pt x="9" y="9"/>
                  <a:pt x="7" y="9"/>
                </a:cubicBezTo>
                <a:cubicBezTo>
                  <a:pt x="5" y="9"/>
                  <a:pt x="2" y="7"/>
                  <a:pt x="1" y="7"/>
                </a:cubicBezTo>
                <a:cubicBezTo>
                  <a:pt x="0" y="8"/>
                  <a:pt x="2" y="12"/>
                  <a:pt x="2" y="12"/>
                </a:cubicBezTo>
                <a:cubicBezTo>
                  <a:pt x="3" y="15"/>
                  <a:pt x="4" y="16"/>
                  <a:pt x="4" y="18"/>
                </a:cubicBezTo>
                <a:cubicBezTo>
                  <a:pt x="4" y="19"/>
                  <a:pt x="7" y="21"/>
                  <a:pt x="8" y="21"/>
                </a:cubicBezTo>
                <a:cubicBezTo>
                  <a:pt x="7" y="21"/>
                  <a:pt x="6" y="21"/>
                  <a:pt x="5" y="22"/>
                </a:cubicBezTo>
                <a:cubicBezTo>
                  <a:pt x="4" y="23"/>
                  <a:pt x="5" y="24"/>
                  <a:pt x="5" y="25"/>
                </a:cubicBezTo>
                <a:cubicBezTo>
                  <a:pt x="5" y="28"/>
                  <a:pt x="5" y="30"/>
                  <a:pt x="4" y="32"/>
                </a:cubicBezTo>
                <a:cubicBezTo>
                  <a:pt x="4" y="35"/>
                  <a:pt x="3" y="37"/>
                  <a:pt x="2" y="40"/>
                </a:cubicBezTo>
                <a:cubicBezTo>
                  <a:pt x="1" y="43"/>
                  <a:pt x="3" y="46"/>
                  <a:pt x="4" y="49"/>
                </a:cubicBezTo>
                <a:cubicBezTo>
                  <a:pt x="4" y="52"/>
                  <a:pt x="3" y="54"/>
                  <a:pt x="3" y="56"/>
                </a:cubicBezTo>
                <a:cubicBezTo>
                  <a:pt x="3" y="57"/>
                  <a:pt x="4" y="58"/>
                  <a:pt x="4" y="59"/>
                </a:cubicBezTo>
                <a:cubicBezTo>
                  <a:pt x="5" y="60"/>
                  <a:pt x="5" y="62"/>
                  <a:pt x="5" y="63"/>
                </a:cubicBezTo>
                <a:cubicBezTo>
                  <a:pt x="6" y="66"/>
                  <a:pt x="9" y="67"/>
                  <a:pt x="10" y="70"/>
                </a:cubicBezTo>
                <a:cubicBezTo>
                  <a:pt x="11" y="72"/>
                  <a:pt x="11" y="71"/>
                  <a:pt x="12" y="70"/>
                </a:cubicBezTo>
                <a:cubicBezTo>
                  <a:pt x="12" y="70"/>
                  <a:pt x="13" y="73"/>
                  <a:pt x="13" y="73"/>
                </a:cubicBezTo>
                <a:cubicBezTo>
                  <a:pt x="13" y="73"/>
                  <a:pt x="12" y="72"/>
                  <a:pt x="12" y="73"/>
                </a:cubicBezTo>
                <a:cubicBezTo>
                  <a:pt x="12" y="74"/>
                  <a:pt x="12" y="75"/>
                  <a:pt x="13" y="76"/>
                </a:cubicBezTo>
                <a:cubicBezTo>
                  <a:pt x="14" y="76"/>
                  <a:pt x="14" y="76"/>
                  <a:pt x="15" y="77"/>
                </a:cubicBezTo>
                <a:cubicBezTo>
                  <a:pt x="16" y="78"/>
                  <a:pt x="14" y="79"/>
                  <a:pt x="15" y="80"/>
                </a:cubicBezTo>
                <a:cubicBezTo>
                  <a:pt x="17" y="83"/>
                  <a:pt x="21" y="85"/>
                  <a:pt x="21" y="88"/>
                </a:cubicBezTo>
                <a:cubicBezTo>
                  <a:pt x="22" y="90"/>
                  <a:pt x="23" y="90"/>
                  <a:pt x="25" y="91"/>
                </a:cubicBezTo>
                <a:cubicBezTo>
                  <a:pt x="27" y="92"/>
                  <a:pt x="29" y="93"/>
                  <a:pt x="31" y="93"/>
                </a:cubicBezTo>
                <a:cubicBezTo>
                  <a:pt x="33" y="93"/>
                  <a:pt x="35" y="95"/>
                  <a:pt x="36" y="96"/>
                </a:cubicBezTo>
                <a:cubicBezTo>
                  <a:pt x="36" y="97"/>
                  <a:pt x="40" y="101"/>
                  <a:pt x="39" y="102"/>
                </a:cubicBezTo>
                <a:cubicBezTo>
                  <a:pt x="43" y="101"/>
                  <a:pt x="48" y="100"/>
                  <a:pt x="52" y="101"/>
                </a:cubicBezTo>
                <a:cubicBezTo>
                  <a:pt x="58" y="103"/>
                  <a:pt x="63" y="106"/>
                  <a:pt x="68" y="10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1" name="Freeform 642">
            <a:extLst>
              <a:ext uri="{FF2B5EF4-FFF2-40B4-BE49-F238E27FC236}">
                <a16:creationId xmlns:a16="http://schemas.microsoft.com/office/drawing/2014/main" id="{471CCEEA-265C-8733-ED7E-36108338B5D2}"/>
              </a:ext>
            </a:extLst>
          </p:cNvPr>
          <p:cNvSpPr>
            <a:spLocks noEditPoints="1"/>
          </p:cNvSpPr>
          <p:nvPr/>
        </p:nvSpPr>
        <p:spPr bwMode="auto">
          <a:xfrm>
            <a:off x="1545863" y="1344254"/>
            <a:ext cx="2466297" cy="1455476"/>
          </a:xfrm>
          <a:custGeom>
            <a:avLst/>
            <a:gdLst>
              <a:gd name="T0" fmla="*/ 255 w 427"/>
              <a:gd name="T1" fmla="*/ 181 h 219"/>
              <a:gd name="T2" fmla="*/ 299 w 427"/>
              <a:gd name="T3" fmla="*/ 195 h 219"/>
              <a:gd name="T4" fmla="*/ 296 w 427"/>
              <a:gd name="T5" fmla="*/ 215 h 219"/>
              <a:gd name="T6" fmla="*/ 332 w 427"/>
              <a:gd name="T7" fmla="*/ 200 h 219"/>
              <a:gd name="T8" fmla="*/ 366 w 427"/>
              <a:gd name="T9" fmla="*/ 196 h 219"/>
              <a:gd name="T10" fmla="*/ 383 w 427"/>
              <a:gd name="T11" fmla="*/ 200 h 219"/>
              <a:gd name="T12" fmla="*/ 391 w 427"/>
              <a:gd name="T13" fmla="*/ 201 h 219"/>
              <a:gd name="T14" fmla="*/ 380 w 427"/>
              <a:gd name="T15" fmla="*/ 188 h 219"/>
              <a:gd name="T16" fmla="*/ 382 w 427"/>
              <a:gd name="T17" fmla="*/ 176 h 219"/>
              <a:gd name="T18" fmla="*/ 354 w 427"/>
              <a:gd name="T19" fmla="*/ 180 h 219"/>
              <a:gd name="T20" fmla="*/ 414 w 427"/>
              <a:gd name="T21" fmla="*/ 160 h 219"/>
              <a:gd name="T22" fmla="*/ 417 w 427"/>
              <a:gd name="T23" fmla="*/ 144 h 219"/>
              <a:gd name="T24" fmla="*/ 415 w 427"/>
              <a:gd name="T25" fmla="*/ 139 h 219"/>
              <a:gd name="T26" fmla="*/ 394 w 427"/>
              <a:gd name="T27" fmla="*/ 126 h 219"/>
              <a:gd name="T28" fmla="*/ 390 w 427"/>
              <a:gd name="T29" fmla="*/ 110 h 219"/>
              <a:gd name="T30" fmla="*/ 378 w 427"/>
              <a:gd name="T31" fmla="*/ 104 h 219"/>
              <a:gd name="T32" fmla="*/ 364 w 427"/>
              <a:gd name="T33" fmla="*/ 112 h 219"/>
              <a:gd name="T34" fmla="*/ 356 w 427"/>
              <a:gd name="T35" fmla="*/ 107 h 219"/>
              <a:gd name="T36" fmla="*/ 342 w 427"/>
              <a:gd name="T37" fmla="*/ 85 h 219"/>
              <a:gd name="T38" fmla="*/ 314 w 427"/>
              <a:gd name="T39" fmla="*/ 91 h 219"/>
              <a:gd name="T40" fmla="*/ 320 w 427"/>
              <a:gd name="T41" fmla="*/ 116 h 219"/>
              <a:gd name="T42" fmla="*/ 306 w 427"/>
              <a:gd name="T43" fmla="*/ 159 h 219"/>
              <a:gd name="T44" fmla="*/ 292 w 427"/>
              <a:gd name="T45" fmla="*/ 135 h 219"/>
              <a:gd name="T46" fmla="*/ 250 w 427"/>
              <a:gd name="T47" fmla="*/ 119 h 219"/>
              <a:gd name="T48" fmla="*/ 237 w 427"/>
              <a:gd name="T49" fmla="*/ 86 h 219"/>
              <a:gd name="T50" fmla="*/ 246 w 427"/>
              <a:gd name="T51" fmla="*/ 77 h 219"/>
              <a:gd name="T52" fmla="*/ 246 w 427"/>
              <a:gd name="T53" fmla="*/ 70 h 219"/>
              <a:gd name="T54" fmla="*/ 263 w 427"/>
              <a:gd name="T55" fmla="*/ 58 h 219"/>
              <a:gd name="T56" fmla="*/ 276 w 427"/>
              <a:gd name="T57" fmla="*/ 48 h 219"/>
              <a:gd name="T58" fmla="*/ 293 w 427"/>
              <a:gd name="T59" fmla="*/ 36 h 219"/>
              <a:gd name="T60" fmla="*/ 276 w 427"/>
              <a:gd name="T61" fmla="*/ 23 h 219"/>
              <a:gd name="T62" fmla="*/ 262 w 427"/>
              <a:gd name="T63" fmla="*/ 35 h 219"/>
              <a:gd name="T64" fmla="*/ 252 w 427"/>
              <a:gd name="T65" fmla="*/ 23 h 219"/>
              <a:gd name="T66" fmla="*/ 241 w 427"/>
              <a:gd name="T67" fmla="*/ 10 h 219"/>
              <a:gd name="T68" fmla="*/ 223 w 427"/>
              <a:gd name="T69" fmla="*/ 6 h 219"/>
              <a:gd name="T70" fmla="*/ 232 w 427"/>
              <a:gd name="T71" fmla="*/ 27 h 219"/>
              <a:gd name="T72" fmla="*/ 226 w 427"/>
              <a:gd name="T73" fmla="*/ 40 h 219"/>
              <a:gd name="T74" fmla="*/ 218 w 427"/>
              <a:gd name="T75" fmla="*/ 37 h 219"/>
              <a:gd name="T76" fmla="*/ 164 w 427"/>
              <a:gd name="T77" fmla="*/ 29 h 219"/>
              <a:gd name="T78" fmla="*/ 166 w 427"/>
              <a:gd name="T79" fmla="*/ 41 h 219"/>
              <a:gd name="T80" fmla="*/ 160 w 427"/>
              <a:gd name="T81" fmla="*/ 40 h 219"/>
              <a:gd name="T82" fmla="*/ 133 w 427"/>
              <a:gd name="T83" fmla="*/ 30 h 219"/>
              <a:gd name="T84" fmla="*/ 83 w 427"/>
              <a:gd name="T85" fmla="*/ 23 h 219"/>
              <a:gd name="T86" fmla="*/ 71 w 427"/>
              <a:gd name="T87" fmla="*/ 18 h 219"/>
              <a:gd name="T88" fmla="*/ 50 w 427"/>
              <a:gd name="T89" fmla="*/ 24 h 219"/>
              <a:gd name="T90" fmla="*/ 49 w 427"/>
              <a:gd name="T91" fmla="*/ 22 h 219"/>
              <a:gd name="T92" fmla="*/ 29 w 427"/>
              <a:gd name="T93" fmla="*/ 23 h 219"/>
              <a:gd name="T94" fmla="*/ 21 w 427"/>
              <a:gd name="T95" fmla="*/ 28 h 219"/>
              <a:gd name="T96" fmla="*/ 3 w 427"/>
              <a:gd name="T97" fmla="*/ 97 h 219"/>
              <a:gd name="T98" fmla="*/ 40 w 427"/>
              <a:gd name="T99" fmla="*/ 116 h 219"/>
              <a:gd name="T100" fmla="*/ 53 w 427"/>
              <a:gd name="T101" fmla="*/ 141 h 219"/>
              <a:gd name="T102" fmla="*/ 62 w 427"/>
              <a:gd name="T103" fmla="*/ 150 h 219"/>
              <a:gd name="T104" fmla="*/ 67 w 427"/>
              <a:gd name="T105" fmla="*/ 160 h 219"/>
              <a:gd name="T106" fmla="*/ 80 w 427"/>
              <a:gd name="T107" fmla="*/ 166 h 219"/>
              <a:gd name="T108" fmla="*/ 133 w 427"/>
              <a:gd name="T109" fmla="*/ 176 h 219"/>
              <a:gd name="T110" fmla="*/ 97 w 427"/>
              <a:gd name="T111" fmla="*/ 57 h 219"/>
              <a:gd name="T112" fmla="*/ 87 w 427"/>
              <a:gd name="T113" fmla="*/ 51 h 219"/>
              <a:gd name="T114" fmla="*/ 113 w 427"/>
              <a:gd name="T115" fmla="*/ 49 h 219"/>
              <a:gd name="T116" fmla="*/ 142 w 427"/>
              <a:gd name="T117" fmla="*/ 85 h 219"/>
              <a:gd name="T118" fmla="*/ 131 w 427"/>
              <a:gd name="T119" fmla="*/ 85 h 219"/>
              <a:gd name="T120" fmla="*/ 160 w 427"/>
              <a:gd name="T121" fmla="*/ 78 h 219"/>
              <a:gd name="T122" fmla="*/ 210 w 427"/>
              <a:gd name="T123" fmla="*/ 150 h 219"/>
              <a:gd name="T124" fmla="*/ 222 w 427"/>
              <a:gd name="T125" fmla="*/ 16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7" h="219">
                <a:moveTo>
                  <a:pt x="229" y="174"/>
                </a:moveTo>
                <a:cubicBezTo>
                  <a:pt x="229" y="174"/>
                  <a:pt x="229" y="173"/>
                  <a:pt x="229" y="173"/>
                </a:cubicBezTo>
                <a:cubicBezTo>
                  <a:pt x="229" y="173"/>
                  <a:pt x="232" y="177"/>
                  <a:pt x="232" y="177"/>
                </a:cubicBezTo>
                <a:cubicBezTo>
                  <a:pt x="234" y="177"/>
                  <a:pt x="235" y="178"/>
                  <a:pt x="236" y="178"/>
                </a:cubicBezTo>
                <a:cubicBezTo>
                  <a:pt x="238" y="178"/>
                  <a:pt x="238" y="177"/>
                  <a:pt x="239" y="178"/>
                </a:cubicBezTo>
                <a:cubicBezTo>
                  <a:pt x="242" y="179"/>
                  <a:pt x="244" y="180"/>
                  <a:pt x="246" y="181"/>
                </a:cubicBezTo>
                <a:cubicBezTo>
                  <a:pt x="247" y="182"/>
                  <a:pt x="248" y="181"/>
                  <a:pt x="249" y="181"/>
                </a:cubicBezTo>
                <a:cubicBezTo>
                  <a:pt x="250" y="180"/>
                  <a:pt x="251" y="180"/>
                  <a:pt x="252" y="180"/>
                </a:cubicBezTo>
                <a:cubicBezTo>
                  <a:pt x="253" y="180"/>
                  <a:pt x="254" y="181"/>
                  <a:pt x="255" y="181"/>
                </a:cubicBezTo>
                <a:cubicBezTo>
                  <a:pt x="257" y="181"/>
                  <a:pt x="258" y="180"/>
                  <a:pt x="259" y="179"/>
                </a:cubicBezTo>
                <a:cubicBezTo>
                  <a:pt x="260" y="178"/>
                  <a:pt x="263" y="175"/>
                  <a:pt x="264" y="175"/>
                </a:cubicBezTo>
                <a:cubicBezTo>
                  <a:pt x="264" y="175"/>
                  <a:pt x="265" y="176"/>
                  <a:pt x="265" y="176"/>
                </a:cubicBezTo>
                <a:cubicBezTo>
                  <a:pt x="267" y="176"/>
                  <a:pt x="268" y="176"/>
                  <a:pt x="269" y="176"/>
                </a:cubicBezTo>
                <a:cubicBezTo>
                  <a:pt x="273" y="176"/>
                  <a:pt x="272" y="179"/>
                  <a:pt x="274" y="181"/>
                </a:cubicBezTo>
                <a:cubicBezTo>
                  <a:pt x="275" y="182"/>
                  <a:pt x="279" y="181"/>
                  <a:pt x="279" y="183"/>
                </a:cubicBezTo>
                <a:cubicBezTo>
                  <a:pt x="279" y="185"/>
                  <a:pt x="280" y="187"/>
                  <a:pt x="281" y="189"/>
                </a:cubicBezTo>
                <a:cubicBezTo>
                  <a:pt x="281" y="194"/>
                  <a:pt x="290" y="193"/>
                  <a:pt x="293" y="194"/>
                </a:cubicBezTo>
                <a:cubicBezTo>
                  <a:pt x="295" y="194"/>
                  <a:pt x="298" y="194"/>
                  <a:pt x="299" y="195"/>
                </a:cubicBezTo>
                <a:cubicBezTo>
                  <a:pt x="300" y="196"/>
                  <a:pt x="305" y="201"/>
                  <a:pt x="304" y="201"/>
                </a:cubicBezTo>
                <a:cubicBezTo>
                  <a:pt x="302" y="203"/>
                  <a:pt x="302" y="203"/>
                  <a:pt x="300" y="202"/>
                </a:cubicBezTo>
                <a:cubicBezTo>
                  <a:pt x="299" y="201"/>
                  <a:pt x="295" y="199"/>
                  <a:pt x="295" y="199"/>
                </a:cubicBezTo>
                <a:cubicBezTo>
                  <a:pt x="295" y="200"/>
                  <a:pt x="298" y="201"/>
                  <a:pt x="297" y="203"/>
                </a:cubicBezTo>
                <a:cubicBezTo>
                  <a:pt x="296" y="204"/>
                  <a:pt x="295" y="206"/>
                  <a:pt x="295" y="207"/>
                </a:cubicBezTo>
                <a:cubicBezTo>
                  <a:pt x="295" y="209"/>
                  <a:pt x="295" y="210"/>
                  <a:pt x="294" y="211"/>
                </a:cubicBezTo>
                <a:cubicBezTo>
                  <a:pt x="294" y="212"/>
                  <a:pt x="291" y="213"/>
                  <a:pt x="291" y="213"/>
                </a:cubicBezTo>
                <a:cubicBezTo>
                  <a:pt x="290" y="214"/>
                  <a:pt x="287" y="219"/>
                  <a:pt x="291" y="219"/>
                </a:cubicBezTo>
                <a:cubicBezTo>
                  <a:pt x="292" y="219"/>
                  <a:pt x="294" y="217"/>
                  <a:pt x="296" y="215"/>
                </a:cubicBezTo>
                <a:cubicBezTo>
                  <a:pt x="298" y="214"/>
                  <a:pt x="299" y="216"/>
                  <a:pt x="301" y="215"/>
                </a:cubicBezTo>
                <a:cubicBezTo>
                  <a:pt x="304" y="215"/>
                  <a:pt x="305" y="213"/>
                  <a:pt x="308" y="213"/>
                </a:cubicBezTo>
                <a:cubicBezTo>
                  <a:pt x="308" y="211"/>
                  <a:pt x="308" y="212"/>
                  <a:pt x="306" y="211"/>
                </a:cubicBezTo>
                <a:cubicBezTo>
                  <a:pt x="305" y="211"/>
                  <a:pt x="305" y="210"/>
                  <a:pt x="306" y="210"/>
                </a:cubicBezTo>
                <a:cubicBezTo>
                  <a:pt x="307" y="208"/>
                  <a:pt x="308" y="207"/>
                  <a:pt x="311" y="207"/>
                </a:cubicBezTo>
                <a:cubicBezTo>
                  <a:pt x="312" y="207"/>
                  <a:pt x="315" y="205"/>
                  <a:pt x="317" y="206"/>
                </a:cubicBezTo>
                <a:cubicBezTo>
                  <a:pt x="319" y="207"/>
                  <a:pt x="320" y="203"/>
                  <a:pt x="322" y="206"/>
                </a:cubicBezTo>
                <a:cubicBezTo>
                  <a:pt x="324" y="204"/>
                  <a:pt x="325" y="203"/>
                  <a:pt x="327" y="201"/>
                </a:cubicBezTo>
                <a:cubicBezTo>
                  <a:pt x="329" y="200"/>
                  <a:pt x="330" y="200"/>
                  <a:pt x="332" y="200"/>
                </a:cubicBezTo>
                <a:cubicBezTo>
                  <a:pt x="335" y="200"/>
                  <a:pt x="339" y="200"/>
                  <a:pt x="342" y="200"/>
                </a:cubicBezTo>
                <a:cubicBezTo>
                  <a:pt x="345" y="200"/>
                  <a:pt x="346" y="201"/>
                  <a:pt x="347" y="199"/>
                </a:cubicBezTo>
                <a:cubicBezTo>
                  <a:pt x="348" y="198"/>
                  <a:pt x="349" y="199"/>
                  <a:pt x="350" y="198"/>
                </a:cubicBezTo>
                <a:cubicBezTo>
                  <a:pt x="351" y="196"/>
                  <a:pt x="352" y="195"/>
                  <a:pt x="352" y="193"/>
                </a:cubicBezTo>
                <a:cubicBezTo>
                  <a:pt x="353" y="191"/>
                  <a:pt x="353" y="190"/>
                  <a:pt x="354" y="188"/>
                </a:cubicBezTo>
                <a:cubicBezTo>
                  <a:pt x="355" y="187"/>
                  <a:pt x="356" y="186"/>
                  <a:pt x="357" y="185"/>
                </a:cubicBezTo>
                <a:cubicBezTo>
                  <a:pt x="358" y="184"/>
                  <a:pt x="359" y="187"/>
                  <a:pt x="361" y="186"/>
                </a:cubicBezTo>
                <a:cubicBezTo>
                  <a:pt x="363" y="184"/>
                  <a:pt x="365" y="187"/>
                  <a:pt x="365" y="189"/>
                </a:cubicBezTo>
                <a:cubicBezTo>
                  <a:pt x="365" y="190"/>
                  <a:pt x="364" y="196"/>
                  <a:pt x="366" y="196"/>
                </a:cubicBezTo>
                <a:cubicBezTo>
                  <a:pt x="367" y="197"/>
                  <a:pt x="368" y="199"/>
                  <a:pt x="369" y="201"/>
                </a:cubicBezTo>
                <a:cubicBezTo>
                  <a:pt x="370" y="199"/>
                  <a:pt x="381" y="196"/>
                  <a:pt x="381" y="196"/>
                </a:cubicBezTo>
                <a:cubicBezTo>
                  <a:pt x="381" y="195"/>
                  <a:pt x="380" y="195"/>
                  <a:pt x="380" y="194"/>
                </a:cubicBezTo>
                <a:cubicBezTo>
                  <a:pt x="380" y="194"/>
                  <a:pt x="382" y="196"/>
                  <a:pt x="382" y="196"/>
                </a:cubicBezTo>
                <a:cubicBezTo>
                  <a:pt x="382" y="197"/>
                  <a:pt x="380" y="197"/>
                  <a:pt x="380" y="197"/>
                </a:cubicBezTo>
                <a:cubicBezTo>
                  <a:pt x="380" y="197"/>
                  <a:pt x="386" y="198"/>
                  <a:pt x="386" y="198"/>
                </a:cubicBezTo>
                <a:cubicBezTo>
                  <a:pt x="386" y="198"/>
                  <a:pt x="386" y="198"/>
                  <a:pt x="386" y="198"/>
                </a:cubicBezTo>
                <a:cubicBezTo>
                  <a:pt x="386" y="198"/>
                  <a:pt x="386" y="199"/>
                  <a:pt x="386" y="199"/>
                </a:cubicBezTo>
                <a:cubicBezTo>
                  <a:pt x="385" y="199"/>
                  <a:pt x="384" y="199"/>
                  <a:pt x="383" y="200"/>
                </a:cubicBezTo>
                <a:cubicBezTo>
                  <a:pt x="383" y="201"/>
                  <a:pt x="382" y="198"/>
                  <a:pt x="382" y="198"/>
                </a:cubicBezTo>
                <a:cubicBezTo>
                  <a:pt x="381" y="198"/>
                  <a:pt x="381" y="199"/>
                  <a:pt x="381" y="199"/>
                </a:cubicBezTo>
                <a:cubicBezTo>
                  <a:pt x="381" y="199"/>
                  <a:pt x="381" y="198"/>
                  <a:pt x="380" y="199"/>
                </a:cubicBezTo>
                <a:cubicBezTo>
                  <a:pt x="379" y="200"/>
                  <a:pt x="378" y="200"/>
                  <a:pt x="377" y="201"/>
                </a:cubicBezTo>
                <a:cubicBezTo>
                  <a:pt x="375" y="202"/>
                  <a:pt x="371" y="205"/>
                  <a:pt x="373" y="208"/>
                </a:cubicBezTo>
                <a:cubicBezTo>
                  <a:pt x="376" y="210"/>
                  <a:pt x="378" y="208"/>
                  <a:pt x="379" y="207"/>
                </a:cubicBezTo>
                <a:cubicBezTo>
                  <a:pt x="380" y="206"/>
                  <a:pt x="384" y="203"/>
                  <a:pt x="384" y="202"/>
                </a:cubicBezTo>
                <a:cubicBezTo>
                  <a:pt x="384" y="203"/>
                  <a:pt x="386" y="204"/>
                  <a:pt x="387" y="203"/>
                </a:cubicBezTo>
                <a:cubicBezTo>
                  <a:pt x="387" y="202"/>
                  <a:pt x="390" y="201"/>
                  <a:pt x="391" y="201"/>
                </a:cubicBezTo>
                <a:cubicBezTo>
                  <a:pt x="393" y="200"/>
                  <a:pt x="395" y="199"/>
                  <a:pt x="397" y="199"/>
                </a:cubicBezTo>
                <a:cubicBezTo>
                  <a:pt x="398" y="199"/>
                  <a:pt x="398" y="199"/>
                  <a:pt x="398" y="198"/>
                </a:cubicBezTo>
                <a:cubicBezTo>
                  <a:pt x="397" y="197"/>
                  <a:pt x="398" y="197"/>
                  <a:pt x="398" y="197"/>
                </a:cubicBezTo>
                <a:cubicBezTo>
                  <a:pt x="398" y="196"/>
                  <a:pt x="396" y="197"/>
                  <a:pt x="395" y="196"/>
                </a:cubicBezTo>
                <a:cubicBezTo>
                  <a:pt x="394" y="196"/>
                  <a:pt x="395" y="194"/>
                  <a:pt x="393" y="196"/>
                </a:cubicBezTo>
                <a:cubicBezTo>
                  <a:pt x="391" y="197"/>
                  <a:pt x="387" y="196"/>
                  <a:pt x="385" y="195"/>
                </a:cubicBezTo>
                <a:cubicBezTo>
                  <a:pt x="384" y="195"/>
                  <a:pt x="385" y="193"/>
                  <a:pt x="384" y="193"/>
                </a:cubicBezTo>
                <a:cubicBezTo>
                  <a:pt x="384" y="193"/>
                  <a:pt x="382" y="193"/>
                  <a:pt x="381" y="192"/>
                </a:cubicBezTo>
                <a:cubicBezTo>
                  <a:pt x="380" y="192"/>
                  <a:pt x="380" y="189"/>
                  <a:pt x="380" y="188"/>
                </a:cubicBezTo>
                <a:cubicBezTo>
                  <a:pt x="380" y="187"/>
                  <a:pt x="378" y="188"/>
                  <a:pt x="377" y="187"/>
                </a:cubicBezTo>
                <a:cubicBezTo>
                  <a:pt x="377" y="187"/>
                  <a:pt x="379" y="185"/>
                  <a:pt x="379" y="185"/>
                </a:cubicBezTo>
                <a:cubicBezTo>
                  <a:pt x="380" y="184"/>
                  <a:pt x="380" y="181"/>
                  <a:pt x="378" y="181"/>
                </a:cubicBezTo>
                <a:cubicBezTo>
                  <a:pt x="378" y="181"/>
                  <a:pt x="376" y="185"/>
                  <a:pt x="375" y="183"/>
                </a:cubicBezTo>
                <a:cubicBezTo>
                  <a:pt x="375" y="181"/>
                  <a:pt x="374" y="182"/>
                  <a:pt x="373" y="181"/>
                </a:cubicBezTo>
                <a:cubicBezTo>
                  <a:pt x="373" y="180"/>
                  <a:pt x="376" y="181"/>
                  <a:pt x="376" y="181"/>
                </a:cubicBezTo>
                <a:cubicBezTo>
                  <a:pt x="378" y="181"/>
                  <a:pt x="379" y="180"/>
                  <a:pt x="380" y="180"/>
                </a:cubicBezTo>
                <a:cubicBezTo>
                  <a:pt x="381" y="179"/>
                  <a:pt x="382" y="179"/>
                  <a:pt x="383" y="179"/>
                </a:cubicBezTo>
                <a:cubicBezTo>
                  <a:pt x="384" y="178"/>
                  <a:pt x="382" y="176"/>
                  <a:pt x="382" y="176"/>
                </a:cubicBezTo>
                <a:cubicBezTo>
                  <a:pt x="382" y="176"/>
                  <a:pt x="383" y="176"/>
                  <a:pt x="383" y="176"/>
                </a:cubicBezTo>
                <a:cubicBezTo>
                  <a:pt x="383" y="176"/>
                  <a:pt x="379" y="174"/>
                  <a:pt x="379" y="174"/>
                </a:cubicBezTo>
                <a:cubicBezTo>
                  <a:pt x="377" y="173"/>
                  <a:pt x="375" y="173"/>
                  <a:pt x="373" y="174"/>
                </a:cubicBezTo>
                <a:cubicBezTo>
                  <a:pt x="369" y="175"/>
                  <a:pt x="366" y="176"/>
                  <a:pt x="363" y="178"/>
                </a:cubicBezTo>
                <a:cubicBezTo>
                  <a:pt x="360" y="179"/>
                  <a:pt x="358" y="181"/>
                  <a:pt x="355" y="183"/>
                </a:cubicBezTo>
                <a:cubicBezTo>
                  <a:pt x="354" y="184"/>
                  <a:pt x="353" y="185"/>
                  <a:pt x="352" y="187"/>
                </a:cubicBezTo>
                <a:cubicBezTo>
                  <a:pt x="352" y="187"/>
                  <a:pt x="348" y="189"/>
                  <a:pt x="348" y="189"/>
                </a:cubicBezTo>
                <a:cubicBezTo>
                  <a:pt x="348" y="188"/>
                  <a:pt x="353" y="184"/>
                  <a:pt x="354" y="183"/>
                </a:cubicBezTo>
                <a:cubicBezTo>
                  <a:pt x="354" y="182"/>
                  <a:pt x="355" y="181"/>
                  <a:pt x="354" y="180"/>
                </a:cubicBezTo>
                <a:cubicBezTo>
                  <a:pt x="353" y="180"/>
                  <a:pt x="351" y="179"/>
                  <a:pt x="350" y="179"/>
                </a:cubicBezTo>
                <a:cubicBezTo>
                  <a:pt x="351" y="179"/>
                  <a:pt x="353" y="180"/>
                  <a:pt x="354" y="180"/>
                </a:cubicBezTo>
                <a:cubicBezTo>
                  <a:pt x="356" y="181"/>
                  <a:pt x="358" y="178"/>
                  <a:pt x="359" y="177"/>
                </a:cubicBezTo>
                <a:cubicBezTo>
                  <a:pt x="360" y="176"/>
                  <a:pt x="361" y="174"/>
                  <a:pt x="363" y="173"/>
                </a:cubicBezTo>
                <a:cubicBezTo>
                  <a:pt x="365" y="173"/>
                  <a:pt x="367" y="174"/>
                  <a:pt x="368" y="172"/>
                </a:cubicBezTo>
                <a:cubicBezTo>
                  <a:pt x="369" y="168"/>
                  <a:pt x="371" y="167"/>
                  <a:pt x="375" y="167"/>
                </a:cubicBezTo>
                <a:cubicBezTo>
                  <a:pt x="379" y="167"/>
                  <a:pt x="383" y="167"/>
                  <a:pt x="387" y="167"/>
                </a:cubicBezTo>
                <a:cubicBezTo>
                  <a:pt x="394" y="167"/>
                  <a:pt x="404" y="169"/>
                  <a:pt x="409" y="163"/>
                </a:cubicBezTo>
                <a:cubicBezTo>
                  <a:pt x="411" y="161"/>
                  <a:pt x="412" y="160"/>
                  <a:pt x="414" y="160"/>
                </a:cubicBezTo>
                <a:cubicBezTo>
                  <a:pt x="416" y="160"/>
                  <a:pt x="418" y="160"/>
                  <a:pt x="421" y="158"/>
                </a:cubicBezTo>
                <a:cubicBezTo>
                  <a:pt x="422" y="158"/>
                  <a:pt x="425" y="156"/>
                  <a:pt x="425" y="155"/>
                </a:cubicBezTo>
                <a:cubicBezTo>
                  <a:pt x="427" y="152"/>
                  <a:pt x="422" y="153"/>
                  <a:pt x="422" y="152"/>
                </a:cubicBezTo>
                <a:cubicBezTo>
                  <a:pt x="422" y="151"/>
                  <a:pt x="424" y="151"/>
                  <a:pt x="424" y="151"/>
                </a:cubicBezTo>
                <a:cubicBezTo>
                  <a:pt x="425" y="150"/>
                  <a:pt x="424" y="149"/>
                  <a:pt x="424" y="148"/>
                </a:cubicBezTo>
                <a:cubicBezTo>
                  <a:pt x="424" y="148"/>
                  <a:pt x="425" y="147"/>
                  <a:pt x="425" y="147"/>
                </a:cubicBezTo>
                <a:cubicBezTo>
                  <a:pt x="425" y="146"/>
                  <a:pt x="423" y="145"/>
                  <a:pt x="423" y="145"/>
                </a:cubicBezTo>
                <a:cubicBezTo>
                  <a:pt x="422" y="144"/>
                  <a:pt x="421" y="144"/>
                  <a:pt x="421" y="143"/>
                </a:cubicBezTo>
                <a:cubicBezTo>
                  <a:pt x="420" y="143"/>
                  <a:pt x="418" y="146"/>
                  <a:pt x="417" y="144"/>
                </a:cubicBezTo>
                <a:cubicBezTo>
                  <a:pt x="417" y="144"/>
                  <a:pt x="419" y="143"/>
                  <a:pt x="418" y="143"/>
                </a:cubicBezTo>
                <a:cubicBezTo>
                  <a:pt x="418" y="142"/>
                  <a:pt x="417" y="141"/>
                  <a:pt x="416" y="141"/>
                </a:cubicBezTo>
                <a:cubicBezTo>
                  <a:pt x="415" y="140"/>
                  <a:pt x="411" y="141"/>
                  <a:pt x="410" y="142"/>
                </a:cubicBezTo>
                <a:cubicBezTo>
                  <a:pt x="409" y="144"/>
                  <a:pt x="406" y="145"/>
                  <a:pt x="404" y="146"/>
                </a:cubicBezTo>
                <a:cubicBezTo>
                  <a:pt x="403" y="146"/>
                  <a:pt x="400" y="144"/>
                  <a:pt x="400" y="143"/>
                </a:cubicBezTo>
                <a:cubicBezTo>
                  <a:pt x="400" y="142"/>
                  <a:pt x="403" y="145"/>
                  <a:pt x="403" y="145"/>
                </a:cubicBezTo>
                <a:cubicBezTo>
                  <a:pt x="404" y="145"/>
                  <a:pt x="408" y="142"/>
                  <a:pt x="408" y="142"/>
                </a:cubicBezTo>
                <a:cubicBezTo>
                  <a:pt x="408" y="142"/>
                  <a:pt x="406" y="141"/>
                  <a:pt x="406" y="141"/>
                </a:cubicBezTo>
                <a:cubicBezTo>
                  <a:pt x="409" y="140"/>
                  <a:pt x="412" y="140"/>
                  <a:pt x="415" y="139"/>
                </a:cubicBezTo>
                <a:cubicBezTo>
                  <a:pt x="415" y="139"/>
                  <a:pt x="417" y="138"/>
                  <a:pt x="416" y="137"/>
                </a:cubicBezTo>
                <a:cubicBezTo>
                  <a:pt x="416" y="137"/>
                  <a:pt x="414" y="135"/>
                  <a:pt x="414" y="135"/>
                </a:cubicBezTo>
                <a:cubicBezTo>
                  <a:pt x="412" y="136"/>
                  <a:pt x="410" y="136"/>
                  <a:pt x="409" y="134"/>
                </a:cubicBezTo>
                <a:cubicBezTo>
                  <a:pt x="408" y="134"/>
                  <a:pt x="404" y="137"/>
                  <a:pt x="404" y="136"/>
                </a:cubicBezTo>
                <a:cubicBezTo>
                  <a:pt x="404" y="136"/>
                  <a:pt x="407" y="133"/>
                  <a:pt x="404" y="134"/>
                </a:cubicBezTo>
                <a:cubicBezTo>
                  <a:pt x="404" y="134"/>
                  <a:pt x="400" y="135"/>
                  <a:pt x="400" y="135"/>
                </a:cubicBezTo>
                <a:cubicBezTo>
                  <a:pt x="401" y="133"/>
                  <a:pt x="404" y="133"/>
                  <a:pt x="402" y="130"/>
                </a:cubicBezTo>
                <a:cubicBezTo>
                  <a:pt x="402" y="130"/>
                  <a:pt x="398" y="128"/>
                  <a:pt x="398" y="128"/>
                </a:cubicBezTo>
                <a:cubicBezTo>
                  <a:pt x="396" y="128"/>
                  <a:pt x="396" y="126"/>
                  <a:pt x="394" y="126"/>
                </a:cubicBezTo>
                <a:cubicBezTo>
                  <a:pt x="395" y="126"/>
                  <a:pt x="392" y="122"/>
                  <a:pt x="392" y="122"/>
                </a:cubicBezTo>
                <a:cubicBezTo>
                  <a:pt x="392" y="122"/>
                  <a:pt x="393" y="123"/>
                  <a:pt x="394" y="123"/>
                </a:cubicBezTo>
                <a:cubicBezTo>
                  <a:pt x="395" y="124"/>
                  <a:pt x="395" y="122"/>
                  <a:pt x="396" y="122"/>
                </a:cubicBezTo>
                <a:cubicBezTo>
                  <a:pt x="400" y="121"/>
                  <a:pt x="393" y="118"/>
                  <a:pt x="392" y="117"/>
                </a:cubicBezTo>
                <a:cubicBezTo>
                  <a:pt x="392" y="118"/>
                  <a:pt x="394" y="116"/>
                  <a:pt x="394" y="116"/>
                </a:cubicBezTo>
                <a:cubicBezTo>
                  <a:pt x="395" y="115"/>
                  <a:pt x="393" y="115"/>
                  <a:pt x="392" y="114"/>
                </a:cubicBezTo>
                <a:cubicBezTo>
                  <a:pt x="392" y="114"/>
                  <a:pt x="391" y="113"/>
                  <a:pt x="390" y="113"/>
                </a:cubicBezTo>
                <a:cubicBezTo>
                  <a:pt x="390" y="113"/>
                  <a:pt x="388" y="113"/>
                  <a:pt x="388" y="113"/>
                </a:cubicBezTo>
                <a:cubicBezTo>
                  <a:pt x="389" y="112"/>
                  <a:pt x="391" y="113"/>
                  <a:pt x="390" y="110"/>
                </a:cubicBezTo>
                <a:cubicBezTo>
                  <a:pt x="389" y="110"/>
                  <a:pt x="386" y="111"/>
                  <a:pt x="386" y="111"/>
                </a:cubicBezTo>
                <a:cubicBezTo>
                  <a:pt x="386" y="110"/>
                  <a:pt x="389" y="110"/>
                  <a:pt x="388" y="108"/>
                </a:cubicBezTo>
                <a:cubicBezTo>
                  <a:pt x="388" y="107"/>
                  <a:pt x="388" y="106"/>
                  <a:pt x="387" y="105"/>
                </a:cubicBezTo>
                <a:cubicBezTo>
                  <a:pt x="387" y="105"/>
                  <a:pt x="386" y="106"/>
                  <a:pt x="386" y="105"/>
                </a:cubicBezTo>
                <a:cubicBezTo>
                  <a:pt x="386" y="106"/>
                  <a:pt x="384" y="102"/>
                  <a:pt x="384" y="102"/>
                </a:cubicBezTo>
                <a:cubicBezTo>
                  <a:pt x="383" y="100"/>
                  <a:pt x="382" y="99"/>
                  <a:pt x="382" y="98"/>
                </a:cubicBezTo>
                <a:cubicBezTo>
                  <a:pt x="381" y="96"/>
                  <a:pt x="381" y="94"/>
                  <a:pt x="379" y="97"/>
                </a:cubicBezTo>
                <a:cubicBezTo>
                  <a:pt x="379" y="97"/>
                  <a:pt x="378" y="101"/>
                  <a:pt x="379" y="100"/>
                </a:cubicBezTo>
                <a:cubicBezTo>
                  <a:pt x="375" y="101"/>
                  <a:pt x="377" y="101"/>
                  <a:pt x="378" y="104"/>
                </a:cubicBezTo>
                <a:cubicBezTo>
                  <a:pt x="378" y="103"/>
                  <a:pt x="377" y="103"/>
                  <a:pt x="377" y="104"/>
                </a:cubicBezTo>
                <a:cubicBezTo>
                  <a:pt x="376" y="104"/>
                  <a:pt x="376" y="104"/>
                  <a:pt x="375" y="105"/>
                </a:cubicBezTo>
                <a:cubicBezTo>
                  <a:pt x="375" y="105"/>
                  <a:pt x="377" y="106"/>
                  <a:pt x="377" y="106"/>
                </a:cubicBezTo>
                <a:cubicBezTo>
                  <a:pt x="376" y="107"/>
                  <a:pt x="374" y="106"/>
                  <a:pt x="374" y="107"/>
                </a:cubicBezTo>
                <a:cubicBezTo>
                  <a:pt x="373" y="108"/>
                  <a:pt x="375" y="110"/>
                  <a:pt x="373" y="111"/>
                </a:cubicBezTo>
                <a:cubicBezTo>
                  <a:pt x="374" y="111"/>
                  <a:pt x="372" y="107"/>
                  <a:pt x="370" y="109"/>
                </a:cubicBezTo>
                <a:cubicBezTo>
                  <a:pt x="370" y="110"/>
                  <a:pt x="366" y="113"/>
                  <a:pt x="366" y="113"/>
                </a:cubicBezTo>
                <a:cubicBezTo>
                  <a:pt x="365" y="113"/>
                  <a:pt x="365" y="112"/>
                  <a:pt x="365" y="111"/>
                </a:cubicBezTo>
                <a:cubicBezTo>
                  <a:pt x="364" y="111"/>
                  <a:pt x="364" y="112"/>
                  <a:pt x="364" y="112"/>
                </a:cubicBezTo>
                <a:cubicBezTo>
                  <a:pt x="363" y="111"/>
                  <a:pt x="364" y="111"/>
                  <a:pt x="364" y="110"/>
                </a:cubicBezTo>
                <a:cubicBezTo>
                  <a:pt x="364" y="111"/>
                  <a:pt x="357" y="116"/>
                  <a:pt x="357" y="115"/>
                </a:cubicBezTo>
                <a:cubicBezTo>
                  <a:pt x="356" y="114"/>
                  <a:pt x="360" y="113"/>
                  <a:pt x="361" y="113"/>
                </a:cubicBezTo>
                <a:cubicBezTo>
                  <a:pt x="363" y="111"/>
                  <a:pt x="363" y="110"/>
                  <a:pt x="362" y="108"/>
                </a:cubicBezTo>
                <a:cubicBezTo>
                  <a:pt x="361" y="107"/>
                  <a:pt x="358" y="107"/>
                  <a:pt x="357" y="107"/>
                </a:cubicBezTo>
                <a:cubicBezTo>
                  <a:pt x="356" y="107"/>
                  <a:pt x="356" y="108"/>
                  <a:pt x="356" y="108"/>
                </a:cubicBezTo>
                <a:cubicBezTo>
                  <a:pt x="355" y="110"/>
                  <a:pt x="353" y="108"/>
                  <a:pt x="352" y="108"/>
                </a:cubicBezTo>
                <a:cubicBezTo>
                  <a:pt x="353" y="108"/>
                  <a:pt x="355" y="106"/>
                  <a:pt x="355" y="106"/>
                </a:cubicBezTo>
                <a:cubicBezTo>
                  <a:pt x="355" y="106"/>
                  <a:pt x="356" y="107"/>
                  <a:pt x="356" y="107"/>
                </a:cubicBezTo>
                <a:cubicBezTo>
                  <a:pt x="355" y="107"/>
                  <a:pt x="357" y="105"/>
                  <a:pt x="357" y="105"/>
                </a:cubicBezTo>
                <a:cubicBezTo>
                  <a:pt x="358" y="103"/>
                  <a:pt x="356" y="104"/>
                  <a:pt x="355" y="103"/>
                </a:cubicBezTo>
                <a:cubicBezTo>
                  <a:pt x="355" y="103"/>
                  <a:pt x="356" y="98"/>
                  <a:pt x="354" y="99"/>
                </a:cubicBezTo>
                <a:cubicBezTo>
                  <a:pt x="355" y="98"/>
                  <a:pt x="356" y="98"/>
                  <a:pt x="355" y="96"/>
                </a:cubicBezTo>
                <a:cubicBezTo>
                  <a:pt x="353" y="95"/>
                  <a:pt x="357" y="94"/>
                  <a:pt x="356" y="92"/>
                </a:cubicBezTo>
                <a:cubicBezTo>
                  <a:pt x="356" y="91"/>
                  <a:pt x="354" y="93"/>
                  <a:pt x="353" y="92"/>
                </a:cubicBezTo>
                <a:cubicBezTo>
                  <a:pt x="352" y="91"/>
                  <a:pt x="350" y="91"/>
                  <a:pt x="349" y="91"/>
                </a:cubicBezTo>
                <a:cubicBezTo>
                  <a:pt x="347" y="90"/>
                  <a:pt x="346" y="90"/>
                  <a:pt x="345" y="88"/>
                </a:cubicBezTo>
                <a:cubicBezTo>
                  <a:pt x="345" y="86"/>
                  <a:pt x="342" y="87"/>
                  <a:pt x="342" y="85"/>
                </a:cubicBezTo>
                <a:cubicBezTo>
                  <a:pt x="342" y="84"/>
                  <a:pt x="340" y="85"/>
                  <a:pt x="340" y="85"/>
                </a:cubicBezTo>
                <a:cubicBezTo>
                  <a:pt x="341" y="83"/>
                  <a:pt x="339" y="83"/>
                  <a:pt x="338" y="82"/>
                </a:cubicBezTo>
                <a:cubicBezTo>
                  <a:pt x="336" y="81"/>
                  <a:pt x="336" y="80"/>
                  <a:pt x="334" y="81"/>
                </a:cubicBezTo>
                <a:cubicBezTo>
                  <a:pt x="332" y="82"/>
                  <a:pt x="331" y="83"/>
                  <a:pt x="329" y="82"/>
                </a:cubicBezTo>
                <a:cubicBezTo>
                  <a:pt x="327" y="81"/>
                  <a:pt x="326" y="83"/>
                  <a:pt x="324" y="82"/>
                </a:cubicBezTo>
                <a:cubicBezTo>
                  <a:pt x="322" y="80"/>
                  <a:pt x="320" y="80"/>
                  <a:pt x="318" y="80"/>
                </a:cubicBezTo>
                <a:cubicBezTo>
                  <a:pt x="316" y="80"/>
                  <a:pt x="314" y="80"/>
                  <a:pt x="313" y="82"/>
                </a:cubicBezTo>
                <a:cubicBezTo>
                  <a:pt x="312" y="84"/>
                  <a:pt x="315" y="85"/>
                  <a:pt x="315" y="86"/>
                </a:cubicBezTo>
                <a:cubicBezTo>
                  <a:pt x="316" y="87"/>
                  <a:pt x="315" y="90"/>
                  <a:pt x="314" y="91"/>
                </a:cubicBezTo>
                <a:cubicBezTo>
                  <a:pt x="314" y="92"/>
                  <a:pt x="314" y="91"/>
                  <a:pt x="313" y="92"/>
                </a:cubicBezTo>
                <a:cubicBezTo>
                  <a:pt x="313" y="92"/>
                  <a:pt x="315" y="94"/>
                  <a:pt x="315" y="94"/>
                </a:cubicBezTo>
                <a:cubicBezTo>
                  <a:pt x="315" y="96"/>
                  <a:pt x="316" y="98"/>
                  <a:pt x="316" y="99"/>
                </a:cubicBezTo>
                <a:cubicBezTo>
                  <a:pt x="316" y="100"/>
                  <a:pt x="316" y="100"/>
                  <a:pt x="316" y="101"/>
                </a:cubicBezTo>
                <a:cubicBezTo>
                  <a:pt x="316" y="102"/>
                  <a:pt x="315" y="101"/>
                  <a:pt x="315" y="101"/>
                </a:cubicBezTo>
                <a:cubicBezTo>
                  <a:pt x="314" y="102"/>
                  <a:pt x="314" y="104"/>
                  <a:pt x="314" y="104"/>
                </a:cubicBezTo>
                <a:cubicBezTo>
                  <a:pt x="313" y="105"/>
                  <a:pt x="312" y="106"/>
                  <a:pt x="312" y="107"/>
                </a:cubicBezTo>
                <a:cubicBezTo>
                  <a:pt x="311" y="109"/>
                  <a:pt x="311" y="109"/>
                  <a:pt x="312" y="110"/>
                </a:cubicBezTo>
                <a:cubicBezTo>
                  <a:pt x="315" y="112"/>
                  <a:pt x="318" y="114"/>
                  <a:pt x="320" y="116"/>
                </a:cubicBezTo>
                <a:cubicBezTo>
                  <a:pt x="321" y="119"/>
                  <a:pt x="322" y="124"/>
                  <a:pt x="321" y="127"/>
                </a:cubicBezTo>
                <a:cubicBezTo>
                  <a:pt x="319" y="131"/>
                  <a:pt x="313" y="133"/>
                  <a:pt x="310" y="135"/>
                </a:cubicBezTo>
                <a:cubicBezTo>
                  <a:pt x="309" y="136"/>
                  <a:pt x="308" y="136"/>
                  <a:pt x="307" y="137"/>
                </a:cubicBezTo>
                <a:cubicBezTo>
                  <a:pt x="304" y="138"/>
                  <a:pt x="308" y="141"/>
                  <a:pt x="308" y="143"/>
                </a:cubicBezTo>
                <a:cubicBezTo>
                  <a:pt x="308" y="143"/>
                  <a:pt x="309" y="145"/>
                  <a:pt x="309" y="146"/>
                </a:cubicBezTo>
                <a:cubicBezTo>
                  <a:pt x="309" y="148"/>
                  <a:pt x="309" y="149"/>
                  <a:pt x="310" y="151"/>
                </a:cubicBezTo>
                <a:cubicBezTo>
                  <a:pt x="311" y="153"/>
                  <a:pt x="311" y="154"/>
                  <a:pt x="309" y="156"/>
                </a:cubicBezTo>
                <a:cubicBezTo>
                  <a:pt x="309" y="156"/>
                  <a:pt x="310" y="160"/>
                  <a:pt x="309" y="161"/>
                </a:cubicBezTo>
                <a:cubicBezTo>
                  <a:pt x="308" y="161"/>
                  <a:pt x="307" y="157"/>
                  <a:pt x="306" y="159"/>
                </a:cubicBezTo>
                <a:cubicBezTo>
                  <a:pt x="305" y="161"/>
                  <a:pt x="307" y="164"/>
                  <a:pt x="307" y="164"/>
                </a:cubicBezTo>
                <a:cubicBezTo>
                  <a:pt x="307" y="163"/>
                  <a:pt x="301" y="158"/>
                  <a:pt x="298" y="161"/>
                </a:cubicBezTo>
                <a:cubicBezTo>
                  <a:pt x="299" y="160"/>
                  <a:pt x="302" y="159"/>
                  <a:pt x="300" y="157"/>
                </a:cubicBezTo>
                <a:cubicBezTo>
                  <a:pt x="299" y="156"/>
                  <a:pt x="298" y="155"/>
                  <a:pt x="297" y="155"/>
                </a:cubicBezTo>
                <a:cubicBezTo>
                  <a:pt x="297" y="154"/>
                  <a:pt x="295" y="154"/>
                  <a:pt x="294" y="154"/>
                </a:cubicBezTo>
                <a:cubicBezTo>
                  <a:pt x="294" y="153"/>
                  <a:pt x="295" y="153"/>
                  <a:pt x="294" y="151"/>
                </a:cubicBezTo>
                <a:cubicBezTo>
                  <a:pt x="293" y="150"/>
                  <a:pt x="292" y="148"/>
                  <a:pt x="293" y="146"/>
                </a:cubicBezTo>
                <a:cubicBezTo>
                  <a:pt x="294" y="143"/>
                  <a:pt x="291" y="142"/>
                  <a:pt x="291" y="140"/>
                </a:cubicBezTo>
                <a:cubicBezTo>
                  <a:pt x="291" y="138"/>
                  <a:pt x="293" y="137"/>
                  <a:pt x="292" y="135"/>
                </a:cubicBezTo>
                <a:cubicBezTo>
                  <a:pt x="290" y="133"/>
                  <a:pt x="286" y="133"/>
                  <a:pt x="283" y="133"/>
                </a:cubicBezTo>
                <a:cubicBezTo>
                  <a:pt x="282" y="133"/>
                  <a:pt x="281" y="133"/>
                  <a:pt x="279" y="133"/>
                </a:cubicBezTo>
                <a:cubicBezTo>
                  <a:pt x="279" y="133"/>
                  <a:pt x="277" y="135"/>
                  <a:pt x="277" y="135"/>
                </a:cubicBezTo>
                <a:cubicBezTo>
                  <a:pt x="277" y="134"/>
                  <a:pt x="278" y="134"/>
                  <a:pt x="277" y="133"/>
                </a:cubicBezTo>
                <a:cubicBezTo>
                  <a:pt x="277" y="132"/>
                  <a:pt x="276" y="131"/>
                  <a:pt x="275" y="131"/>
                </a:cubicBezTo>
                <a:cubicBezTo>
                  <a:pt x="273" y="130"/>
                  <a:pt x="271" y="130"/>
                  <a:pt x="269" y="129"/>
                </a:cubicBezTo>
                <a:cubicBezTo>
                  <a:pt x="266" y="128"/>
                  <a:pt x="264" y="125"/>
                  <a:pt x="261" y="123"/>
                </a:cubicBezTo>
                <a:cubicBezTo>
                  <a:pt x="259" y="122"/>
                  <a:pt x="257" y="121"/>
                  <a:pt x="256" y="121"/>
                </a:cubicBezTo>
                <a:cubicBezTo>
                  <a:pt x="254" y="121"/>
                  <a:pt x="252" y="119"/>
                  <a:pt x="250" y="119"/>
                </a:cubicBezTo>
                <a:cubicBezTo>
                  <a:pt x="249" y="119"/>
                  <a:pt x="240" y="121"/>
                  <a:pt x="240" y="121"/>
                </a:cubicBezTo>
                <a:cubicBezTo>
                  <a:pt x="240" y="120"/>
                  <a:pt x="241" y="120"/>
                  <a:pt x="242" y="119"/>
                </a:cubicBezTo>
                <a:cubicBezTo>
                  <a:pt x="242" y="118"/>
                  <a:pt x="241" y="117"/>
                  <a:pt x="241" y="117"/>
                </a:cubicBezTo>
                <a:cubicBezTo>
                  <a:pt x="240" y="114"/>
                  <a:pt x="239" y="112"/>
                  <a:pt x="238" y="110"/>
                </a:cubicBezTo>
                <a:cubicBezTo>
                  <a:pt x="237" y="108"/>
                  <a:pt x="236" y="108"/>
                  <a:pt x="234" y="108"/>
                </a:cubicBezTo>
                <a:cubicBezTo>
                  <a:pt x="231" y="108"/>
                  <a:pt x="230" y="108"/>
                  <a:pt x="230" y="105"/>
                </a:cubicBezTo>
                <a:cubicBezTo>
                  <a:pt x="231" y="103"/>
                  <a:pt x="230" y="100"/>
                  <a:pt x="230" y="98"/>
                </a:cubicBezTo>
                <a:cubicBezTo>
                  <a:pt x="231" y="95"/>
                  <a:pt x="233" y="93"/>
                  <a:pt x="234" y="90"/>
                </a:cubicBezTo>
                <a:cubicBezTo>
                  <a:pt x="235" y="88"/>
                  <a:pt x="235" y="87"/>
                  <a:pt x="237" y="86"/>
                </a:cubicBezTo>
                <a:cubicBezTo>
                  <a:pt x="238" y="86"/>
                  <a:pt x="237" y="85"/>
                  <a:pt x="237" y="84"/>
                </a:cubicBezTo>
                <a:cubicBezTo>
                  <a:pt x="238" y="84"/>
                  <a:pt x="240" y="82"/>
                  <a:pt x="240" y="82"/>
                </a:cubicBezTo>
                <a:cubicBezTo>
                  <a:pt x="240" y="82"/>
                  <a:pt x="240" y="82"/>
                  <a:pt x="239" y="81"/>
                </a:cubicBezTo>
                <a:cubicBezTo>
                  <a:pt x="239" y="81"/>
                  <a:pt x="240" y="81"/>
                  <a:pt x="240" y="81"/>
                </a:cubicBezTo>
                <a:cubicBezTo>
                  <a:pt x="240" y="79"/>
                  <a:pt x="242" y="80"/>
                  <a:pt x="243" y="80"/>
                </a:cubicBezTo>
                <a:cubicBezTo>
                  <a:pt x="244" y="80"/>
                  <a:pt x="244" y="79"/>
                  <a:pt x="244" y="79"/>
                </a:cubicBezTo>
                <a:cubicBezTo>
                  <a:pt x="245" y="77"/>
                  <a:pt x="243" y="78"/>
                  <a:pt x="242" y="77"/>
                </a:cubicBezTo>
                <a:cubicBezTo>
                  <a:pt x="242" y="77"/>
                  <a:pt x="244" y="77"/>
                  <a:pt x="244" y="77"/>
                </a:cubicBezTo>
                <a:cubicBezTo>
                  <a:pt x="245" y="76"/>
                  <a:pt x="246" y="77"/>
                  <a:pt x="246" y="77"/>
                </a:cubicBezTo>
                <a:cubicBezTo>
                  <a:pt x="248" y="79"/>
                  <a:pt x="248" y="77"/>
                  <a:pt x="250" y="76"/>
                </a:cubicBezTo>
                <a:cubicBezTo>
                  <a:pt x="252" y="74"/>
                  <a:pt x="248" y="72"/>
                  <a:pt x="246" y="71"/>
                </a:cubicBezTo>
                <a:cubicBezTo>
                  <a:pt x="245" y="71"/>
                  <a:pt x="241" y="72"/>
                  <a:pt x="241" y="72"/>
                </a:cubicBezTo>
                <a:cubicBezTo>
                  <a:pt x="240" y="70"/>
                  <a:pt x="243" y="70"/>
                  <a:pt x="240" y="69"/>
                </a:cubicBezTo>
                <a:cubicBezTo>
                  <a:pt x="239" y="69"/>
                  <a:pt x="234" y="69"/>
                  <a:pt x="234" y="68"/>
                </a:cubicBezTo>
                <a:cubicBezTo>
                  <a:pt x="234" y="67"/>
                  <a:pt x="236" y="67"/>
                  <a:pt x="236" y="67"/>
                </a:cubicBezTo>
                <a:cubicBezTo>
                  <a:pt x="237" y="66"/>
                  <a:pt x="237" y="67"/>
                  <a:pt x="238" y="67"/>
                </a:cubicBezTo>
                <a:cubicBezTo>
                  <a:pt x="237" y="68"/>
                  <a:pt x="240" y="68"/>
                  <a:pt x="240" y="68"/>
                </a:cubicBezTo>
                <a:cubicBezTo>
                  <a:pt x="242" y="68"/>
                  <a:pt x="245" y="70"/>
                  <a:pt x="246" y="70"/>
                </a:cubicBezTo>
                <a:cubicBezTo>
                  <a:pt x="247" y="70"/>
                  <a:pt x="248" y="71"/>
                  <a:pt x="249" y="71"/>
                </a:cubicBezTo>
                <a:cubicBezTo>
                  <a:pt x="251" y="72"/>
                  <a:pt x="250" y="71"/>
                  <a:pt x="251" y="71"/>
                </a:cubicBezTo>
                <a:cubicBezTo>
                  <a:pt x="252" y="71"/>
                  <a:pt x="255" y="71"/>
                  <a:pt x="254" y="70"/>
                </a:cubicBezTo>
                <a:cubicBezTo>
                  <a:pt x="253" y="69"/>
                  <a:pt x="254" y="67"/>
                  <a:pt x="255" y="66"/>
                </a:cubicBezTo>
                <a:cubicBezTo>
                  <a:pt x="255" y="67"/>
                  <a:pt x="258" y="68"/>
                  <a:pt x="258" y="68"/>
                </a:cubicBezTo>
                <a:cubicBezTo>
                  <a:pt x="260" y="68"/>
                  <a:pt x="261" y="68"/>
                  <a:pt x="263" y="67"/>
                </a:cubicBezTo>
                <a:cubicBezTo>
                  <a:pt x="264" y="66"/>
                  <a:pt x="265" y="64"/>
                  <a:pt x="266" y="63"/>
                </a:cubicBezTo>
                <a:cubicBezTo>
                  <a:pt x="267" y="62"/>
                  <a:pt x="269" y="61"/>
                  <a:pt x="268" y="59"/>
                </a:cubicBezTo>
                <a:cubicBezTo>
                  <a:pt x="267" y="57"/>
                  <a:pt x="264" y="58"/>
                  <a:pt x="263" y="58"/>
                </a:cubicBezTo>
                <a:cubicBezTo>
                  <a:pt x="260" y="58"/>
                  <a:pt x="258" y="57"/>
                  <a:pt x="256" y="56"/>
                </a:cubicBezTo>
                <a:cubicBezTo>
                  <a:pt x="255" y="55"/>
                  <a:pt x="254" y="54"/>
                  <a:pt x="252" y="53"/>
                </a:cubicBezTo>
                <a:cubicBezTo>
                  <a:pt x="252" y="53"/>
                  <a:pt x="247" y="53"/>
                  <a:pt x="247" y="53"/>
                </a:cubicBezTo>
                <a:cubicBezTo>
                  <a:pt x="247" y="52"/>
                  <a:pt x="252" y="53"/>
                  <a:pt x="253" y="53"/>
                </a:cubicBezTo>
                <a:cubicBezTo>
                  <a:pt x="255" y="53"/>
                  <a:pt x="255" y="52"/>
                  <a:pt x="257" y="53"/>
                </a:cubicBezTo>
                <a:cubicBezTo>
                  <a:pt x="261" y="55"/>
                  <a:pt x="265" y="59"/>
                  <a:pt x="269" y="56"/>
                </a:cubicBezTo>
                <a:cubicBezTo>
                  <a:pt x="271" y="54"/>
                  <a:pt x="272" y="53"/>
                  <a:pt x="273" y="51"/>
                </a:cubicBezTo>
                <a:cubicBezTo>
                  <a:pt x="274" y="50"/>
                  <a:pt x="268" y="49"/>
                  <a:pt x="271" y="47"/>
                </a:cubicBezTo>
                <a:cubicBezTo>
                  <a:pt x="272" y="47"/>
                  <a:pt x="275" y="47"/>
                  <a:pt x="276" y="48"/>
                </a:cubicBezTo>
                <a:cubicBezTo>
                  <a:pt x="279" y="48"/>
                  <a:pt x="279" y="50"/>
                  <a:pt x="282" y="48"/>
                </a:cubicBezTo>
                <a:cubicBezTo>
                  <a:pt x="282" y="48"/>
                  <a:pt x="285" y="49"/>
                  <a:pt x="284" y="47"/>
                </a:cubicBezTo>
                <a:cubicBezTo>
                  <a:pt x="283" y="46"/>
                  <a:pt x="279" y="44"/>
                  <a:pt x="278" y="44"/>
                </a:cubicBezTo>
                <a:cubicBezTo>
                  <a:pt x="280" y="43"/>
                  <a:pt x="282" y="45"/>
                  <a:pt x="284" y="45"/>
                </a:cubicBezTo>
                <a:cubicBezTo>
                  <a:pt x="285" y="45"/>
                  <a:pt x="287" y="50"/>
                  <a:pt x="289" y="49"/>
                </a:cubicBezTo>
                <a:cubicBezTo>
                  <a:pt x="289" y="49"/>
                  <a:pt x="288" y="48"/>
                  <a:pt x="288" y="48"/>
                </a:cubicBezTo>
                <a:cubicBezTo>
                  <a:pt x="289" y="47"/>
                  <a:pt x="290" y="47"/>
                  <a:pt x="292" y="46"/>
                </a:cubicBezTo>
                <a:cubicBezTo>
                  <a:pt x="293" y="45"/>
                  <a:pt x="296" y="42"/>
                  <a:pt x="297" y="41"/>
                </a:cubicBezTo>
                <a:cubicBezTo>
                  <a:pt x="297" y="38"/>
                  <a:pt x="295" y="38"/>
                  <a:pt x="293" y="36"/>
                </a:cubicBezTo>
                <a:cubicBezTo>
                  <a:pt x="293" y="36"/>
                  <a:pt x="290" y="30"/>
                  <a:pt x="290" y="31"/>
                </a:cubicBezTo>
                <a:cubicBezTo>
                  <a:pt x="291" y="30"/>
                  <a:pt x="295" y="30"/>
                  <a:pt x="296" y="30"/>
                </a:cubicBezTo>
                <a:cubicBezTo>
                  <a:pt x="299" y="29"/>
                  <a:pt x="294" y="28"/>
                  <a:pt x="294" y="27"/>
                </a:cubicBezTo>
                <a:cubicBezTo>
                  <a:pt x="293" y="26"/>
                  <a:pt x="297" y="26"/>
                  <a:pt x="297" y="25"/>
                </a:cubicBezTo>
                <a:cubicBezTo>
                  <a:pt x="297" y="25"/>
                  <a:pt x="287" y="21"/>
                  <a:pt x="287" y="21"/>
                </a:cubicBezTo>
                <a:cubicBezTo>
                  <a:pt x="288" y="21"/>
                  <a:pt x="290" y="20"/>
                  <a:pt x="291" y="20"/>
                </a:cubicBezTo>
                <a:cubicBezTo>
                  <a:pt x="288" y="20"/>
                  <a:pt x="285" y="19"/>
                  <a:pt x="282" y="19"/>
                </a:cubicBezTo>
                <a:cubicBezTo>
                  <a:pt x="280" y="19"/>
                  <a:pt x="277" y="20"/>
                  <a:pt x="276" y="19"/>
                </a:cubicBezTo>
                <a:cubicBezTo>
                  <a:pt x="278" y="20"/>
                  <a:pt x="275" y="21"/>
                  <a:pt x="276" y="23"/>
                </a:cubicBezTo>
                <a:cubicBezTo>
                  <a:pt x="277" y="24"/>
                  <a:pt x="280" y="25"/>
                  <a:pt x="280" y="26"/>
                </a:cubicBezTo>
                <a:cubicBezTo>
                  <a:pt x="280" y="26"/>
                  <a:pt x="278" y="27"/>
                  <a:pt x="278" y="27"/>
                </a:cubicBezTo>
                <a:cubicBezTo>
                  <a:pt x="278" y="27"/>
                  <a:pt x="280" y="28"/>
                  <a:pt x="279" y="28"/>
                </a:cubicBezTo>
                <a:cubicBezTo>
                  <a:pt x="277" y="29"/>
                  <a:pt x="276" y="27"/>
                  <a:pt x="275" y="31"/>
                </a:cubicBezTo>
                <a:cubicBezTo>
                  <a:pt x="274" y="33"/>
                  <a:pt x="274" y="35"/>
                  <a:pt x="273" y="37"/>
                </a:cubicBezTo>
                <a:cubicBezTo>
                  <a:pt x="272" y="37"/>
                  <a:pt x="271" y="38"/>
                  <a:pt x="271" y="39"/>
                </a:cubicBezTo>
                <a:cubicBezTo>
                  <a:pt x="271" y="40"/>
                  <a:pt x="270" y="40"/>
                  <a:pt x="270" y="41"/>
                </a:cubicBezTo>
                <a:cubicBezTo>
                  <a:pt x="267" y="42"/>
                  <a:pt x="268" y="43"/>
                  <a:pt x="266" y="40"/>
                </a:cubicBezTo>
                <a:cubicBezTo>
                  <a:pt x="265" y="39"/>
                  <a:pt x="262" y="37"/>
                  <a:pt x="262" y="35"/>
                </a:cubicBezTo>
                <a:cubicBezTo>
                  <a:pt x="262" y="35"/>
                  <a:pt x="262" y="32"/>
                  <a:pt x="263" y="32"/>
                </a:cubicBezTo>
                <a:cubicBezTo>
                  <a:pt x="263" y="32"/>
                  <a:pt x="265" y="33"/>
                  <a:pt x="265" y="31"/>
                </a:cubicBezTo>
                <a:cubicBezTo>
                  <a:pt x="264" y="29"/>
                  <a:pt x="264" y="28"/>
                  <a:pt x="262" y="26"/>
                </a:cubicBezTo>
                <a:cubicBezTo>
                  <a:pt x="260" y="25"/>
                  <a:pt x="258" y="23"/>
                  <a:pt x="256" y="25"/>
                </a:cubicBezTo>
                <a:cubicBezTo>
                  <a:pt x="255" y="26"/>
                  <a:pt x="255" y="28"/>
                  <a:pt x="255" y="30"/>
                </a:cubicBezTo>
                <a:cubicBezTo>
                  <a:pt x="255" y="31"/>
                  <a:pt x="251" y="31"/>
                  <a:pt x="251" y="30"/>
                </a:cubicBezTo>
                <a:cubicBezTo>
                  <a:pt x="251" y="29"/>
                  <a:pt x="251" y="26"/>
                  <a:pt x="250" y="25"/>
                </a:cubicBezTo>
                <a:cubicBezTo>
                  <a:pt x="246" y="22"/>
                  <a:pt x="251" y="25"/>
                  <a:pt x="251" y="24"/>
                </a:cubicBezTo>
                <a:cubicBezTo>
                  <a:pt x="252" y="24"/>
                  <a:pt x="253" y="23"/>
                  <a:pt x="252" y="23"/>
                </a:cubicBezTo>
                <a:cubicBezTo>
                  <a:pt x="252" y="22"/>
                  <a:pt x="251" y="21"/>
                  <a:pt x="250" y="22"/>
                </a:cubicBezTo>
                <a:cubicBezTo>
                  <a:pt x="249" y="23"/>
                  <a:pt x="249" y="21"/>
                  <a:pt x="248" y="21"/>
                </a:cubicBezTo>
                <a:cubicBezTo>
                  <a:pt x="247" y="20"/>
                  <a:pt x="246" y="22"/>
                  <a:pt x="245" y="21"/>
                </a:cubicBezTo>
                <a:cubicBezTo>
                  <a:pt x="243" y="20"/>
                  <a:pt x="242" y="21"/>
                  <a:pt x="243" y="18"/>
                </a:cubicBezTo>
                <a:cubicBezTo>
                  <a:pt x="243" y="18"/>
                  <a:pt x="243" y="18"/>
                  <a:pt x="244" y="18"/>
                </a:cubicBezTo>
                <a:cubicBezTo>
                  <a:pt x="244" y="17"/>
                  <a:pt x="244" y="17"/>
                  <a:pt x="244" y="16"/>
                </a:cubicBezTo>
                <a:cubicBezTo>
                  <a:pt x="245" y="16"/>
                  <a:pt x="245" y="16"/>
                  <a:pt x="246" y="16"/>
                </a:cubicBezTo>
                <a:cubicBezTo>
                  <a:pt x="245" y="16"/>
                  <a:pt x="244" y="13"/>
                  <a:pt x="244" y="13"/>
                </a:cubicBezTo>
                <a:cubicBezTo>
                  <a:pt x="243" y="11"/>
                  <a:pt x="241" y="11"/>
                  <a:pt x="241" y="10"/>
                </a:cubicBezTo>
                <a:cubicBezTo>
                  <a:pt x="239" y="9"/>
                  <a:pt x="240" y="9"/>
                  <a:pt x="239" y="7"/>
                </a:cubicBezTo>
                <a:cubicBezTo>
                  <a:pt x="239" y="5"/>
                  <a:pt x="237" y="4"/>
                  <a:pt x="237" y="3"/>
                </a:cubicBezTo>
                <a:cubicBezTo>
                  <a:pt x="236" y="1"/>
                  <a:pt x="234" y="1"/>
                  <a:pt x="232" y="1"/>
                </a:cubicBezTo>
                <a:cubicBezTo>
                  <a:pt x="231" y="1"/>
                  <a:pt x="232" y="0"/>
                  <a:pt x="230" y="0"/>
                </a:cubicBezTo>
                <a:cubicBezTo>
                  <a:pt x="229" y="0"/>
                  <a:pt x="228" y="0"/>
                  <a:pt x="228" y="2"/>
                </a:cubicBezTo>
                <a:cubicBezTo>
                  <a:pt x="228" y="2"/>
                  <a:pt x="225" y="3"/>
                  <a:pt x="225" y="3"/>
                </a:cubicBezTo>
                <a:cubicBezTo>
                  <a:pt x="226" y="3"/>
                  <a:pt x="228" y="3"/>
                  <a:pt x="228" y="4"/>
                </a:cubicBezTo>
                <a:cubicBezTo>
                  <a:pt x="228" y="4"/>
                  <a:pt x="226" y="5"/>
                  <a:pt x="226" y="5"/>
                </a:cubicBezTo>
                <a:cubicBezTo>
                  <a:pt x="225" y="6"/>
                  <a:pt x="224" y="4"/>
                  <a:pt x="223" y="6"/>
                </a:cubicBezTo>
                <a:cubicBezTo>
                  <a:pt x="222" y="6"/>
                  <a:pt x="221" y="9"/>
                  <a:pt x="221" y="10"/>
                </a:cubicBezTo>
                <a:cubicBezTo>
                  <a:pt x="222" y="10"/>
                  <a:pt x="224" y="10"/>
                  <a:pt x="225" y="11"/>
                </a:cubicBezTo>
                <a:cubicBezTo>
                  <a:pt x="224" y="10"/>
                  <a:pt x="222" y="14"/>
                  <a:pt x="222" y="15"/>
                </a:cubicBezTo>
                <a:cubicBezTo>
                  <a:pt x="222" y="16"/>
                  <a:pt x="224" y="18"/>
                  <a:pt x="225" y="19"/>
                </a:cubicBezTo>
                <a:cubicBezTo>
                  <a:pt x="226" y="19"/>
                  <a:pt x="228" y="21"/>
                  <a:pt x="229" y="21"/>
                </a:cubicBezTo>
                <a:cubicBezTo>
                  <a:pt x="231" y="20"/>
                  <a:pt x="231" y="20"/>
                  <a:pt x="232" y="21"/>
                </a:cubicBezTo>
                <a:cubicBezTo>
                  <a:pt x="233" y="21"/>
                  <a:pt x="235" y="23"/>
                  <a:pt x="235" y="23"/>
                </a:cubicBezTo>
                <a:cubicBezTo>
                  <a:pt x="234" y="24"/>
                  <a:pt x="233" y="22"/>
                  <a:pt x="233" y="24"/>
                </a:cubicBezTo>
                <a:cubicBezTo>
                  <a:pt x="233" y="26"/>
                  <a:pt x="232" y="26"/>
                  <a:pt x="232" y="27"/>
                </a:cubicBezTo>
                <a:cubicBezTo>
                  <a:pt x="231" y="29"/>
                  <a:pt x="233" y="29"/>
                  <a:pt x="234" y="28"/>
                </a:cubicBezTo>
                <a:cubicBezTo>
                  <a:pt x="234" y="28"/>
                  <a:pt x="236" y="25"/>
                  <a:pt x="236" y="26"/>
                </a:cubicBezTo>
                <a:cubicBezTo>
                  <a:pt x="237" y="27"/>
                  <a:pt x="236" y="29"/>
                  <a:pt x="236" y="30"/>
                </a:cubicBezTo>
                <a:cubicBezTo>
                  <a:pt x="235" y="31"/>
                  <a:pt x="234" y="31"/>
                  <a:pt x="233" y="31"/>
                </a:cubicBezTo>
                <a:cubicBezTo>
                  <a:pt x="233" y="32"/>
                  <a:pt x="233" y="33"/>
                  <a:pt x="232" y="34"/>
                </a:cubicBezTo>
                <a:cubicBezTo>
                  <a:pt x="231" y="34"/>
                  <a:pt x="229" y="34"/>
                  <a:pt x="228" y="35"/>
                </a:cubicBezTo>
                <a:cubicBezTo>
                  <a:pt x="227" y="35"/>
                  <a:pt x="226" y="37"/>
                  <a:pt x="226" y="37"/>
                </a:cubicBezTo>
                <a:cubicBezTo>
                  <a:pt x="227" y="38"/>
                  <a:pt x="228" y="39"/>
                  <a:pt x="228" y="41"/>
                </a:cubicBezTo>
                <a:cubicBezTo>
                  <a:pt x="228" y="42"/>
                  <a:pt x="227" y="41"/>
                  <a:pt x="226" y="40"/>
                </a:cubicBezTo>
                <a:cubicBezTo>
                  <a:pt x="226" y="40"/>
                  <a:pt x="225" y="40"/>
                  <a:pt x="225" y="41"/>
                </a:cubicBezTo>
                <a:cubicBezTo>
                  <a:pt x="224" y="41"/>
                  <a:pt x="222" y="40"/>
                  <a:pt x="222" y="39"/>
                </a:cubicBezTo>
                <a:cubicBezTo>
                  <a:pt x="222" y="38"/>
                  <a:pt x="224" y="35"/>
                  <a:pt x="224" y="34"/>
                </a:cubicBezTo>
                <a:cubicBezTo>
                  <a:pt x="225" y="32"/>
                  <a:pt x="222" y="34"/>
                  <a:pt x="222" y="34"/>
                </a:cubicBezTo>
                <a:cubicBezTo>
                  <a:pt x="221" y="34"/>
                  <a:pt x="218" y="32"/>
                  <a:pt x="217" y="31"/>
                </a:cubicBezTo>
                <a:cubicBezTo>
                  <a:pt x="215" y="30"/>
                  <a:pt x="216" y="32"/>
                  <a:pt x="214" y="32"/>
                </a:cubicBezTo>
                <a:cubicBezTo>
                  <a:pt x="213" y="32"/>
                  <a:pt x="210" y="31"/>
                  <a:pt x="212" y="33"/>
                </a:cubicBezTo>
                <a:cubicBezTo>
                  <a:pt x="213" y="34"/>
                  <a:pt x="213" y="35"/>
                  <a:pt x="215" y="35"/>
                </a:cubicBezTo>
                <a:cubicBezTo>
                  <a:pt x="216" y="35"/>
                  <a:pt x="218" y="35"/>
                  <a:pt x="218" y="37"/>
                </a:cubicBezTo>
                <a:cubicBezTo>
                  <a:pt x="220" y="41"/>
                  <a:pt x="214" y="36"/>
                  <a:pt x="213" y="35"/>
                </a:cubicBezTo>
                <a:cubicBezTo>
                  <a:pt x="211" y="35"/>
                  <a:pt x="211" y="37"/>
                  <a:pt x="209" y="37"/>
                </a:cubicBezTo>
                <a:cubicBezTo>
                  <a:pt x="207" y="37"/>
                  <a:pt x="206" y="36"/>
                  <a:pt x="204" y="36"/>
                </a:cubicBezTo>
                <a:cubicBezTo>
                  <a:pt x="200" y="37"/>
                  <a:pt x="197" y="37"/>
                  <a:pt x="193" y="37"/>
                </a:cubicBezTo>
                <a:cubicBezTo>
                  <a:pt x="190" y="36"/>
                  <a:pt x="186" y="34"/>
                  <a:pt x="182" y="33"/>
                </a:cubicBezTo>
                <a:cubicBezTo>
                  <a:pt x="181" y="33"/>
                  <a:pt x="179" y="33"/>
                  <a:pt x="178" y="32"/>
                </a:cubicBezTo>
                <a:cubicBezTo>
                  <a:pt x="177" y="30"/>
                  <a:pt x="177" y="28"/>
                  <a:pt x="176" y="28"/>
                </a:cubicBezTo>
                <a:cubicBezTo>
                  <a:pt x="174" y="27"/>
                  <a:pt x="172" y="28"/>
                  <a:pt x="171" y="28"/>
                </a:cubicBezTo>
                <a:cubicBezTo>
                  <a:pt x="168" y="29"/>
                  <a:pt x="166" y="29"/>
                  <a:pt x="164" y="29"/>
                </a:cubicBezTo>
                <a:cubicBezTo>
                  <a:pt x="163" y="30"/>
                  <a:pt x="161" y="31"/>
                  <a:pt x="161" y="32"/>
                </a:cubicBezTo>
                <a:cubicBezTo>
                  <a:pt x="161" y="32"/>
                  <a:pt x="165" y="34"/>
                  <a:pt x="166" y="34"/>
                </a:cubicBezTo>
                <a:cubicBezTo>
                  <a:pt x="166" y="34"/>
                  <a:pt x="165" y="31"/>
                  <a:pt x="167" y="32"/>
                </a:cubicBezTo>
                <a:cubicBezTo>
                  <a:pt x="168" y="32"/>
                  <a:pt x="168" y="33"/>
                  <a:pt x="169" y="32"/>
                </a:cubicBezTo>
                <a:cubicBezTo>
                  <a:pt x="170" y="32"/>
                  <a:pt x="176" y="28"/>
                  <a:pt x="176" y="30"/>
                </a:cubicBezTo>
                <a:cubicBezTo>
                  <a:pt x="176" y="31"/>
                  <a:pt x="173" y="32"/>
                  <a:pt x="172" y="33"/>
                </a:cubicBezTo>
                <a:cubicBezTo>
                  <a:pt x="171" y="34"/>
                  <a:pt x="169" y="34"/>
                  <a:pt x="167" y="34"/>
                </a:cubicBezTo>
                <a:cubicBezTo>
                  <a:pt x="166" y="35"/>
                  <a:pt x="163" y="37"/>
                  <a:pt x="165" y="38"/>
                </a:cubicBezTo>
                <a:cubicBezTo>
                  <a:pt x="167" y="38"/>
                  <a:pt x="167" y="39"/>
                  <a:pt x="166" y="41"/>
                </a:cubicBezTo>
                <a:cubicBezTo>
                  <a:pt x="166" y="42"/>
                  <a:pt x="168" y="42"/>
                  <a:pt x="168" y="43"/>
                </a:cubicBezTo>
                <a:cubicBezTo>
                  <a:pt x="169" y="44"/>
                  <a:pt x="169" y="46"/>
                  <a:pt x="167" y="44"/>
                </a:cubicBezTo>
                <a:cubicBezTo>
                  <a:pt x="165" y="42"/>
                  <a:pt x="167" y="46"/>
                  <a:pt x="166" y="45"/>
                </a:cubicBezTo>
                <a:cubicBezTo>
                  <a:pt x="165" y="45"/>
                  <a:pt x="163" y="42"/>
                  <a:pt x="162" y="43"/>
                </a:cubicBezTo>
                <a:cubicBezTo>
                  <a:pt x="164" y="42"/>
                  <a:pt x="167" y="43"/>
                  <a:pt x="164" y="41"/>
                </a:cubicBezTo>
                <a:cubicBezTo>
                  <a:pt x="165" y="41"/>
                  <a:pt x="166" y="40"/>
                  <a:pt x="164" y="39"/>
                </a:cubicBezTo>
                <a:cubicBezTo>
                  <a:pt x="166" y="40"/>
                  <a:pt x="161" y="40"/>
                  <a:pt x="162" y="40"/>
                </a:cubicBezTo>
                <a:cubicBezTo>
                  <a:pt x="162" y="39"/>
                  <a:pt x="162" y="39"/>
                  <a:pt x="163" y="39"/>
                </a:cubicBezTo>
                <a:cubicBezTo>
                  <a:pt x="163" y="38"/>
                  <a:pt x="160" y="40"/>
                  <a:pt x="160" y="40"/>
                </a:cubicBezTo>
                <a:cubicBezTo>
                  <a:pt x="159" y="40"/>
                  <a:pt x="160" y="38"/>
                  <a:pt x="159" y="37"/>
                </a:cubicBezTo>
                <a:cubicBezTo>
                  <a:pt x="159" y="37"/>
                  <a:pt x="157" y="37"/>
                  <a:pt x="157" y="37"/>
                </a:cubicBezTo>
                <a:cubicBezTo>
                  <a:pt x="155" y="37"/>
                  <a:pt x="155" y="34"/>
                  <a:pt x="153" y="35"/>
                </a:cubicBezTo>
                <a:cubicBezTo>
                  <a:pt x="151" y="37"/>
                  <a:pt x="150" y="37"/>
                  <a:pt x="147" y="37"/>
                </a:cubicBezTo>
                <a:cubicBezTo>
                  <a:pt x="143" y="37"/>
                  <a:pt x="140" y="37"/>
                  <a:pt x="136" y="37"/>
                </a:cubicBezTo>
                <a:cubicBezTo>
                  <a:pt x="135" y="37"/>
                  <a:pt x="128" y="37"/>
                  <a:pt x="128" y="36"/>
                </a:cubicBezTo>
                <a:cubicBezTo>
                  <a:pt x="127" y="36"/>
                  <a:pt x="130" y="34"/>
                  <a:pt x="131" y="33"/>
                </a:cubicBezTo>
                <a:cubicBezTo>
                  <a:pt x="132" y="32"/>
                  <a:pt x="133" y="33"/>
                  <a:pt x="135" y="33"/>
                </a:cubicBezTo>
                <a:cubicBezTo>
                  <a:pt x="136" y="32"/>
                  <a:pt x="133" y="30"/>
                  <a:pt x="133" y="30"/>
                </a:cubicBezTo>
                <a:cubicBezTo>
                  <a:pt x="131" y="28"/>
                  <a:pt x="130" y="28"/>
                  <a:pt x="128" y="27"/>
                </a:cubicBezTo>
                <a:cubicBezTo>
                  <a:pt x="127" y="27"/>
                  <a:pt x="126" y="26"/>
                  <a:pt x="125" y="27"/>
                </a:cubicBezTo>
                <a:cubicBezTo>
                  <a:pt x="124" y="28"/>
                  <a:pt x="123" y="29"/>
                  <a:pt x="122" y="28"/>
                </a:cubicBezTo>
                <a:cubicBezTo>
                  <a:pt x="119" y="26"/>
                  <a:pt x="116" y="26"/>
                  <a:pt x="113" y="25"/>
                </a:cubicBezTo>
                <a:cubicBezTo>
                  <a:pt x="109" y="24"/>
                  <a:pt x="106" y="24"/>
                  <a:pt x="102" y="22"/>
                </a:cubicBezTo>
                <a:cubicBezTo>
                  <a:pt x="99" y="20"/>
                  <a:pt x="97" y="19"/>
                  <a:pt x="93" y="19"/>
                </a:cubicBezTo>
                <a:cubicBezTo>
                  <a:pt x="92" y="19"/>
                  <a:pt x="91" y="19"/>
                  <a:pt x="90" y="20"/>
                </a:cubicBezTo>
                <a:cubicBezTo>
                  <a:pt x="89" y="21"/>
                  <a:pt x="88" y="23"/>
                  <a:pt x="87" y="23"/>
                </a:cubicBezTo>
                <a:cubicBezTo>
                  <a:pt x="86" y="23"/>
                  <a:pt x="83" y="24"/>
                  <a:pt x="83" y="23"/>
                </a:cubicBezTo>
                <a:cubicBezTo>
                  <a:pt x="83" y="22"/>
                  <a:pt x="85" y="21"/>
                  <a:pt x="85" y="20"/>
                </a:cubicBezTo>
                <a:cubicBezTo>
                  <a:pt x="85" y="20"/>
                  <a:pt x="82" y="21"/>
                  <a:pt x="82" y="20"/>
                </a:cubicBezTo>
                <a:cubicBezTo>
                  <a:pt x="83" y="19"/>
                  <a:pt x="83" y="18"/>
                  <a:pt x="82" y="17"/>
                </a:cubicBezTo>
                <a:cubicBezTo>
                  <a:pt x="82" y="15"/>
                  <a:pt x="78" y="17"/>
                  <a:pt x="78" y="18"/>
                </a:cubicBezTo>
                <a:cubicBezTo>
                  <a:pt x="78" y="18"/>
                  <a:pt x="80" y="17"/>
                  <a:pt x="80" y="18"/>
                </a:cubicBezTo>
                <a:cubicBezTo>
                  <a:pt x="81" y="18"/>
                  <a:pt x="77" y="20"/>
                  <a:pt x="80" y="20"/>
                </a:cubicBezTo>
                <a:cubicBezTo>
                  <a:pt x="79" y="20"/>
                  <a:pt x="78" y="20"/>
                  <a:pt x="78" y="22"/>
                </a:cubicBezTo>
                <a:cubicBezTo>
                  <a:pt x="78" y="23"/>
                  <a:pt x="77" y="24"/>
                  <a:pt x="76" y="23"/>
                </a:cubicBezTo>
                <a:cubicBezTo>
                  <a:pt x="73" y="22"/>
                  <a:pt x="72" y="21"/>
                  <a:pt x="71" y="18"/>
                </a:cubicBezTo>
                <a:cubicBezTo>
                  <a:pt x="70" y="16"/>
                  <a:pt x="68" y="15"/>
                  <a:pt x="66" y="13"/>
                </a:cubicBezTo>
                <a:cubicBezTo>
                  <a:pt x="65" y="13"/>
                  <a:pt x="64" y="11"/>
                  <a:pt x="63" y="12"/>
                </a:cubicBezTo>
                <a:cubicBezTo>
                  <a:pt x="63" y="14"/>
                  <a:pt x="66" y="15"/>
                  <a:pt x="67" y="16"/>
                </a:cubicBezTo>
                <a:cubicBezTo>
                  <a:pt x="67" y="15"/>
                  <a:pt x="63" y="16"/>
                  <a:pt x="63" y="17"/>
                </a:cubicBezTo>
                <a:cubicBezTo>
                  <a:pt x="62" y="18"/>
                  <a:pt x="63" y="18"/>
                  <a:pt x="62" y="19"/>
                </a:cubicBezTo>
                <a:cubicBezTo>
                  <a:pt x="61" y="19"/>
                  <a:pt x="60" y="21"/>
                  <a:pt x="59" y="20"/>
                </a:cubicBezTo>
                <a:cubicBezTo>
                  <a:pt x="59" y="20"/>
                  <a:pt x="59" y="19"/>
                  <a:pt x="59" y="19"/>
                </a:cubicBezTo>
                <a:cubicBezTo>
                  <a:pt x="59" y="18"/>
                  <a:pt x="54" y="20"/>
                  <a:pt x="54" y="21"/>
                </a:cubicBezTo>
                <a:cubicBezTo>
                  <a:pt x="53" y="22"/>
                  <a:pt x="52" y="23"/>
                  <a:pt x="50" y="24"/>
                </a:cubicBezTo>
                <a:cubicBezTo>
                  <a:pt x="49" y="25"/>
                  <a:pt x="50" y="22"/>
                  <a:pt x="49" y="22"/>
                </a:cubicBezTo>
                <a:cubicBezTo>
                  <a:pt x="48" y="22"/>
                  <a:pt x="47" y="23"/>
                  <a:pt x="46" y="23"/>
                </a:cubicBezTo>
                <a:cubicBezTo>
                  <a:pt x="45" y="23"/>
                  <a:pt x="45" y="25"/>
                  <a:pt x="44" y="25"/>
                </a:cubicBezTo>
                <a:cubicBezTo>
                  <a:pt x="43" y="25"/>
                  <a:pt x="40" y="27"/>
                  <a:pt x="41" y="27"/>
                </a:cubicBezTo>
                <a:cubicBezTo>
                  <a:pt x="41" y="28"/>
                  <a:pt x="43" y="28"/>
                  <a:pt x="40" y="29"/>
                </a:cubicBezTo>
                <a:cubicBezTo>
                  <a:pt x="40" y="29"/>
                  <a:pt x="37" y="29"/>
                  <a:pt x="37" y="28"/>
                </a:cubicBezTo>
                <a:cubicBezTo>
                  <a:pt x="37" y="27"/>
                  <a:pt x="40" y="26"/>
                  <a:pt x="40" y="26"/>
                </a:cubicBezTo>
                <a:cubicBezTo>
                  <a:pt x="41" y="24"/>
                  <a:pt x="43" y="23"/>
                  <a:pt x="44" y="22"/>
                </a:cubicBezTo>
                <a:cubicBezTo>
                  <a:pt x="46" y="21"/>
                  <a:pt x="47" y="21"/>
                  <a:pt x="49" y="22"/>
                </a:cubicBezTo>
                <a:cubicBezTo>
                  <a:pt x="48" y="22"/>
                  <a:pt x="56" y="18"/>
                  <a:pt x="56" y="18"/>
                </a:cubicBezTo>
                <a:cubicBezTo>
                  <a:pt x="58" y="17"/>
                  <a:pt x="57" y="16"/>
                  <a:pt x="56" y="16"/>
                </a:cubicBezTo>
                <a:cubicBezTo>
                  <a:pt x="54" y="16"/>
                  <a:pt x="52" y="16"/>
                  <a:pt x="50" y="17"/>
                </a:cubicBezTo>
                <a:cubicBezTo>
                  <a:pt x="49" y="17"/>
                  <a:pt x="49" y="19"/>
                  <a:pt x="47" y="19"/>
                </a:cubicBezTo>
                <a:cubicBezTo>
                  <a:pt x="46" y="19"/>
                  <a:pt x="44" y="20"/>
                  <a:pt x="43" y="20"/>
                </a:cubicBezTo>
                <a:cubicBezTo>
                  <a:pt x="41" y="20"/>
                  <a:pt x="36" y="25"/>
                  <a:pt x="35" y="24"/>
                </a:cubicBezTo>
                <a:cubicBezTo>
                  <a:pt x="34" y="24"/>
                  <a:pt x="36" y="23"/>
                  <a:pt x="36" y="22"/>
                </a:cubicBezTo>
                <a:cubicBezTo>
                  <a:pt x="36" y="22"/>
                  <a:pt x="33" y="21"/>
                  <a:pt x="33" y="21"/>
                </a:cubicBezTo>
                <a:cubicBezTo>
                  <a:pt x="33" y="21"/>
                  <a:pt x="30" y="23"/>
                  <a:pt x="29" y="23"/>
                </a:cubicBezTo>
                <a:cubicBezTo>
                  <a:pt x="28" y="23"/>
                  <a:pt x="26" y="24"/>
                  <a:pt x="25" y="25"/>
                </a:cubicBezTo>
                <a:cubicBezTo>
                  <a:pt x="24" y="25"/>
                  <a:pt x="26" y="26"/>
                  <a:pt x="26" y="26"/>
                </a:cubicBezTo>
                <a:cubicBezTo>
                  <a:pt x="27" y="26"/>
                  <a:pt x="26" y="27"/>
                  <a:pt x="26" y="27"/>
                </a:cubicBezTo>
                <a:cubicBezTo>
                  <a:pt x="26" y="28"/>
                  <a:pt x="30" y="27"/>
                  <a:pt x="30" y="27"/>
                </a:cubicBezTo>
                <a:cubicBezTo>
                  <a:pt x="31" y="26"/>
                  <a:pt x="33" y="25"/>
                  <a:pt x="34" y="24"/>
                </a:cubicBezTo>
                <a:cubicBezTo>
                  <a:pt x="29" y="26"/>
                  <a:pt x="34" y="27"/>
                  <a:pt x="33" y="29"/>
                </a:cubicBezTo>
                <a:cubicBezTo>
                  <a:pt x="33" y="29"/>
                  <a:pt x="32" y="28"/>
                  <a:pt x="32" y="28"/>
                </a:cubicBezTo>
                <a:cubicBezTo>
                  <a:pt x="30" y="27"/>
                  <a:pt x="29" y="28"/>
                  <a:pt x="28" y="29"/>
                </a:cubicBezTo>
                <a:cubicBezTo>
                  <a:pt x="27" y="29"/>
                  <a:pt x="23" y="28"/>
                  <a:pt x="21" y="28"/>
                </a:cubicBezTo>
                <a:cubicBezTo>
                  <a:pt x="19" y="28"/>
                  <a:pt x="16" y="26"/>
                  <a:pt x="14" y="25"/>
                </a:cubicBezTo>
                <a:cubicBezTo>
                  <a:pt x="13" y="25"/>
                  <a:pt x="12" y="24"/>
                  <a:pt x="11" y="24"/>
                </a:cubicBezTo>
                <a:cubicBezTo>
                  <a:pt x="10" y="23"/>
                  <a:pt x="9" y="21"/>
                  <a:pt x="10" y="21"/>
                </a:cubicBezTo>
                <a:cubicBezTo>
                  <a:pt x="9" y="21"/>
                  <a:pt x="7" y="21"/>
                  <a:pt x="6" y="22"/>
                </a:cubicBezTo>
                <a:cubicBezTo>
                  <a:pt x="4" y="22"/>
                  <a:pt x="2" y="22"/>
                  <a:pt x="0" y="21"/>
                </a:cubicBezTo>
                <a:cubicBezTo>
                  <a:pt x="0" y="41"/>
                  <a:pt x="0" y="61"/>
                  <a:pt x="0" y="80"/>
                </a:cubicBezTo>
                <a:cubicBezTo>
                  <a:pt x="0" y="85"/>
                  <a:pt x="0" y="89"/>
                  <a:pt x="0" y="94"/>
                </a:cubicBezTo>
                <a:cubicBezTo>
                  <a:pt x="0" y="95"/>
                  <a:pt x="0" y="96"/>
                  <a:pt x="0" y="97"/>
                </a:cubicBezTo>
                <a:cubicBezTo>
                  <a:pt x="0" y="99"/>
                  <a:pt x="2" y="97"/>
                  <a:pt x="3" y="97"/>
                </a:cubicBezTo>
                <a:cubicBezTo>
                  <a:pt x="5" y="98"/>
                  <a:pt x="5" y="97"/>
                  <a:pt x="7" y="97"/>
                </a:cubicBezTo>
                <a:cubicBezTo>
                  <a:pt x="9" y="97"/>
                  <a:pt x="9" y="98"/>
                  <a:pt x="10" y="99"/>
                </a:cubicBezTo>
                <a:cubicBezTo>
                  <a:pt x="11" y="101"/>
                  <a:pt x="16" y="107"/>
                  <a:pt x="18" y="107"/>
                </a:cubicBezTo>
                <a:cubicBezTo>
                  <a:pt x="19" y="107"/>
                  <a:pt x="21" y="106"/>
                  <a:pt x="22" y="105"/>
                </a:cubicBezTo>
                <a:cubicBezTo>
                  <a:pt x="23" y="104"/>
                  <a:pt x="22" y="103"/>
                  <a:pt x="23" y="102"/>
                </a:cubicBezTo>
                <a:cubicBezTo>
                  <a:pt x="24" y="102"/>
                  <a:pt x="28" y="101"/>
                  <a:pt x="28" y="102"/>
                </a:cubicBezTo>
                <a:cubicBezTo>
                  <a:pt x="30" y="104"/>
                  <a:pt x="32" y="105"/>
                  <a:pt x="33" y="107"/>
                </a:cubicBezTo>
                <a:cubicBezTo>
                  <a:pt x="35" y="109"/>
                  <a:pt x="37" y="110"/>
                  <a:pt x="38" y="112"/>
                </a:cubicBezTo>
                <a:cubicBezTo>
                  <a:pt x="39" y="113"/>
                  <a:pt x="39" y="114"/>
                  <a:pt x="40" y="116"/>
                </a:cubicBezTo>
                <a:cubicBezTo>
                  <a:pt x="42" y="118"/>
                  <a:pt x="43" y="122"/>
                  <a:pt x="46" y="124"/>
                </a:cubicBezTo>
                <a:cubicBezTo>
                  <a:pt x="48" y="126"/>
                  <a:pt x="52" y="127"/>
                  <a:pt x="54" y="128"/>
                </a:cubicBezTo>
                <a:cubicBezTo>
                  <a:pt x="56" y="129"/>
                  <a:pt x="53" y="130"/>
                  <a:pt x="54" y="132"/>
                </a:cubicBezTo>
                <a:cubicBezTo>
                  <a:pt x="55" y="132"/>
                  <a:pt x="56" y="132"/>
                  <a:pt x="56" y="133"/>
                </a:cubicBezTo>
                <a:cubicBezTo>
                  <a:pt x="56" y="133"/>
                  <a:pt x="55" y="136"/>
                  <a:pt x="56" y="135"/>
                </a:cubicBezTo>
                <a:cubicBezTo>
                  <a:pt x="55" y="136"/>
                  <a:pt x="53" y="136"/>
                  <a:pt x="53" y="138"/>
                </a:cubicBezTo>
                <a:cubicBezTo>
                  <a:pt x="52" y="139"/>
                  <a:pt x="55" y="141"/>
                  <a:pt x="56" y="141"/>
                </a:cubicBezTo>
                <a:cubicBezTo>
                  <a:pt x="56" y="141"/>
                  <a:pt x="54" y="143"/>
                  <a:pt x="54" y="143"/>
                </a:cubicBezTo>
                <a:cubicBezTo>
                  <a:pt x="54" y="143"/>
                  <a:pt x="53" y="142"/>
                  <a:pt x="53" y="141"/>
                </a:cubicBezTo>
                <a:cubicBezTo>
                  <a:pt x="52" y="141"/>
                  <a:pt x="53" y="143"/>
                  <a:pt x="53" y="143"/>
                </a:cubicBezTo>
                <a:cubicBezTo>
                  <a:pt x="54" y="144"/>
                  <a:pt x="53" y="145"/>
                  <a:pt x="54" y="146"/>
                </a:cubicBezTo>
                <a:cubicBezTo>
                  <a:pt x="55" y="148"/>
                  <a:pt x="55" y="148"/>
                  <a:pt x="57" y="147"/>
                </a:cubicBezTo>
                <a:cubicBezTo>
                  <a:pt x="57" y="147"/>
                  <a:pt x="58" y="147"/>
                  <a:pt x="58" y="147"/>
                </a:cubicBezTo>
                <a:cubicBezTo>
                  <a:pt x="59" y="147"/>
                  <a:pt x="59" y="145"/>
                  <a:pt x="59" y="145"/>
                </a:cubicBezTo>
                <a:cubicBezTo>
                  <a:pt x="59" y="145"/>
                  <a:pt x="60" y="147"/>
                  <a:pt x="61" y="147"/>
                </a:cubicBezTo>
                <a:cubicBezTo>
                  <a:pt x="61" y="147"/>
                  <a:pt x="60" y="149"/>
                  <a:pt x="60" y="150"/>
                </a:cubicBezTo>
                <a:cubicBezTo>
                  <a:pt x="59" y="151"/>
                  <a:pt x="59" y="152"/>
                  <a:pt x="61" y="151"/>
                </a:cubicBezTo>
                <a:cubicBezTo>
                  <a:pt x="61" y="150"/>
                  <a:pt x="62" y="150"/>
                  <a:pt x="62" y="150"/>
                </a:cubicBezTo>
                <a:cubicBezTo>
                  <a:pt x="63" y="150"/>
                  <a:pt x="63" y="149"/>
                  <a:pt x="63" y="149"/>
                </a:cubicBezTo>
                <a:cubicBezTo>
                  <a:pt x="65" y="148"/>
                  <a:pt x="64" y="151"/>
                  <a:pt x="64" y="152"/>
                </a:cubicBezTo>
                <a:cubicBezTo>
                  <a:pt x="64" y="153"/>
                  <a:pt x="65" y="154"/>
                  <a:pt x="66" y="154"/>
                </a:cubicBezTo>
                <a:cubicBezTo>
                  <a:pt x="67" y="154"/>
                  <a:pt x="68" y="152"/>
                  <a:pt x="69" y="152"/>
                </a:cubicBezTo>
                <a:cubicBezTo>
                  <a:pt x="69" y="152"/>
                  <a:pt x="68" y="153"/>
                  <a:pt x="68" y="153"/>
                </a:cubicBezTo>
                <a:cubicBezTo>
                  <a:pt x="68" y="153"/>
                  <a:pt x="70" y="154"/>
                  <a:pt x="70" y="154"/>
                </a:cubicBezTo>
                <a:cubicBezTo>
                  <a:pt x="70" y="154"/>
                  <a:pt x="63" y="156"/>
                  <a:pt x="66" y="158"/>
                </a:cubicBezTo>
                <a:cubicBezTo>
                  <a:pt x="66" y="158"/>
                  <a:pt x="72" y="157"/>
                  <a:pt x="71" y="158"/>
                </a:cubicBezTo>
                <a:cubicBezTo>
                  <a:pt x="71" y="158"/>
                  <a:pt x="66" y="158"/>
                  <a:pt x="67" y="160"/>
                </a:cubicBezTo>
                <a:cubicBezTo>
                  <a:pt x="67" y="160"/>
                  <a:pt x="69" y="160"/>
                  <a:pt x="69" y="160"/>
                </a:cubicBezTo>
                <a:cubicBezTo>
                  <a:pt x="68" y="161"/>
                  <a:pt x="66" y="161"/>
                  <a:pt x="67" y="162"/>
                </a:cubicBezTo>
                <a:cubicBezTo>
                  <a:pt x="69" y="163"/>
                  <a:pt x="71" y="163"/>
                  <a:pt x="72" y="163"/>
                </a:cubicBezTo>
                <a:cubicBezTo>
                  <a:pt x="74" y="163"/>
                  <a:pt x="73" y="164"/>
                  <a:pt x="74" y="164"/>
                </a:cubicBezTo>
                <a:cubicBezTo>
                  <a:pt x="76" y="165"/>
                  <a:pt x="76" y="162"/>
                  <a:pt x="77" y="162"/>
                </a:cubicBezTo>
                <a:cubicBezTo>
                  <a:pt x="78" y="162"/>
                  <a:pt x="77" y="164"/>
                  <a:pt x="77" y="164"/>
                </a:cubicBezTo>
                <a:cubicBezTo>
                  <a:pt x="76" y="165"/>
                  <a:pt x="76" y="165"/>
                  <a:pt x="77" y="166"/>
                </a:cubicBezTo>
                <a:cubicBezTo>
                  <a:pt x="80" y="168"/>
                  <a:pt x="81" y="163"/>
                  <a:pt x="81" y="163"/>
                </a:cubicBezTo>
                <a:cubicBezTo>
                  <a:pt x="81" y="163"/>
                  <a:pt x="81" y="166"/>
                  <a:pt x="80" y="166"/>
                </a:cubicBezTo>
                <a:cubicBezTo>
                  <a:pt x="80" y="167"/>
                  <a:pt x="82" y="166"/>
                  <a:pt x="83" y="166"/>
                </a:cubicBezTo>
                <a:cubicBezTo>
                  <a:pt x="82" y="168"/>
                  <a:pt x="81" y="169"/>
                  <a:pt x="83" y="170"/>
                </a:cubicBezTo>
                <a:cubicBezTo>
                  <a:pt x="85" y="171"/>
                  <a:pt x="86" y="168"/>
                  <a:pt x="86" y="168"/>
                </a:cubicBezTo>
                <a:cubicBezTo>
                  <a:pt x="86" y="168"/>
                  <a:pt x="86" y="169"/>
                  <a:pt x="86" y="170"/>
                </a:cubicBezTo>
                <a:cubicBezTo>
                  <a:pt x="87" y="172"/>
                  <a:pt x="86" y="171"/>
                  <a:pt x="85" y="171"/>
                </a:cubicBezTo>
                <a:cubicBezTo>
                  <a:pt x="84" y="172"/>
                  <a:pt x="90" y="173"/>
                  <a:pt x="89" y="171"/>
                </a:cubicBezTo>
                <a:cubicBezTo>
                  <a:pt x="91" y="174"/>
                  <a:pt x="90" y="176"/>
                  <a:pt x="94" y="176"/>
                </a:cubicBezTo>
                <a:cubicBezTo>
                  <a:pt x="97" y="176"/>
                  <a:pt x="99" y="176"/>
                  <a:pt x="102" y="176"/>
                </a:cubicBezTo>
                <a:cubicBezTo>
                  <a:pt x="113" y="176"/>
                  <a:pt x="123" y="176"/>
                  <a:pt x="133" y="176"/>
                </a:cubicBezTo>
                <a:cubicBezTo>
                  <a:pt x="158" y="176"/>
                  <a:pt x="183" y="176"/>
                  <a:pt x="208" y="176"/>
                </a:cubicBezTo>
                <a:cubicBezTo>
                  <a:pt x="213" y="176"/>
                  <a:pt x="218" y="176"/>
                  <a:pt x="223" y="176"/>
                </a:cubicBezTo>
                <a:cubicBezTo>
                  <a:pt x="224" y="176"/>
                  <a:pt x="229" y="177"/>
                  <a:pt x="229" y="174"/>
                </a:cubicBezTo>
                <a:close/>
                <a:moveTo>
                  <a:pt x="112" y="54"/>
                </a:moveTo>
                <a:cubicBezTo>
                  <a:pt x="110" y="54"/>
                  <a:pt x="108" y="53"/>
                  <a:pt x="106" y="54"/>
                </a:cubicBezTo>
                <a:cubicBezTo>
                  <a:pt x="104" y="57"/>
                  <a:pt x="108" y="56"/>
                  <a:pt x="108" y="57"/>
                </a:cubicBezTo>
                <a:cubicBezTo>
                  <a:pt x="108" y="56"/>
                  <a:pt x="100" y="60"/>
                  <a:pt x="100" y="60"/>
                </a:cubicBezTo>
                <a:cubicBezTo>
                  <a:pt x="98" y="59"/>
                  <a:pt x="107" y="53"/>
                  <a:pt x="99" y="56"/>
                </a:cubicBezTo>
                <a:cubicBezTo>
                  <a:pt x="98" y="56"/>
                  <a:pt x="97" y="57"/>
                  <a:pt x="97" y="57"/>
                </a:cubicBezTo>
                <a:cubicBezTo>
                  <a:pt x="96" y="58"/>
                  <a:pt x="97" y="59"/>
                  <a:pt x="96" y="60"/>
                </a:cubicBezTo>
                <a:cubicBezTo>
                  <a:pt x="95" y="60"/>
                  <a:pt x="88" y="59"/>
                  <a:pt x="88" y="59"/>
                </a:cubicBezTo>
                <a:cubicBezTo>
                  <a:pt x="88" y="58"/>
                  <a:pt x="91" y="59"/>
                  <a:pt x="91" y="58"/>
                </a:cubicBezTo>
                <a:cubicBezTo>
                  <a:pt x="92" y="57"/>
                  <a:pt x="91" y="57"/>
                  <a:pt x="92" y="56"/>
                </a:cubicBezTo>
                <a:cubicBezTo>
                  <a:pt x="92" y="55"/>
                  <a:pt x="94" y="54"/>
                  <a:pt x="94" y="54"/>
                </a:cubicBezTo>
                <a:cubicBezTo>
                  <a:pt x="94" y="53"/>
                  <a:pt x="91" y="52"/>
                  <a:pt x="94" y="52"/>
                </a:cubicBezTo>
                <a:cubicBezTo>
                  <a:pt x="94" y="52"/>
                  <a:pt x="98" y="53"/>
                  <a:pt x="98" y="52"/>
                </a:cubicBezTo>
                <a:cubicBezTo>
                  <a:pt x="98" y="51"/>
                  <a:pt x="93" y="50"/>
                  <a:pt x="92" y="50"/>
                </a:cubicBezTo>
                <a:cubicBezTo>
                  <a:pt x="91" y="50"/>
                  <a:pt x="89" y="51"/>
                  <a:pt x="87" y="51"/>
                </a:cubicBezTo>
                <a:cubicBezTo>
                  <a:pt x="86" y="51"/>
                  <a:pt x="84" y="50"/>
                  <a:pt x="82" y="51"/>
                </a:cubicBezTo>
                <a:cubicBezTo>
                  <a:pt x="81" y="51"/>
                  <a:pt x="79" y="53"/>
                  <a:pt x="80" y="51"/>
                </a:cubicBezTo>
                <a:cubicBezTo>
                  <a:pt x="81" y="49"/>
                  <a:pt x="83" y="50"/>
                  <a:pt x="84" y="49"/>
                </a:cubicBezTo>
                <a:cubicBezTo>
                  <a:pt x="86" y="49"/>
                  <a:pt x="89" y="48"/>
                  <a:pt x="91" y="47"/>
                </a:cubicBezTo>
                <a:cubicBezTo>
                  <a:pt x="95" y="46"/>
                  <a:pt x="99" y="46"/>
                  <a:pt x="102" y="44"/>
                </a:cubicBezTo>
                <a:cubicBezTo>
                  <a:pt x="104" y="44"/>
                  <a:pt x="107" y="43"/>
                  <a:pt x="108" y="45"/>
                </a:cubicBezTo>
                <a:cubicBezTo>
                  <a:pt x="109" y="46"/>
                  <a:pt x="105" y="47"/>
                  <a:pt x="104" y="48"/>
                </a:cubicBezTo>
                <a:cubicBezTo>
                  <a:pt x="102" y="49"/>
                  <a:pt x="110" y="49"/>
                  <a:pt x="111" y="49"/>
                </a:cubicBezTo>
                <a:cubicBezTo>
                  <a:pt x="111" y="49"/>
                  <a:pt x="113" y="49"/>
                  <a:pt x="113" y="49"/>
                </a:cubicBezTo>
                <a:cubicBezTo>
                  <a:pt x="114" y="48"/>
                  <a:pt x="116" y="46"/>
                  <a:pt x="117" y="47"/>
                </a:cubicBezTo>
                <a:cubicBezTo>
                  <a:pt x="118" y="48"/>
                  <a:pt x="113" y="54"/>
                  <a:pt x="112" y="54"/>
                </a:cubicBezTo>
                <a:cubicBezTo>
                  <a:pt x="110" y="54"/>
                  <a:pt x="114" y="54"/>
                  <a:pt x="112" y="54"/>
                </a:cubicBezTo>
                <a:close/>
                <a:moveTo>
                  <a:pt x="157" y="78"/>
                </a:moveTo>
                <a:cubicBezTo>
                  <a:pt x="157" y="78"/>
                  <a:pt x="152" y="78"/>
                  <a:pt x="153" y="78"/>
                </a:cubicBezTo>
                <a:cubicBezTo>
                  <a:pt x="153" y="79"/>
                  <a:pt x="155" y="78"/>
                  <a:pt x="155" y="79"/>
                </a:cubicBezTo>
                <a:cubicBezTo>
                  <a:pt x="155" y="80"/>
                  <a:pt x="151" y="81"/>
                  <a:pt x="150" y="81"/>
                </a:cubicBezTo>
                <a:cubicBezTo>
                  <a:pt x="148" y="81"/>
                  <a:pt x="147" y="83"/>
                  <a:pt x="145" y="84"/>
                </a:cubicBezTo>
                <a:cubicBezTo>
                  <a:pt x="145" y="84"/>
                  <a:pt x="141" y="84"/>
                  <a:pt x="142" y="85"/>
                </a:cubicBezTo>
                <a:cubicBezTo>
                  <a:pt x="142" y="86"/>
                  <a:pt x="145" y="86"/>
                  <a:pt x="142" y="88"/>
                </a:cubicBezTo>
                <a:cubicBezTo>
                  <a:pt x="141" y="88"/>
                  <a:pt x="137" y="88"/>
                  <a:pt x="137" y="89"/>
                </a:cubicBezTo>
                <a:cubicBezTo>
                  <a:pt x="136" y="89"/>
                  <a:pt x="137" y="90"/>
                  <a:pt x="137" y="90"/>
                </a:cubicBezTo>
                <a:cubicBezTo>
                  <a:pt x="137" y="92"/>
                  <a:pt x="135" y="92"/>
                  <a:pt x="134" y="92"/>
                </a:cubicBezTo>
                <a:cubicBezTo>
                  <a:pt x="131" y="93"/>
                  <a:pt x="128" y="93"/>
                  <a:pt x="125" y="93"/>
                </a:cubicBezTo>
                <a:cubicBezTo>
                  <a:pt x="125" y="93"/>
                  <a:pt x="120" y="90"/>
                  <a:pt x="120" y="90"/>
                </a:cubicBezTo>
                <a:cubicBezTo>
                  <a:pt x="122" y="89"/>
                  <a:pt x="125" y="90"/>
                  <a:pt x="126" y="89"/>
                </a:cubicBezTo>
                <a:cubicBezTo>
                  <a:pt x="127" y="89"/>
                  <a:pt x="126" y="87"/>
                  <a:pt x="127" y="87"/>
                </a:cubicBezTo>
                <a:cubicBezTo>
                  <a:pt x="128" y="85"/>
                  <a:pt x="130" y="86"/>
                  <a:pt x="131" y="85"/>
                </a:cubicBezTo>
                <a:cubicBezTo>
                  <a:pt x="132" y="85"/>
                  <a:pt x="130" y="83"/>
                  <a:pt x="130" y="83"/>
                </a:cubicBezTo>
                <a:cubicBezTo>
                  <a:pt x="128" y="82"/>
                  <a:pt x="128" y="82"/>
                  <a:pt x="128" y="81"/>
                </a:cubicBezTo>
                <a:cubicBezTo>
                  <a:pt x="128" y="79"/>
                  <a:pt x="126" y="80"/>
                  <a:pt x="126" y="79"/>
                </a:cubicBezTo>
                <a:cubicBezTo>
                  <a:pt x="125" y="78"/>
                  <a:pt x="128" y="79"/>
                  <a:pt x="128" y="79"/>
                </a:cubicBezTo>
                <a:cubicBezTo>
                  <a:pt x="131" y="80"/>
                  <a:pt x="134" y="81"/>
                  <a:pt x="136" y="82"/>
                </a:cubicBezTo>
                <a:cubicBezTo>
                  <a:pt x="138" y="84"/>
                  <a:pt x="142" y="83"/>
                  <a:pt x="144" y="82"/>
                </a:cubicBezTo>
                <a:cubicBezTo>
                  <a:pt x="147" y="81"/>
                  <a:pt x="148" y="78"/>
                  <a:pt x="152" y="77"/>
                </a:cubicBezTo>
                <a:cubicBezTo>
                  <a:pt x="153" y="76"/>
                  <a:pt x="155" y="76"/>
                  <a:pt x="157" y="77"/>
                </a:cubicBezTo>
                <a:cubicBezTo>
                  <a:pt x="157" y="77"/>
                  <a:pt x="160" y="78"/>
                  <a:pt x="160" y="78"/>
                </a:cubicBezTo>
                <a:cubicBezTo>
                  <a:pt x="160" y="78"/>
                  <a:pt x="158" y="78"/>
                  <a:pt x="157" y="78"/>
                </a:cubicBezTo>
                <a:close/>
                <a:moveTo>
                  <a:pt x="222" y="165"/>
                </a:moveTo>
                <a:cubicBezTo>
                  <a:pt x="221" y="167"/>
                  <a:pt x="219" y="163"/>
                  <a:pt x="219" y="162"/>
                </a:cubicBezTo>
                <a:cubicBezTo>
                  <a:pt x="219" y="160"/>
                  <a:pt x="221" y="159"/>
                  <a:pt x="221" y="157"/>
                </a:cubicBezTo>
                <a:cubicBezTo>
                  <a:pt x="220" y="156"/>
                  <a:pt x="219" y="159"/>
                  <a:pt x="218" y="158"/>
                </a:cubicBezTo>
                <a:cubicBezTo>
                  <a:pt x="218" y="157"/>
                  <a:pt x="218" y="154"/>
                  <a:pt x="216" y="154"/>
                </a:cubicBezTo>
                <a:cubicBezTo>
                  <a:pt x="216" y="154"/>
                  <a:pt x="216" y="156"/>
                  <a:pt x="215" y="156"/>
                </a:cubicBezTo>
                <a:cubicBezTo>
                  <a:pt x="214" y="155"/>
                  <a:pt x="214" y="154"/>
                  <a:pt x="213" y="153"/>
                </a:cubicBezTo>
                <a:cubicBezTo>
                  <a:pt x="212" y="152"/>
                  <a:pt x="211" y="151"/>
                  <a:pt x="210" y="150"/>
                </a:cubicBezTo>
                <a:cubicBezTo>
                  <a:pt x="209" y="149"/>
                  <a:pt x="212" y="149"/>
                  <a:pt x="212" y="148"/>
                </a:cubicBezTo>
                <a:cubicBezTo>
                  <a:pt x="211" y="147"/>
                  <a:pt x="209" y="148"/>
                  <a:pt x="209" y="147"/>
                </a:cubicBezTo>
                <a:cubicBezTo>
                  <a:pt x="209" y="146"/>
                  <a:pt x="210" y="143"/>
                  <a:pt x="210" y="142"/>
                </a:cubicBezTo>
                <a:cubicBezTo>
                  <a:pt x="212" y="140"/>
                  <a:pt x="217" y="147"/>
                  <a:pt x="217" y="148"/>
                </a:cubicBezTo>
                <a:cubicBezTo>
                  <a:pt x="218" y="150"/>
                  <a:pt x="219" y="151"/>
                  <a:pt x="219" y="153"/>
                </a:cubicBezTo>
                <a:cubicBezTo>
                  <a:pt x="220" y="155"/>
                  <a:pt x="220" y="154"/>
                  <a:pt x="221" y="156"/>
                </a:cubicBezTo>
                <a:cubicBezTo>
                  <a:pt x="221" y="157"/>
                  <a:pt x="222" y="158"/>
                  <a:pt x="222" y="159"/>
                </a:cubicBezTo>
                <a:cubicBezTo>
                  <a:pt x="223" y="161"/>
                  <a:pt x="222" y="163"/>
                  <a:pt x="222" y="165"/>
                </a:cubicBezTo>
                <a:cubicBezTo>
                  <a:pt x="221" y="166"/>
                  <a:pt x="222" y="164"/>
                  <a:pt x="222" y="1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2" name="Freeform 643">
            <a:extLst>
              <a:ext uri="{FF2B5EF4-FFF2-40B4-BE49-F238E27FC236}">
                <a16:creationId xmlns:a16="http://schemas.microsoft.com/office/drawing/2014/main" id="{DB596B30-F3E2-3473-7406-9C50D0085BB9}"/>
              </a:ext>
            </a:extLst>
          </p:cNvPr>
          <p:cNvSpPr>
            <a:spLocks/>
          </p:cNvSpPr>
          <p:nvPr/>
        </p:nvSpPr>
        <p:spPr bwMode="auto">
          <a:xfrm>
            <a:off x="9104443" y="4583420"/>
            <a:ext cx="59144" cy="58855"/>
          </a:xfrm>
          <a:custGeom>
            <a:avLst/>
            <a:gdLst>
              <a:gd name="T0" fmla="*/ 9 w 10"/>
              <a:gd name="T1" fmla="*/ 0 h 9"/>
              <a:gd name="T2" fmla="*/ 2 w 10"/>
              <a:gd name="T3" fmla="*/ 7 h 9"/>
              <a:gd name="T4" fmla="*/ 10 w 10"/>
              <a:gd name="T5" fmla="*/ 3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7" y="1"/>
                  <a:pt x="0" y="4"/>
                  <a:pt x="2" y="7"/>
                </a:cubicBezTo>
                <a:cubicBezTo>
                  <a:pt x="4" y="9"/>
                  <a:pt x="9" y="3"/>
                  <a:pt x="10" y="3"/>
                </a:cubicBezTo>
                <a:cubicBezTo>
                  <a:pt x="10" y="2"/>
                  <a:pt x="9" y="1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3" name="Freeform 644">
            <a:extLst>
              <a:ext uri="{FF2B5EF4-FFF2-40B4-BE49-F238E27FC236}">
                <a16:creationId xmlns:a16="http://schemas.microsoft.com/office/drawing/2014/main" id="{75E41DC5-1B31-B605-6A6F-EBEEBE6AF6B8}"/>
              </a:ext>
            </a:extLst>
          </p:cNvPr>
          <p:cNvSpPr>
            <a:spLocks/>
          </p:cNvSpPr>
          <p:nvPr/>
        </p:nvSpPr>
        <p:spPr bwMode="auto">
          <a:xfrm>
            <a:off x="9151758" y="4569838"/>
            <a:ext cx="74915" cy="31690"/>
          </a:xfrm>
          <a:custGeom>
            <a:avLst/>
            <a:gdLst>
              <a:gd name="T0" fmla="*/ 12 w 13"/>
              <a:gd name="T1" fmla="*/ 0 h 5"/>
              <a:gd name="T2" fmla="*/ 7 w 13"/>
              <a:gd name="T3" fmla="*/ 0 h 5"/>
              <a:gd name="T4" fmla="*/ 1 w 13"/>
              <a:gd name="T5" fmla="*/ 2 h 5"/>
              <a:gd name="T6" fmla="*/ 5 w 13"/>
              <a:gd name="T7" fmla="*/ 3 h 5"/>
              <a:gd name="T8" fmla="*/ 12 w 1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">
                <a:moveTo>
                  <a:pt x="12" y="0"/>
                </a:moveTo>
                <a:cubicBezTo>
                  <a:pt x="13" y="0"/>
                  <a:pt x="7" y="0"/>
                  <a:pt x="7" y="0"/>
                </a:cubicBezTo>
                <a:cubicBezTo>
                  <a:pt x="6" y="0"/>
                  <a:pt x="0" y="1"/>
                  <a:pt x="1" y="2"/>
                </a:cubicBezTo>
                <a:cubicBezTo>
                  <a:pt x="3" y="5"/>
                  <a:pt x="2" y="5"/>
                  <a:pt x="5" y="3"/>
                </a:cubicBezTo>
                <a:cubicBezTo>
                  <a:pt x="8" y="2"/>
                  <a:pt x="10" y="2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4" name="Freeform 645">
            <a:extLst>
              <a:ext uri="{FF2B5EF4-FFF2-40B4-BE49-F238E27FC236}">
                <a16:creationId xmlns:a16="http://schemas.microsoft.com/office/drawing/2014/main" id="{AC7A8EC0-1DF1-53A6-B30F-13872EAA4FA6}"/>
              </a:ext>
            </a:extLst>
          </p:cNvPr>
          <p:cNvSpPr>
            <a:spLocks/>
          </p:cNvSpPr>
          <p:nvPr/>
        </p:nvSpPr>
        <p:spPr bwMode="auto">
          <a:xfrm>
            <a:off x="5965878" y="2414921"/>
            <a:ext cx="179404" cy="113180"/>
          </a:xfrm>
          <a:custGeom>
            <a:avLst/>
            <a:gdLst>
              <a:gd name="T0" fmla="*/ 10 w 31"/>
              <a:gd name="T1" fmla="*/ 17 h 17"/>
              <a:gd name="T2" fmla="*/ 13 w 31"/>
              <a:gd name="T3" fmla="*/ 14 h 17"/>
              <a:gd name="T4" fmla="*/ 18 w 31"/>
              <a:gd name="T5" fmla="*/ 16 h 17"/>
              <a:gd name="T6" fmla="*/ 21 w 31"/>
              <a:gd name="T7" fmla="*/ 16 h 17"/>
              <a:gd name="T8" fmla="*/ 23 w 31"/>
              <a:gd name="T9" fmla="*/ 15 h 17"/>
              <a:gd name="T10" fmla="*/ 29 w 31"/>
              <a:gd name="T11" fmla="*/ 11 h 17"/>
              <a:gd name="T12" fmla="*/ 27 w 31"/>
              <a:gd name="T13" fmla="*/ 7 h 17"/>
              <a:gd name="T14" fmla="*/ 21 w 31"/>
              <a:gd name="T15" fmla="*/ 5 h 17"/>
              <a:gd name="T16" fmla="*/ 17 w 31"/>
              <a:gd name="T17" fmla="*/ 3 h 17"/>
              <a:gd name="T18" fmla="*/ 13 w 31"/>
              <a:gd name="T19" fmla="*/ 0 h 17"/>
              <a:gd name="T20" fmla="*/ 11 w 31"/>
              <a:gd name="T21" fmla="*/ 2 h 17"/>
              <a:gd name="T22" fmla="*/ 8 w 31"/>
              <a:gd name="T23" fmla="*/ 2 h 17"/>
              <a:gd name="T24" fmla="*/ 0 w 31"/>
              <a:gd name="T25" fmla="*/ 6 h 17"/>
              <a:gd name="T26" fmla="*/ 2 w 31"/>
              <a:gd name="T27" fmla="*/ 10 h 17"/>
              <a:gd name="T28" fmla="*/ 4 w 31"/>
              <a:gd name="T29" fmla="*/ 13 h 17"/>
              <a:gd name="T30" fmla="*/ 10 w 31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7">
                <a:moveTo>
                  <a:pt x="10" y="17"/>
                </a:moveTo>
                <a:cubicBezTo>
                  <a:pt x="12" y="17"/>
                  <a:pt x="11" y="14"/>
                  <a:pt x="13" y="14"/>
                </a:cubicBezTo>
                <a:cubicBezTo>
                  <a:pt x="15" y="14"/>
                  <a:pt x="16" y="16"/>
                  <a:pt x="18" y="16"/>
                </a:cubicBezTo>
                <a:cubicBezTo>
                  <a:pt x="19" y="16"/>
                  <a:pt x="20" y="16"/>
                  <a:pt x="21" y="16"/>
                </a:cubicBezTo>
                <a:cubicBezTo>
                  <a:pt x="22" y="16"/>
                  <a:pt x="23" y="15"/>
                  <a:pt x="23" y="15"/>
                </a:cubicBezTo>
                <a:cubicBezTo>
                  <a:pt x="26" y="14"/>
                  <a:pt x="27" y="13"/>
                  <a:pt x="29" y="11"/>
                </a:cubicBezTo>
                <a:cubicBezTo>
                  <a:pt x="31" y="9"/>
                  <a:pt x="29" y="8"/>
                  <a:pt x="27" y="7"/>
                </a:cubicBezTo>
                <a:cubicBezTo>
                  <a:pt x="25" y="6"/>
                  <a:pt x="22" y="3"/>
                  <a:pt x="21" y="5"/>
                </a:cubicBezTo>
                <a:cubicBezTo>
                  <a:pt x="19" y="8"/>
                  <a:pt x="18" y="4"/>
                  <a:pt x="17" y="3"/>
                </a:cubicBezTo>
                <a:cubicBezTo>
                  <a:pt x="16" y="2"/>
                  <a:pt x="13" y="3"/>
                  <a:pt x="13" y="0"/>
                </a:cubicBezTo>
                <a:cubicBezTo>
                  <a:pt x="13" y="1"/>
                  <a:pt x="12" y="3"/>
                  <a:pt x="11" y="2"/>
                </a:cubicBezTo>
                <a:cubicBezTo>
                  <a:pt x="9" y="0"/>
                  <a:pt x="9" y="0"/>
                  <a:pt x="8" y="2"/>
                </a:cubicBezTo>
                <a:cubicBezTo>
                  <a:pt x="7" y="3"/>
                  <a:pt x="0" y="5"/>
                  <a:pt x="0" y="6"/>
                </a:cubicBezTo>
                <a:cubicBezTo>
                  <a:pt x="0" y="6"/>
                  <a:pt x="1" y="9"/>
                  <a:pt x="2" y="10"/>
                </a:cubicBezTo>
                <a:cubicBezTo>
                  <a:pt x="2" y="11"/>
                  <a:pt x="3" y="12"/>
                  <a:pt x="4" y="13"/>
                </a:cubicBezTo>
                <a:cubicBezTo>
                  <a:pt x="6" y="14"/>
                  <a:pt x="8" y="17"/>
                  <a:pt x="10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5" name="Freeform 646">
            <a:extLst>
              <a:ext uri="{FF2B5EF4-FFF2-40B4-BE49-F238E27FC236}">
                <a16:creationId xmlns:a16="http://schemas.microsoft.com/office/drawing/2014/main" id="{E99E5EE5-E0DE-A4C2-E194-3D4248FA670F}"/>
              </a:ext>
            </a:extLst>
          </p:cNvPr>
          <p:cNvSpPr>
            <a:spLocks/>
          </p:cNvSpPr>
          <p:nvPr/>
        </p:nvSpPr>
        <p:spPr bwMode="auto">
          <a:xfrm>
            <a:off x="5885048" y="2507727"/>
            <a:ext cx="214888" cy="106388"/>
          </a:xfrm>
          <a:custGeom>
            <a:avLst/>
            <a:gdLst>
              <a:gd name="T0" fmla="*/ 32 w 37"/>
              <a:gd name="T1" fmla="*/ 2 h 16"/>
              <a:gd name="T2" fmla="*/ 27 w 37"/>
              <a:gd name="T3" fmla="*/ 0 h 16"/>
              <a:gd name="T4" fmla="*/ 24 w 37"/>
              <a:gd name="T5" fmla="*/ 3 h 16"/>
              <a:gd name="T6" fmla="*/ 20 w 37"/>
              <a:gd name="T7" fmla="*/ 3 h 16"/>
              <a:gd name="T8" fmla="*/ 17 w 37"/>
              <a:gd name="T9" fmla="*/ 7 h 16"/>
              <a:gd name="T10" fmla="*/ 16 w 37"/>
              <a:gd name="T11" fmla="*/ 9 h 16"/>
              <a:gd name="T12" fmla="*/ 13 w 37"/>
              <a:gd name="T13" fmla="*/ 9 h 16"/>
              <a:gd name="T14" fmla="*/ 9 w 37"/>
              <a:gd name="T15" fmla="*/ 10 h 16"/>
              <a:gd name="T16" fmla="*/ 5 w 37"/>
              <a:gd name="T17" fmla="*/ 11 h 16"/>
              <a:gd name="T18" fmla="*/ 0 w 37"/>
              <a:gd name="T19" fmla="*/ 9 h 16"/>
              <a:gd name="T20" fmla="*/ 4 w 37"/>
              <a:gd name="T21" fmla="*/ 13 h 16"/>
              <a:gd name="T22" fmla="*/ 6 w 37"/>
              <a:gd name="T23" fmla="*/ 13 h 16"/>
              <a:gd name="T24" fmla="*/ 8 w 37"/>
              <a:gd name="T25" fmla="*/ 14 h 16"/>
              <a:gd name="T26" fmla="*/ 12 w 37"/>
              <a:gd name="T27" fmla="*/ 13 h 16"/>
              <a:gd name="T28" fmla="*/ 15 w 37"/>
              <a:gd name="T29" fmla="*/ 15 h 16"/>
              <a:gd name="T30" fmla="*/ 22 w 37"/>
              <a:gd name="T31" fmla="*/ 16 h 16"/>
              <a:gd name="T32" fmla="*/ 29 w 37"/>
              <a:gd name="T33" fmla="*/ 14 h 16"/>
              <a:gd name="T34" fmla="*/ 33 w 37"/>
              <a:gd name="T35" fmla="*/ 12 h 16"/>
              <a:gd name="T36" fmla="*/ 34 w 37"/>
              <a:gd name="T37" fmla="*/ 9 h 16"/>
              <a:gd name="T38" fmla="*/ 36 w 37"/>
              <a:gd name="T39" fmla="*/ 8 h 16"/>
              <a:gd name="T40" fmla="*/ 36 w 37"/>
              <a:gd name="T41" fmla="*/ 2 h 16"/>
              <a:gd name="T42" fmla="*/ 32 w 37"/>
              <a:gd name="T43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">
                <a:moveTo>
                  <a:pt x="32" y="2"/>
                </a:moveTo>
                <a:cubicBezTo>
                  <a:pt x="30" y="2"/>
                  <a:pt x="28" y="0"/>
                  <a:pt x="27" y="0"/>
                </a:cubicBezTo>
                <a:cubicBezTo>
                  <a:pt x="25" y="0"/>
                  <a:pt x="26" y="3"/>
                  <a:pt x="24" y="3"/>
                </a:cubicBezTo>
                <a:cubicBezTo>
                  <a:pt x="22" y="3"/>
                  <a:pt x="22" y="2"/>
                  <a:pt x="20" y="3"/>
                </a:cubicBezTo>
                <a:cubicBezTo>
                  <a:pt x="20" y="3"/>
                  <a:pt x="16" y="6"/>
                  <a:pt x="17" y="7"/>
                </a:cubicBezTo>
                <a:cubicBezTo>
                  <a:pt x="17" y="8"/>
                  <a:pt x="19" y="10"/>
                  <a:pt x="16" y="9"/>
                </a:cubicBezTo>
                <a:cubicBezTo>
                  <a:pt x="15" y="9"/>
                  <a:pt x="14" y="8"/>
                  <a:pt x="13" y="9"/>
                </a:cubicBezTo>
                <a:cubicBezTo>
                  <a:pt x="12" y="9"/>
                  <a:pt x="10" y="10"/>
                  <a:pt x="9" y="10"/>
                </a:cubicBezTo>
                <a:cubicBezTo>
                  <a:pt x="7" y="10"/>
                  <a:pt x="6" y="8"/>
                  <a:pt x="5" y="11"/>
                </a:cubicBezTo>
                <a:cubicBezTo>
                  <a:pt x="5" y="11"/>
                  <a:pt x="1" y="9"/>
                  <a:pt x="0" y="9"/>
                </a:cubicBezTo>
                <a:cubicBezTo>
                  <a:pt x="0" y="11"/>
                  <a:pt x="1" y="12"/>
                  <a:pt x="4" y="13"/>
                </a:cubicBezTo>
                <a:cubicBezTo>
                  <a:pt x="5" y="13"/>
                  <a:pt x="5" y="13"/>
                  <a:pt x="6" y="13"/>
                </a:cubicBezTo>
                <a:cubicBezTo>
                  <a:pt x="7" y="13"/>
                  <a:pt x="7" y="15"/>
                  <a:pt x="8" y="14"/>
                </a:cubicBezTo>
                <a:cubicBezTo>
                  <a:pt x="10" y="13"/>
                  <a:pt x="10" y="13"/>
                  <a:pt x="12" y="13"/>
                </a:cubicBezTo>
                <a:cubicBezTo>
                  <a:pt x="14" y="13"/>
                  <a:pt x="13" y="14"/>
                  <a:pt x="15" y="15"/>
                </a:cubicBezTo>
                <a:cubicBezTo>
                  <a:pt x="17" y="16"/>
                  <a:pt x="20" y="16"/>
                  <a:pt x="22" y="16"/>
                </a:cubicBezTo>
                <a:cubicBezTo>
                  <a:pt x="25" y="16"/>
                  <a:pt x="26" y="14"/>
                  <a:pt x="29" y="14"/>
                </a:cubicBezTo>
                <a:cubicBezTo>
                  <a:pt x="31" y="14"/>
                  <a:pt x="33" y="13"/>
                  <a:pt x="33" y="12"/>
                </a:cubicBezTo>
                <a:cubicBezTo>
                  <a:pt x="34" y="11"/>
                  <a:pt x="34" y="10"/>
                  <a:pt x="34" y="9"/>
                </a:cubicBezTo>
                <a:cubicBezTo>
                  <a:pt x="34" y="7"/>
                  <a:pt x="35" y="9"/>
                  <a:pt x="36" y="8"/>
                </a:cubicBezTo>
                <a:cubicBezTo>
                  <a:pt x="37" y="6"/>
                  <a:pt x="36" y="3"/>
                  <a:pt x="36" y="2"/>
                </a:cubicBezTo>
                <a:cubicBezTo>
                  <a:pt x="34" y="2"/>
                  <a:pt x="33" y="2"/>
                  <a:pt x="3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6" name="Freeform 647">
            <a:extLst>
              <a:ext uri="{FF2B5EF4-FFF2-40B4-BE49-F238E27FC236}">
                <a16:creationId xmlns:a16="http://schemas.microsoft.com/office/drawing/2014/main" id="{B482A024-4067-6F06-1E20-F8B684CA3B60}"/>
              </a:ext>
            </a:extLst>
          </p:cNvPr>
          <p:cNvSpPr>
            <a:spLocks/>
          </p:cNvSpPr>
          <p:nvPr/>
        </p:nvSpPr>
        <p:spPr bwMode="auto">
          <a:xfrm>
            <a:off x="5810132" y="2586952"/>
            <a:ext cx="329234" cy="366697"/>
          </a:xfrm>
          <a:custGeom>
            <a:avLst/>
            <a:gdLst>
              <a:gd name="T0" fmla="*/ 37 w 57"/>
              <a:gd name="T1" fmla="*/ 10 h 55"/>
              <a:gd name="T2" fmla="*/ 41 w 57"/>
              <a:gd name="T3" fmla="*/ 9 h 55"/>
              <a:gd name="T4" fmla="*/ 43 w 57"/>
              <a:gd name="T5" fmla="*/ 6 h 55"/>
              <a:gd name="T6" fmla="*/ 45 w 57"/>
              <a:gd name="T7" fmla="*/ 4 h 55"/>
              <a:gd name="T8" fmla="*/ 45 w 57"/>
              <a:gd name="T9" fmla="*/ 1 h 55"/>
              <a:gd name="T10" fmla="*/ 41 w 57"/>
              <a:gd name="T11" fmla="*/ 2 h 55"/>
              <a:gd name="T12" fmla="*/ 36 w 57"/>
              <a:gd name="T13" fmla="*/ 4 h 55"/>
              <a:gd name="T14" fmla="*/ 27 w 57"/>
              <a:gd name="T15" fmla="*/ 1 h 55"/>
              <a:gd name="T16" fmla="*/ 22 w 57"/>
              <a:gd name="T17" fmla="*/ 1 h 55"/>
              <a:gd name="T18" fmla="*/ 19 w 57"/>
              <a:gd name="T19" fmla="*/ 1 h 55"/>
              <a:gd name="T20" fmla="*/ 18 w 57"/>
              <a:gd name="T21" fmla="*/ 3 h 55"/>
              <a:gd name="T22" fmla="*/ 17 w 57"/>
              <a:gd name="T23" fmla="*/ 4 h 55"/>
              <a:gd name="T24" fmla="*/ 15 w 57"/>
              <a:gd name="T25" fmla="*/ 5 h 55"/>
              <a:gd name="T26" fmla="*/ 13 w 57"/>
              <a:gd name="T27" fmla="*/ 5 h 55"/>
              <a:gd name="T28" fmla="*/ 12 w 57"/>
              <a:gd name="T29" fmla="*/ 4 h 55"/>
              <a:gd name="T30" fmla="*/ 11 w 57"/>
              <a:gd name="T31" fmla="*/ 8 h 55"/>
              <a:gd name="T32" fmla="*/ 9 w 57"/>
              <a:gd name="T33" fmla="*/ 5 h 55"/>
              <a:gd name="T34" fmla="*/ 5 w 57"/>
              <a:gd name="T35" fmla="*/ 7 h 55"/>
              <a:gd name="T36" fmla="*/ 0 w 57"/>
              <a:gd name="T37" fmla="*/ 7 h 55"/>
              <a:gd name="T38" fmla="*/ 1 w 57"/>
              <a:gd name="T39" fmla="*/ 10 h 55"/>
              <a:gd name="T40" fmla="*/ 0 w 57"/>
              <a:gd name="T41" fmla="*/ 14 h 55"/>
              <a:gd name="T42" fmla="*/ 2 w 57"/>
              <a:gd name="T43" fmla="*/ 18 h 55"/>
              <a:gd name="T44" fmla="*/ 4 w 57"/>
              <a:gd name="T45" fmla="*/ 21 h 55"/>
              <a:gd name="T46" fmla="*/ 12 w 57"/>
              <a:gd name="T47" fmla="*/ 17 h 55"/>
              <a:gd name="T48" fmla="*/ 15 w 57"/>
              <a:gd name="T49" fmla="*/ 19 h 55"/>
              <a:gd name="T50" fmla="*/ 17 w 57"/>
              <a:gd name="T51" fmla="*/ 22 h 55"/>
              <a:gd name="T52" fmla="*/ 18 w 57"/>
              <a:gd name="T53" fmla="*/ 25 h 55"/>
              <a:gd name="T54" fmla="*/ 21 w 57"/>
              <a:gd name="T55" fmla="*/ 28 h 55"/>
              <a:gd name="T56" fmla="*/ 28 w 57"/>
              <a:gd name="T57" fmla="*/ 33 h 55"/>
              <a:gd name="T58" fmla="*/ 33 w 57"/>
              <a:gd name="T59" fmla="*/ 36 h 55"/>
              <a:gd name="T60" fmla="*/ 42 w 57"/>
              <a:gd name="T61" fmla="*/ 42 h 55"/>
              <a:gd name="T62" fmla="*/ 45 w 57"/>
              <a:gd name="T63" fmla="*/ 48 h 55"/>
              <a:gd name="T64" fmla="*/ 43 w 57"/>
              <a:gd name="T65" fmla="*/ 55 h 55"/>
              <a:gd name="T66" fmla="*/ 49 w 57"/>
              <a:gd name="T67" fmla="*/ 48 h 55"/>
              <a:gd name="T68" fmla="*/ 47 w 57"/>
              <a:gd name="T69" fmla="*/ 45 h 55"/>
              <a:gd name="T70" fmla="*/ 50 w 57"/>
              <a:gd name="T71" fmla="*/ 40 h 55"/>
              <a:gd name="T72" fmla="*/ 53 w 57"/>
              <a:gd name="T73" fmla="*/ 41 h 55"/>
              <a:gd name="T74" fmla="*/ 55 w 57"/>
              <a:gd name="T75" fmla="*/ 44 h 55"/>
              <a:gd name="T76" fmla="*/ 53 w 57"/>
              <a:gd name="T77" fmla="*/ 39 h 55"/>
              <a:gd name="T78" fmla="*/ 44 w 57"/>
              <a:gd name="T79" fmla="*/ 35 h 55"/>
              <a:gd name="T80" fmla="*/ 44 w 57"/>
              <a:gd name="T81" fmla="*/ 32 h 55"/>
              <a:gd name="T82" fmla="*/ 39 w 57"/>
              <a:gd name="T83" fmla="*/ 31 h 55"/>
              <a:gd name="T84" fmla="*/ 35 w 57"/>
              <a:gd name="T85" fmla="*/ 26 h 55"/>
              <a:gd name="T86" fmla="*/ 32 w 57"/>
              <a:gd name="T87" fmla="*/ 21 h 55"/>
              <a:gd name="T88" fmla="*/ 27 w 57"/>
              <a:gd name="T89" fmla="*/ 17 h 55"/>
              <a:gd name="T90" fmla="*/ 27 w 57"/>
              <a:gd name="T91" fmla="*/ 15 h 55"/>
              <a:gd name="T92" fmla="*/ 28 w 57"/>
              <a:gd name="T93" fmla="*/ 12 h 55"/>
              <a:gd name="T94" fmla="*/ 30 w 57"/>
              <a:gd name="T95" fmla="*/ 9 h 55"/>
              <a:gd name="T96" fmla="*/ 32 w 57"/>
              <a:gd name="T97" fmla="*/ 8 h 55"/>
              <a:gd name="T98" fmla="*/ 34 w 57"/>
              <a:gd name="T99" fmla="*/ 10 h 55"/>
              <a:gd name="T100" fmla="*/ 37 w 57"/>
              <a:gd name="T101" fmla="*/ 10 h 55"/>
              <a:gd name="T102" fmla="*/ 37 w 57"/>
              <a:gd name="T103" fmla="*/ 1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" h="55">
                <a:moveTo>
                  <a:pt x="37" y="10"/>
                </a:moveTo>
                <a:cubicBezTo>
                  <a:pt x="38" y="9"/>
                  <a:pt x="40" y="10"/>
                  <a:pt x="41" y="9"/>
                </a:cubicBezTo>
                <a:cubicBezTo>
                  <a:pt x="43" y="8"/>
                  <a:pt x="42" y="7"/>
                  <a:pt x="43" y="6"/>
                </a:cubicBezTo>
                <a:cubicBezTo>
                  <a:pt x="43" y="5"/>
                  <a:pt x="44" y="4"/>
                  <a:pt x="45" y="4"/>
                </a:cubicBezTo>
                <a:cubicBezTo>
                  <a:pt x="46" y="3"/>
                  <a:pt x="45" y="3"/>
                  <a:pt x="45" y="1"/>
                </a:cubicBezTo>
                <a:cubicBezTo>
                  <a:pt x="44" y="2"/>
                  <a:pt x="43" y="2"/>
                  <a:pt x="41" y="2"/>
                </a:cubicBezTo>
                <a:cubicBezTo>
                  <a:pt x="39" y="2"/>
                  <a:pt x="37" y="5"/>
                  <a:pt x="36" y="4"/>
                </a:cubicBezTo>
                <a:cubicBezTo>
                  <a:pt x="33" y="3"/>
                  <a:pt x="28" y="4"/>
                  <a:pt x="27" y="1"/>
                </a:cubicBezTo>
                <a:cubicBezTo>
                  <a:pt x="26" y="0"/>
                  <a:pt x="23" y="1"/>
                  <a:pt x="22" y="1"/>
                </a:cubicBezTo>
                <a:cubicBezTo>
                  <a:pt x="20" y="3"/>
                  <a:pt x="20" y="1"/>
                  <a:pt x="19" y="1"/>
                </a:cubicBezTo>
                <a:cubicBezTo>
                  <a:pt x="18" y="1"/>
                  <a:pt x="18" y="3"/>
                  <a:pt x="18" y="3"/>
                </a:cubicBezTo>
                <a:cubicBezTo>
                  <a:pt x="18" y="3"/>
                  <a:pt x="17" y="4"/>
                  <a:pt x="17" y="4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5"/>
                  <a:pt x="14" y="5"/>
                  <a:pt x="13" y="5"/>
                </a:cubicBezTo>
                <a:cubicBezTo>
                  <a:pt x="13" y="5"/>
                  <a:pt x="13" y="5"/>
                  <a:pt x="12" y="4"/>
                </a:cubicBezTo>
                <a:cubicBezTo>
                  <a:pt x="12" y="4"/>
                  <a:pt x="11" y="7"/>
                  <a:pt x="11" y="8"/>
                </a:cubicBezTo>
                <a:cubicBezTo>
                  <a:pt x="11" y="9"/>
                  <a:pt x="9" y="6"/>
                  <a:pt x="9" y="5"/>
                </a:cubicBezTo>
                <a:cubicBezTo>
                  <a:pt x="7" y="4"/>
                  <a:pt x="6" y="7"/>
                  <a:pt x="5" y="7"/>
                </a:cubicBezTo>
                <a:cubicBezTo>
                  <a:pt x="3" y="7"/>
                  <a:pt x="1" y="7"/>
                  <a:pt x="0" y="7"/>
                </a:cubicBezTo>
                <a:cubicBezTo>
                  <a:pt x="0" y="8"/>
                  <a:pt x="1" y="9"/>
                  <a:pt x="1" y="10"/>
                </a:cubicBezTo>
                <a:cubicBezTo>
                  <a:pt x="1" y="12"/>
                  <a:pt x="0" y="12"/>
                  <a:pt x="0" y="14"/>
                </a:cubicBezTo>
                <a:cubicBezTo>
                  <a:pt x="0" y="15"/>
                  <a:pt x="0" y="18"/>
                  <a:pt x="2" y="18"/>
                </a:cubicBezTo>
                <a:cubicBezTo>
                  <a:pt x="3" y="19"/>
                  <a:pt x="4" y="18"/>
                  <a:pt x="4" y="21"/>
                </a:cubicBezTo>
                <a:cubicBezTo>
                  <a:pt x="6" y="20"/>
                  <a:pt x="10" y="16"/>
                  <a:pt x="12" y="17"/>
                </a:cubicBezTo>
                <a:cubicBezTo>
                  <a:pt x="13" y="18"/>
                  <a:pt x="14" y="19"/>
                  <a:pt x="15" y="19"/>
                </a:cubicBezTo>
                <a:cubicBezTo>
                  <a:pt x="16" y="19"/>
                  <a:pt x="17" y="21"/>
                  <a:pt x="17" y="22"/>
                </a:cubicBezTo>
                <a:cubicBezTo>
                  <a:pt x="18" y="23"/>
                  <a:pt x="18" y="24"/>
                  <a:pt x="18" y="25"/>
                </a:cubicBezTo>
                <a:cubicBezTo>
                  <a:pt x="19" y="26"/>
                  <a:pt x="20" y="27"/>
                  <a:pt x="21" y="28"/>
                </a:cubicBezTo>
                <a:cubicBezTo>
                  <a:pt x="23" y="29"/>
                  <a:pt x="25" y="31"/>
                  <a:pt x="28" y="33"/>
                </a:cubicBezTo>
                <a:cubicBezTo>
                  <a:pt x="30" y="35"/>
                  <a:pt x="31" y="35"/>
                  <a:pt x="33" y="36"/>
                </a:cubicBezTo>
                <a:cubicBezTo>
                  <a:pt x="36" y="38"/>
                  <a:pt x="38" y="41"/>
                  <a:pt x="42" y="42"/>
                </a:cubicBezTo>
                <a:cubicBezTo>
                  <a:pt x="44" y="43"/>
                  <a:pt x="44" y="46"/>
                  <a:pt x="45" y="48"/>
                </a:cubicBezTo>
                <a:cubicBezTo>
                  <a:pt x="45" y="50"/>
                  <a:pt x="42" y="52"/>
                  <a:pt x="43" y="55"/>
                </a:cubicBezTo>
                <a:cubicBezTo>
                  <a:pt x="43" y="54"/>
                  <a:pt x="49" y="49"/>
                  <a:pt x="49" y="48"/>
                </a:cubicBezTo>
                <a:cubicBezTo>
                  <a:pt x="50" y="47"/>
                  <a:pt x="47" y="45"/>
                  <a:pt x="47" y="45"/>
                </a:cubicBezTo>
                <a:cubicBezTo>
                  <a:pt x="45" y="43"/>
                  <a:pt x="49" y="39"/>
                  <a:pt x="50" y="40"/>
                </a:cubicBezTo>
                <a:cubicBezTo>
                  <a:pt x="51" y="41"/>
                  <a:pt x="52" y="41"/>
                  <a:pt x="53" y="41"/>
                </a:cubicBezTo>
                <a:cubicBezTo>
                  <a:pt x="54" y="42"/>
                  <a:pt x="54" y="43"/>
                  <a:pt x="55" y="44"/>
                </a:cubicBezTo>
                <a:cubicBezTo>
                  <a:pt x="57" y="44"/>
                  <a:pt x="54" y="40"/>
                  <a:pt x="53" y="39"/>
                </a:cubicBezTo>
                <a:cubicBezTo>
                  <a:pt x="51" y="37"/>
                  <a:pt x="47" y="37"/>
                  <a:pt x="44" y="35"/>
                </a:cubicBezTo>
                <a:cubicBezTo>
                  <a:pt x="43" y="34"/>
                  <a:pt x="46" y="32"/>
                  <a:pt x="44" y="32"/>
                </a:cubicBezTo>
                <a:cubicBezTo>
                  <a:pt x="43" y="31"/>
                  <a:pt x="41" y="32"/>
                  <a:pt x="39" y="31"/>
                </a:cubicBezTo>
                <a:cubicBezTo>
                  <a:pt x="37" y="30"/>
                  <a:pt x="36" y="28"/>
                  <a:pt x="35" y="26"/>
                </a:cubicBezTo>
                <a:cubicBezTo>
                  <a:pt x="34" y="24"/>
                  <a:pt x="34" y="22"/>
                  <a:pt x="32" y="21"/>
                </a:cubicBezTo>
                <a:cubicBezTo>
                  <a:pt x="31" y="20"/>
                  <a:pt x="27" y="19"/>
                  <a:pt x="27" y="17"/>
                </a:cubicBezTo>
                <a:cubicBezTo>
                  <a:pt x="27" y="16"/>
                  <a:pt x="27" y="15"/>
                  <a:pt x="27" y="15"/>
                </a:cubicBezTo>
                <a:cubicBezTo>
                  <a:pt x="28" y="13"/>
                  <a:pt x="28" y="13"/>
                  <a:pt x="28" y="12"/>
                </a:cubicBezTo>
                <a:cubicBezTo>
                  <a:pt x="27" y="9"/>
                  <a:pt x="30" y="10"/>
                  <a:pt x="30" y="9"/>
                </a:cubicBezTo>
                <a:cubicBezTo>
                  <a:pt x="31" y="8"/>
                  <a:pt x="32" y="8"/>
                  <a:pt x="32" y="8"/>
                </a:cubicBezTo>
                <a:cubicBezTo>
                  <a:pt x="34" y="8"/>
                  <a:pt x="34" y="9"/>
                  <a:pt x="34" y="10"/>
                </a:cubicBezTo>
                <a:cubicBezTo>
                  <a:pt x="35" y="10"/>
                  <a:pt x="36" y="10"/>
                  <a:pt x="37" y="10"/>
                </a:cubicBezTo>
                <a:cubicBezTo>
                  <a:pt x="37" y="9"/>
                  <a:pt x="36" y="10"/>
                  <a:pt x="37" y="1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7" name="Freeform 648">
            <a:extLst>
              <a:ext uri="{FF2B5EF4-FFF2-40B4-BE49-F238E27FC236}">
                <a16:creationId xmlns:a16="http://schemas.microsoft.com/office/drawing/2014/main" id="{92D531CE-837B-9B2A-2D55-F01AE1F58D61}"/>
              </a:ext>
            </a:extLst>
          </p:cNvPr>
          <p:cNvSpPr>
            <a:spLocks/>
          </p:cNvSpPr>
          <p:nvPr/>
        </p:nvSpPr>
        <p:spPr bwMode="auto">
          <a:xfrm>
            <a:off x="6001363" y="2607324"/>
            <a:ext cx="155745" cy="167504"/>
          </a:xfrm>
          <a:custGeom>
            <a:avLst/>
            <a:gdLst>
              <a:gd name="T0" fmla="*/ 12 w 27"/>
              <a:gd name="T1" fmla="*/ 10 h 25"/>
              <a:gd name="T2" fmla="*/ 21 w 27"/>
              <a:gd name="T3" fmla="*/ 9 h 25"/>
              <a:gd name="T4" fmla="*/ 27 w 27"/>
              <a:gd name="T5" fmla="*/ 11 h 25"/>
              <a:gd name="T6" fmla="*/ 25 w 27"/>
              <a:gd name="T7" fmla="*/ 4 h 25"/>
              <a:gd name="T8" fmla="*/ 17 w 27"/>
              <a:gd name="T9" fmla="*/ 3 h 25"/>
              <a:gd name="T10" fmla="*/ 13 w 27"/>
              <a:gd name="T11" fmla="*/ 0 h 25"/>
              <a:gd name="T12" fmla="*/ 11 w 27"/>
              <a:gd name="T13" fmla="*/ 2 h 25"/>
              <a:gd name="T14" fmla="*/ 6 w 27"/>
              <a:gd name="T15" fmla="*/ 7 h 25"/>
              <a:gd name="T16" fmla="*/ 1 w 27"/>
              <a:gd name="T17" fmla="*/ 7 h 25"/>
              <a:gd name="T18" fmla="*/ 1 w 27"/>
              <a:gd name="T19" fmla="*/ 11 h 25"/>
              <a:gd name="T20" fmla="*/ 3 w 27"/>
              <a:gd name="T21" fmla="*/ 10 h 25"/>
              <a:gd name="T22" fmla="*/ 4 w 27"/>
              <a:gd name="T23" fmla="*/ 13 h 25"/>
              <a:gd name="T24" fmla="*/ 6 w 27"/>
              <a:gd name="T25" fmla="*/ 10 h 25"/>
              <a:gd name="T26" fmla="*/ 11 w 27"/>
              <a:gd name="T27" fmla="*/ 17 h 25"/>
              <a:gd name="T28" fmla="*/ 23 w 27"/>
              <a:gd name="T29" fmla="*/ 25 h 25"/>
              <a:gd name="T30" fmla="*/ 21 w 27"/>
              <a:gd name="T31" fmla="*/ 22 h 25"/>
              <a:gd name="T32" fmla="*/ 16 w 27"/>
              <a:gd name="T33" fmla="*/ 19 h 25"/>
              <a:gd name="T34" fmla="*/ 12 w 27"/>
              <a:gd name="T35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" h="25">
                <a:moveTo>
                  <a:pt x="12" y="10"/>
                </a:moveTo>
                <a:cubicBezTo>
                  <a:pt x="15" y="10"/>
                  <a:pt x="18" y="8"/>
                  <a:pt x="21" y="9"/>
                </a:cubicBezTo>
                <a:cubicBezTo>
                  <a:pt x="23" y="9"/>
                  <a:pt x="25" y="10"/>
                  <a:pt x="27" y="11"/>
                </a:cubicBezTo>
                <a:cubicBezTo>
                  <a:pt x="26" y="9"/>
                  <a:pt x="26" y="7"/>
                  <a:pt x="25" y="4"/>
                </a:cubicBezTo>
                <a:cubicBezTo>
                  <a:pt x="22" y="6"/>
                  <a:pt x="19" y="4"/>
                  <a:pt x="17" y="3"/>
                </a:cubicBezTo>
                <a:cubicBezTo>
                  <a:pt x="15" y="2"/>
                  <a:pt x="14" y="2"/>
                  <a:pt x="13" y="0"/>
                </a:cubicBezTo>
                <a:cubicBezTo>
                  <a:pt x="13" y="0"/>
                  <a:pt x="11" y="1"/>
                  <a:pt x="11" y="2"/>
                </a:cubicBezTo>
                <a:cubicBezTo>
                  <a:pt x="9" y="3"/>
                  <a:pt x="10" y="8"/>
                  <a:pt x="6" y="7"/>
                </a:cubicBezTo>
                <a:cubicBezTo>
                  <a:pt x="4" y="6"/>
                  <a:pt x="2" y="7"/>
                  <a:pt x="1" y="7"/>
                </a:cubicBezTo>
                <a:cubicBezTo>
                  <a:pt x="0" y="8"/>
                  <a:pt x="1" y="11"/>
                  <a:pt x="1" y="11"/>
                </a:cubicBezTo>
                <a:cubicBezTo>
                  <a:pt x="1" y="11"/>
                  <a:pt x="3" y="10"/>
                  <a:pt x="3" y="10"/>
                </a:cubicBezTo>
                <a:cubicBezTo>
                  <a:pt x="4" y="10"/>
                  <a:pt x="4" y="12"/>
                  <a:pt x="4" y="13"/>
                </a:cubicBezTo>
                <a:cubicBezTo>
                  <a:pt x="4" y="11"/>
                  <a:pt x="5" y="8"/>
                  <a:pt x="6" y="10"/>
                </a:cubicBezTo>
                <a:cubicBezTo>
                  <a:pt x="7" y="13"/>
                  <a:pt x="9" y="15"/>
                  <a:pt x="11" y="17"/>
                </a:cubicBezTo>
                <a:cubicBezTo>
                  <a:pt x="14" y="20"/>
                  <a:pt x="19" y="22"/>
                  <a:pt x="23" y="25"/>
                </a:cubicBezTo>
                <a:cubicBezTo>
                  <a:pt x="23" y="23"/>
                  <a:pt x="23" y="23"/>
                  <a:pt x="21" y="22"/>
                </a:cubicBezTo>
                <a:cubicBezTo>
                  <a:pt x="19" y="21"/>
                  <a:pt x="17" y="20"/>
                  <a:pt x="16" y="19"/>
                </a:cubicBezTo>
                <a:cubicBezTo>
                  <a:pt x="14" y="17"/>
                  <a:pt x="9" y="10"/>
                  <a:pt x="12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8" name="Freeform 649">
            <a:extLst>
              <a:ext uri="{FF2B5EF4-FFF2-40B4-BE49-F238E27FC236}">
                <a16:creationId xmlns:a16="http://schemas.microsoft.com/office/drawing/2014/main" id="{1D513930-98C7-9B10-8BA6-0E5ACCAA3D02}"/>
              </a:ext>
            </a:extLst>
          </p:cNvPr>
          <p:cNvSpPr>
            <a:spLocks/>
          </p:cNvSpPr>
          <p:nvPr/>
        </p:nvSpPr>
        <p:spPr bwMode="auto">
          <a:xfrm>
            <a:off x="5469068" y="2414921"/>
            <a:ext cx="382463" cy="378016"/>
          </a:xfrm>
          <a:custGeom>
            <a:avLst/>
            <a:gdLst>
              <a:gd name="T0" fmla="*/ 59 w 66"/>
              <a:gd name="T1" fmla="*/ 31 h 57"/>
              <a:gd name="T2" fmla="*/ 56 w 66"/>
              <a:gd name="T3" fmla="*/ 30 h 57"/>
              <a:gd name="T4" fmla="*/ 60 w 66"/>
              <a:gd name="T5" fmla="*/ 24 h 57"/>
              <a:gd name="T6" fmla="*/ 63 w 66"/>
              <a:gd name="T7" fmla="*/ 23 h 57"/>
              <a:gd name="T8" fmla="*/ 65 w 66"/>
              <a:gd name="T9" fmla="*/ 15 h 57"/>
              <a:gd name="T10" fmla="*/ 60 w 66"/>
              <a:gd name="T11" fmla="*/ 13 h 57"/>
              <a:gd name="T12" fmla="*/ 57 w 66"/>
              <a:gd name="T13" fmla="*/ 11 h 57"/>
              <a:gd name="T14" fmla="*/ 55 w 66"/>
              <a:gd name="T15" fmla="*/ 11 h 57"/>
              <a:gd name="T16" fmla="*/ 48 w 66"/>
              <a:gd name="T17" fmla="*/ 7 h 57"/>
              <a:gd name="T18" fmla="*/ 43 w 66"/>
              <a:gd name="T19" fmla="*/ 5 h 57"/>
              <a:gd name="T20" fmla="*/ 38 w 66"/>
              <a:gd name="T21" fmla="*/ 1 h 57"/>
              <a:gd name="T22" fmla="*/ 34 w 66"/>
              <a:gd name="T23" fmla="*/ 1 h 57"/>
              <a:gd name="T24" fmla="*/ 33 w 66"/>
              <a:gd name="T25" fmla="*/ 5 h 57"/>
              <a:gd name="T26" fmla="*/ 30 w 66"/>
              <a:gd name="T27" fmla="*/ 8 h 57"/>
              <a:gd name="T28" fmla="*/ 26 w 66"/>
              <a:gd name="T29" fmla="*/ 10 h 57"/>
              <a:gd name="T30" fmla="*/ 24 w 66"/>
              <a:gd name="T31" fmla="*/ 12 h 57"/>
              <a:gd name="T32" fmla="*/ 20 w 66"/>
              <a:gd name="T33" fmla="*/ 11 h 57"/>
              <a:gd name="T34" fmla="*/ 16 w 66"/>
              <a:gd name="T35" fmla="*/ 10 h 57"/>
              <a:gd name="T36" fmla="*/ 16 w 66"/>
              <a:gd name="T37" fmla="*/ 16 h 57"/>
              <a:gd name="T38" fmla="*/ 9 w 66"/>
              <a:gd name="T39" fmla="*/ 15 h 57"/>
              <a:gd name="T40" fmla="*/ 1 w 66"/>
              <a:gd name="T41" fmla="*/ 17 h 57"/>
              <a:gd name="T42" fmla="*/ 2 w 66"/>
              <a:gd name="T43" fmla="*/ 19 h 57"/>
              <a:gd name="T44" fmla="*/ 4 w 66"/>
              <a:gd name="T45" fmla="*/ 21 h 57"/>
              <a:gd name="T46" fmla="*/ 15 w 66"/>
              <a:gd name="T47" fmla="*/ 25 h 57"/>
              <a:gd name="T48" fmla="*/ 14 w 66"/>
              <a:gd name="T49" fmla="*/ 28 h 57"/>
              <a:gd name="T50" fmla="*/ 19 w 66"/>
              <a:gd name="T51" fmla="*/ 31 h 57"/>
              <a:gd name="T52" fmla="*/ 20 w 66"/>
              <a:gd name="T53" fmla="*/ 35 h 57"/>
              <a:gd name="T54" fmla="*/ 22 w 66"/>
              <a:gd name="T55" fmla="*/ 38 h 57"/>
              <a:gd name="T56" fmla="*/ 19 w 66"/>
              <a:gd name="T57" fmla="*/ 36 h 57"/>
              <a:gd name="T58" fmla="*/ 16 w 66"/>
              <a:gd name="T59" fmla="*/ 49 h 57"/>
              <a:gd name="T60" fmla="*/ 27 w 66"/>
              <a:gd name="T61" fmla="*/ 53 h 57"/>
              <a:gd name="T62" fmla="*/ 30 w 66"/>
              <a:gd name="T63" fmla="*/ 53 h 57"/>
              <a:gd name="T64" fmla="*/ 33 w 66"/>
              <a:gd name="T65" fmla="*/ 55 h 57"/>
              <a:gd name="T66" fmla="*/ 40 w 66"/>
              <a:gd name="T67" fmla="*/ 54 h 57"/>
              <a:gd name="T68" fmla="*/ 47 w 66"/>
              <a:gd name="T69" fmla="*/ 48 h 57"/>
              <a:gd name="T70" fmla="*/ 57 w 66"/>
              <a:gd name="T71" fmla="*/ 50 h 57"/>
              <a:gd name="T72" fmla="*/ 62 w 66"/>
              <a:gd name="T73" fmla="*/ 47 h 57"/>
              <a:gd name="T74" fmla="*/ 62 w 66"/>
              <a:gd name="T75" fmla="*/ 45 h 57"/>
              <a:gd name="T76" fmla="*/ 59 w 66"/>
              <a:gd name="T77" fmla="*/ 38 h 57"/>
              <a:gd name="T78" fmla="*/ 59 w 66"/>
              <a:gd name="T79" fmla="*/ 34 h 57"/>
              <a:gd name="T80" fmla="*/ 59 w 66"/>
              <a:gd name="T81" fmla="*/ 31 h 57"/>
              <a:gd name="T82" fmla="*/ 59 w 66"/>
              <a:gd name="T83" fmla="*/ 3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" h="57">
                <a:moveTo>
                  <a:pt x="59" y="31"/>
                </a:moveTo>
                <a:cubicBezTo>
                  <a:pt x="58" y="29"/>
                  <a:pt x="55" y="33"/>
                  <a:pt x="56" y="30"/>
                </a:cubicBezTo>
                <a:cubicBezTo>
                  <a:pt x="56" y="29"/>
                  <a:pt x="59" y="24"/>
                  <a:pt x="60" y="24"/>
                </a:cubicBezTo>
                <a:cubicBezTo>
                  <a:pt x="61" y="23"/>
                  <a:pt x="62" y="25"/>
                  <a:pt x="63" y="23"/>
                </a:cubicBezTo>
                <a:cubicBezTo>
                  <a:pt x="64" y="20"/>
                  <a:pt x="63" y="18"/>
                  <a:pt x="65" y="15"/>
                </a:cubicBezTo>
                <a:cubicBezTo>
                  <a:pt x="66" y="13"/>
                  <a:pt x="61" y="13"/>
                  <a:pt x="60" y="13"/>
                </a:cubicBezTo>
                <a:cubicBezTo>
                  <a:pt x="58" y="13"/>
                  <a:pt x="57" y="12"/>
                  <a:pt x="57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3" y="11"/>
                  <a:pt x="48" y="9"/>
                  <a:pt x="48" y="7"/>
                </a:cubicBezTo>
                <a:cubicBezTo>
                  <a:pt x="47" y="10"/>
                  <a:pt x="44" y="5"/>
                  <a:pt x="43" y="5"/>
                </a:cubicBezTo>
                <a:cubicBezTo>
                  <a:pt x="41" y="4"/>
                  <a:pt x="39" y="3"/>
                  <a:pt x="38" y="1"/>
                </a:cubicBezTo>
                <a:cubicBezTo>
                  <a:pt x="37" y="0"/>
                  <a:pt x="35" y="0"/>
                  <a:pt x="34" y="1"/>
                </a:cubicBezTo>
                <a:cubicBezTo>
                  <a:pt x="33" y="2"/>
                  <a:pt x="32" y="4"/>
                  <a:pt x="33" y="5"/>
                </a:cubicBezTo>
                <a:cubicBezTo>
                  <a:pt x="33" y="6"/>
                  <a:pt x="31" y="7"/>
                  <a:pt x="30" y="8"/>
                </a:cubicBezTo>
                <a:cubicBezTo>
                  <a:pt x="29" y="8"/>
                  <a:pt x="27" y="8"/>
                  <a:pt x="26" y="10"/>
                </a:cubicBezTo>
                <a:cubicBezTo>
                  <a:pt x="26" y="11"/>
                  <a:pt x="25" y="12"/>
                  <a:pt x="24" y="12"/>
                </a:cubicBezTo>
                <a:cubicBezTo>
                  <a:pt x="22" y="12"/>
                  <a:pt x="21" y="12"/>
                  <a:pt x="20" y="11"/>
                </a:cubicBezTo>
                <a:cubicBezTo>
                  <a:pt x="18" y="11"/>
                  <a:pt x="18" y="10"/>
                  <a:pt x="16" y="10"/>
                </a:cubicBezTo>
                <a:cubicBezTo>
                  <a:pt x="14" y="9"/>
                  <a:pt x="20" y="16"/>
                  <a:pt x="16" y="16"/>
                </a:cubicBezTo>
                <a:cubicBezTo>
                  <a:pt x="13" y="16"/>
                  <a:pt x="11" y="17"/>
                  <a:pt x="9" y="15"/>
                </a:cubicBezTo>
                <a:cubicBezTo>
                  <a:pt x="8" y="14"/>
                  <a:pt x="1" y="16"/>
                  <a:pt x="1" y="17"/>
                </a:cubicBezTo>
                <a:cubicBezTo>
                  <a:pt x="1" y="18"/>
                  <a:pt x="4" y="18"/>
                  <a:pt x="2" y="19"/>
                </a:cubicBezTo>
                <a:cubicBezTo>
                  <a:pt x="0" y="20"/>
                  <a:pt x="3" y="21"/>
                  <a:pt x="4" y="21"/>
                </a:cubicBezTo>
                <a:cubicBezTo>
                  <a:pt x="6" y="22"/>
                  <a:pt x="15" y="23"/>
                  <a:pt x="15" y="25"/>
                </a:cubicBezTo>
                <a:cubicBezTo>
                  <a:pt x="15" y="26"/>
                  <a:pt x="13" y="26"/>
                  <a:pt x="14" y="28"/>
                </a:cubicBezTo>
                <a:cubicBezTo>
                  <a:pt x="16" y="30"/>
                  <a:pt x="17" y="30"/>
                  <a:pt x="19" y="31"/>
                </a:cubicBezTo>
                <a:cubicBezTo>
                  <a:pt x="21" y="32"/>
                  <a:pt x="18" y="34"/>
                  <a:pt x="20" y="35"/>
                </a:cubicBezTo>
                <a:cubicBezTo>
                  <a:pt x="20" y="35"/>
                  <a:pt x="22" y="38"/>
                  <a:pt x="22" y="38"/>
                </a:cubicBezTo>
                <a:cubicBezTo>
                  <a:pt x="21" y="39"/>
                  <a:pt x="20" y="36"/>
                  <a:pt x="19" y="36"/>
                </a:cubicBezTo>
                <a:cubicBezTo>
                  <a:pt x="18" y="36"/>
                  <a:pt x="19" y="48"/>
                  <a:pt x="16" y="49"/>
                </a:cubicBezTo>
                <a:cubicBezTo>
                  <a:pt x="19" y="51"/>
                  <a:pt x="23" y="54"/>
                  <a:pt x="27" y="53"/>
                </a:cubicBezTo>
                <a:cubicBezTo>
                  <a:pt x="28" y="53"/>
                  <a:pt x="29" y="52"/>
                  <a:pt x="30" y="53"/>
                </a:cubicBezTo>
                <a:cubicBezTo>
                  <a:pt x="31" y="53"/>
                  <a:pt x="32" y="54"/>
                  <a:pt x="33" y="55"/>
                </a:cubicBezTo>
                <a:cubicBezTo>
                  <a:pt x="35" y="56"/>
                  <a:pt x="41" y="57"/>
                  <a:pt x="40" y="54"/>
                </a:cubicBezTo>
                <a:cubicBezTo>
                  <a:pt x="39" y="49"/>
                  <a:pt x="44" y="47"/>
                  <a:pt x="47" y="48"/>
                </a:cubicBezTo>
                <a:cubicBezTo>
                  <a:pt x="51" y="49"/>
                  <a:pt x="53" y="52"/>
                  <a:pt x="57" y="50"/>
                </a:cubicBezTo>
                <a:cubicBezTo>
                  <a:pt x="59" y="49"/>
                  <a:pt x="60" y="48"/>
                  <a:pt x="62" y="47"/>
                </a:cubicBezTo>
                <a:cubicBezTo>
                  <a:pt x="62" y="47"/>
                  <a:pt x="64" y="45"/>
                  <a:pt x="62" y="45"/>
                </a:cubicBezTo>
                <a:cubicBezTo>
                  <a:pt x="60" y="44"/>
                  <a:pt x="58" y="40"/>
                  <a:pt x="59" y="38"/>
                </a:cubicBezTo>
                <a:cubicBezTo>
                  <a:pt x="61" y="36"/>
                  <a:pt x="60" y="36"/>
                  <a:pt x="59" y="34"/>
                </a:cubicBezTo>
                <a:cubicBezTo>
                  <a:pt x="59" y="33"/>
                  <a:pt x="59" y="32"/>
                  <a:pt x="59" y="31"/>
                </a:cubicBezTo>
                <a:cubicBezTo>
                  <a:pt x="58" y="30"/>
                  <a:pt x="59" y="32"/>
                  <a:pt x="59" y="3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9" name="Freeform 650">
            <a:extLst>
              <a:ext uri="{FF2B5EF4-FFF2-40B4-BE49-F238E27FC236}">
                <a16:creationId xmlns:a16="http://schemas.microsoft.com/office/drawing/2014/main" id="{D86B18B0-66E8-A286-AA6B-C6A5FA369146}"/>
              </a:ext>
            </a:extLst>
          </p:cNvPr>
          <p:cNvSpPr>
            <a:spLocks/>
          </p:cNvSpPr>
          <p:nvPr/>
        </p:nvSpPr>
        <p:spPr bwMode="auto">
          <a:xfrm>
            <a:off x="5786473" y="2562054"/>
            <a:ext cx="128145" cy="99596"/>
          </a:xfrm>
          <a:custGeom>
            <a:avLst/>
            <a:gdLst>
              <a:gd name="T0" fmla="*/ 17 w 22"/>
              <a:gd name="T1" fmla="*/ 1 h 15"/>
              <a:gd name="T2" fmla="*/ 9 w 22"/>
              <a:gd name="T3" fmla="*/ 1 h 15"/>
              <a:gd name="T4" fmla="*/ 8 w 22"/>
              <a:gd name="T5" fmla="*/ 2 h 15"/>
              <a:gd name="T6" fmla="*/ 5 w 22"/>
              <a:gd name="T7" fmla="*/ 2 h 15"/>
              <a:gd name="T8" fmla="*/ 3 w 22"/>
              <a:gd name="T9" fmla="*/ 5 h 15"/>
              <a:gd name="T10" fmla="*/ 1 w 22"/>
              <a:gd name="T11" fmla="*/ 9 h 15"/>
              <a:gd name="T12" fmla="*/ 4 w 22"/>
              <a:gd name="T13" fmla="*/ 10 h 15"/>
              <a:gd name="T14" fmla="*/ 7 w 22"/>
              <a:gd name="T15" fmla="*/ 11 h 15"/>
              <a:gd name="T16" fmla="*/ 11 w 22"/>
              <a:gd name="T17" fmla="*/ 10 h 15"/>
              <a:gd name="T18" fmla="*/ 13 w 22"/>
              <a:gd name="T19" fmla="*/ 10 h 15"/>
              <a:gd name="T20" fmla="*/ 16 w 22"/>
              <a:gd name="T21" fmla="*/ 8 h 15"/>
              <a:gd name="T22" fmla="*/ 18 w 22"/>
              <a:gd name="T23" fmla="*/ 9 h 15"/>
              <a:gd name="T24" fmla="*/ 21 w 22"/>
              <a:gd name="T25" fmla="*/ 8 h 15"/>
              <a:gd name="T26" fmla="*/ 22 w 22"/>
              <a:gd name="T27" fmla="*/ 5 h 15"/>
              <a:gd name="T28" fmla="*/ 18 w 22"/>
              <a:gd name="T29" fmla="*/ 4 h 15"/>
              <a:gd name="T30" fmla="*/ 17 w 22"/>
              <a:gd name="T31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15">
                <a:moveTo>
                  <a:pt x="17" y="1"/>
                </a:moveTo>
                <a:cubicBezTo>
                  <a:pt x="14" y="0"/>
                  <a:pt x="12" y="1"/>
                  <a:pt x="9" y="1"/>
                </a:cubicBezTo>
                <a:cubicBezTo>
                  <a:pt x="7" y="1"/>
                  <a:pt x="9" y="1"/>
                  <a:pt x="8" y="2"/>
                </a:cubicBezTo>
                <a:cubicBezTo>
                  <a:pt x="7" y="2"/>
                  <a:pt x="5" y="2"/>
                  <a:pt x="5" y="2"/>
                </a:cubicBezTo>
                <a:cubicBezTo>
                  <a:pt x="4" y="2"/>
                  <a:pt x="3" y="5"/>
                  <a:pt x="3" y="5"/>
                </a:cubicBezTo>
                <a:cubicBezTo>
                  <a:pt x="2" y="6"/>
                  <a:pt x="0" y="10"/>
                  <a:pt x="1" y="9"/>
                </a:cubicBezTo>
                <a:cubicBezTo>
                  <a:pt x="3" y="9"/>
                  <a:pt x="3" y="8"/>
                  <a:pt x="4" y="10"/>
                </a:cubicBezTo>
                <a:cubicBezTo>
                  <a:pt x="4" y="12"/>
                  <a:pt x="5" y="11"/>
                  <a:pt x="7" y="11"/>
                </a:cubicBezTo>
                <a:cubicBezTo>
                  <a:pt x="8" y="11"/>
                  <a:pt x="10" y="11"/>
                  <a:pt x="11" y="10"/>
                </a:cubicBezTo>
                <a:cubicBezTo>
                  <a:pt x="12" y="8"/>
                  <a:pt x="13" y="9"/>
                  <a:pt x="13" y="10"/>
                </a:cubicBezTo>
                <a:cubicBezTo>
                  <a:pt x="16" y="15"/>
                  <a:pt x="15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9" y="9"/>
                  <a:pt x="20" y="9"/>
                  <a:pt x="21" y="8"/>
                </a:cubicBezTo>
                <a:cubicBezTo>
                  <a:pt x="22" y="7"/>
                  <a:pt x="22" y="7"/>
                  <a:pt x="22" y="5"/>
                </a:cubicBezTo>
                <a:cubicBezTo>
                  <a:pt x="22" y="5"/>
                  <a:pt x="19" y="4"/>
                  <a:pt x="18" y="4"/>
                </a:cubicBezTo>
                <a:cubicBezTo>
                  <a:pt x="17" y="3"/>
                  <a:pt x="17" y="2"/>
                  <a:pt x="1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0" name="Freeform 651">
            <a:extLst>
              <a:ext uri="{FF2B5EF4-FFF2-40B4-BE49-F238E27FC236}">
                <a16:creationId xmlns:a16="http://schemas.microsoft.com/office/drawing/2014/main" id="{8F699199-1017-1773-18FF-EDA80CA563EB}"/>
              </a:ext>
            </a:extLst>
          </p:cNvPr>
          <p:cNvSpPr>
            <a:spLocks/>
          </p:cNvSpPr>
          <p:nvPr/>
        </p:nvSpPr>
        <p:spPr bwMode="auto">
          <a:xfrm>
            <a:off x="5678045" y="2401339"/>
            <a:ext cx="120259" cy="86015"/>
          </a:xfrm>
          <a:custGeom>
            <a:avLst/>
            <a:gdLst>
              <a:gd name="T0" fmla="*/ 19 w 21"/>
              <a:gd name="T1" fmla="*/ 9 h 13"/>
              <a:gd name="T2" fmla="*/ 20 w 21"/>
              <a:gd name="T3" fmla="*/ 6 h 13"/>
              <a:gd name="T4" fmla="*/ 18 w 21"/>
              <a:gd name="T5" fmla="*/ 3 h 13"/>
              <a:gd name="T6" fmla="*/ 13 w 21"/>
              <a:gd name="T7" fmla="*/ 0 h 13"/>
              <a:gd name="T8" fmla="*/ 8 w 21"/>
              <a:gd name="T9" fmla="*/ 1 h 13"/>
              <a:gd name="T10" fmla="*/ 3 w 21"/>
              <a:gd name="T11" fmla="*/ 1 h 13"/>
              <a:gd name="T12" fmla="*/ 5 w 21"/>
              <a:gd name="T13" fmla="*/ 6 h 13"/>
              <a:gd name="T14" fmla="*/ 10 w 21"/>
              <a:gd name="T15" fmla="*/ 9 h 13"/>
              <a:gd name="T16" fmla="*/ 12 w 21"/>
              <a:gd name="T17" fmla="*/ 9 h 13"/>
              <a:gd name="T18" fmla="*/ 18 w 21"/>
              <a:gd name="T19" fmla="*/ 13 h 13"/>
              <a:gd name="T20" fmla="*/ 19 w 21"/>
              <a:gd name="T21" fmla="*/ 9 h 13"/>
              <a:gd name="T22" fmla="*/ 19 w 21"/>
              <a:gd name="T2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3">
                <a:moveTo>
                  <a:pt x="19" y="9"/>
                </a:moveTo>
                <a:cubicBezTo>
                  <a:pt x="18" y="9"/>
                  <a:pt x="21" y="7"/>
                  <a:pt x="20" y="6"/>
                </a:cubicBezTo>
                <a:cubicBezTo>
                  <a:pt x="20" y="5"/>
                  <a:pt x="19" y="3"/>
                  <a:pt x="18" y="3"/>
                </a:cubicBezTo>
                <a:cubicBezTo>
                  <a:pt x="17" y="2"/>
                  <a:pt x="15" y="0"/>
                  <a:pt x="13" y="0"/>
                </a:cubicBezTo>
                <a:cubicBezTo>
                  <a:pt x="11" y="0"/>
                  <a:pt x="10" y="1"/>
                  <a:pt x="8" y="1"/>
                </a:cubicBezTo>
                <a:cubicBezTo>
                  <a:pt x="6" y="1"/>
                  <a:pt x="5" y="0"/>
                  <a:pt x="3" y="1"/>
                </a:cubicBezTo>
                <a:cubicBezTo>
                  <a:pt x="0" y="3"/>
                  <a:pt x="3" y="5"/>
                  <a:pt x="5" y="6"/>
                </a:cubicBezTo>
                <a:cubicBezTo>
                  <a:pt x="7" y="7"/>
                  <a:pt x="8" y="7"/>
                  <a:pt x="10" y="9"/>
                </a:cubicBezTo>
                <a:cubicBezTo>
                  <a:pt x="10" y="10"/>
                  <a:pt x="12" y="10"/>
                  <a:pt x="12" y="9"/>
                </a:cubicBezTo>
                <a:cubicBezTo>
                  <a:pt x="12" y="10"/>
                  <a:pt x="17" y="13"/>
                  <a:pt x="18" y="13"/>
                </a:cubicBezTo>
                <a:cubicBezTo>
                  <a:pt x="18" y="11"/>
                  <a:pt x="18" y="10"/>
                  <a:pt x="19" y="9"/>
                </a:cubicBezTo>
                <a:cubicBezTo>
                  <a:pt x="19" y="9"/>
                  <a:pt x="17" y="10"/>
                  <a:pt x="19" y="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1" name="Freeform 652">
            <a:extLst>
              <a:ext uri="{FF2B5EF4-FFF2-40B4-BE49-F238E27FC236}">
                <a16:creationId xmlns:a16="http://schemas.microsoft.com/office/drawing/2014/main" id="{2E13126B-91BC-7A84-3F16-E959F0292CC9}"/>
              </a:ext>
            </a:extLst>
          </p:cNvPr>
          <p:cNvSpPr>
            <a:spLocks/>
          </p:cNvSpPr>
          <p:nvPr/>
        </p:nvSpPr>
        <p:spPr bwMode="auto">
          <a:xfrm>
            <a:off x="5776618" y="2462456"/>
            <a:ext cx="21687" cy="24900"/>
          </a:xfrm>
          <a:custGeom>
            <a:avLst/>
            <a:gdLst>
              <a:gd name="T0" fmla="*/ 2 w 4"/>
              <a:gd name="T1" fmla="*/ 0 h 4"/>
              <a:gd name="T2" fmla="*/ 1 w 4"/>
              <a:gd name="T3" fmla="*/ 3 h 4"/>
              <a:gd name="T4" fmla="*/ 4 w 4"/>
              <a:gd name="T5" fmla="*/ 4 h 4"/>
              <a:gd name="T6" fmla="*/ 2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1" y="0"/>
                  <a:pt x="1" y="2"/>
                  <a:pt x="1" y="3"/>
                </a:cubicBezTo>
                <a:cubicBezTo>
                  <a:pt x="1" y="4"/>
                  <a:pt x="3" y="4"/>
                  <a:pt x="4" y="4"/>
                </a:cubicBezTo>
                <a:cubicBezTo>
                  <a:pt x="4" y="2"/>
                  <a:pt x="4" y="1"/>
                  <a:pt x="2" y="0"/>
                </a:cubicBezTo>
                <a:cubicBezTo>
                  <a:pt x="0" y="1"/>
                  <a:pt x="3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2" name="Freeform 653">
            <a:extLst>
              <a:ext uri="{FF2B5EF4-FFF2-40B4-BE49-F238E27FC236}">
                <a16:creationId xmlns:a16="http://schemas.microsoft.com/office/drawing/2014/main" id="{4C90BEA4-4600-EDD1-CAF2-1D10799653B8}"/>
              </a:ext>
            </a:extLst>
          </p:cNvPr>
          <p:cNvSpPr>
            <a:spLocks/>
          </p:cNvSpPr>
          <p:nvPr/>
        </p:nvSpPr>
        <p:spPr bwMode="auto">
          <a:xfrm>
            <a:off x="5705645" y="2308533"/>
            <a:ext cx="116318" cy="119971"/>
          </a:xfrm>
          <a:custGeom>
            <a:avLst/>
            <a:gdLst>
              <a:gd name="T0" fmla="*/ 5 w 20"/>
              <a:gd name="T1" fmla="*/ 14 h 18"/>
              <a:gd name="T2" fmla="*/ 14 w 20"/>
              <a:gd name="T3" fmla="*/ 18 h 18"/>
              <a:gd name="T4" fmla="*/ 14 w 20"/>
              <a:gd name="T5" fmla="*/ 13 h 18"/>
              <a:gd name="T6" fmla="*/ 17 w 20"/>
              <a:gd name="T7" fmla="*/ 11 h 18"/>
              <a:gd name="T8" fmla="*/ 18 w 20"/>
              <a:gd name="T9" fmla="*/ 6 h 18"/>
              <a:gd name="T10" fmla="*/ 20 w 20"/>
              <a:gd name="T11" fmla="*/ 5 h 18"/>
              <a:gd name="T12" fmla="*/ 19 w 20"/>
              <a:gd name="T13" fmla="*/ 0 h 18"/>
              <a:gd name="T14" fmla="*/ 15 w 20"/>
              <a:gd name="T15" fmla="*/ 1 h 18"/>
              <a:gd name="T16" fmla="*/ 10 w 20"/>
              <a:gd name="T17" fmla="*/ 3 h 18"/>
              <a:gd name="T18" fmla="*/ 12 w 20"/>
              <a:gd name="T19" fmla="*/ 6 h 18"/>
              <a:gd name="T20" fmla="*/ 10 w 20"/>
              <a:gd name="T21" fmla="*/ 4 h 18"/>
              <a:gd name="T22" fmla="*/ 7 w 20"/>
              <a:gd name="T23" fmla="*/ 6 h 18"/>
              <a:gd name="T24" fmla="*/ 5 w 20"/>
              <a:gd name="T25" fmla="*/ 8 h 18"/>
              <a:gd name="T26" fmla="*/ 5 w 20"/>
              <a:gd name="T27" fmla="*/ 12 h 18"/>
              <a:gd name="T28" fmla="*/ 3 w 20"/>
              <a:gd name="T29" fmla="*/ 12 h 18"/>
              <a:gd name="T30" fmla="*/ 4 w 20"/>
              <a:gd name="T31" fmla="*/ 12 h 18"/>
              <a:gd name="T32" fmla="*/ 3 w 20"/>
              <a:gd name="T33" fmla="*/ 12 h 18"/>
              <a:gd name="T34" fmla="*/ 4 w 20"/>
              <a:gd name="T35" fmla="*/ 14 h 18"/>
              <a:gd name="T36" fmla="*/ 2 w 20"/>
              <a:gd name="T37" fmla="*/ 13 h 18"/>
              <a:gd name="T38" fmla="*/ 3 w 20"/>
              <a:gd name="T39" fmla="*/ 14 h 18"/>
              <a:gd name="T40" fmla="*/ 1 w 20"/>
              <a:gd name="T41" fmla="*/ 14 h 18"/>
              <a:gd name="T42" fmla="*/ 2 w 20"/>
              <a:gd name="T43" fmla="*/ 15 h 18"/>
              <a:gd name="T44" fmla="*/ 0 w 20"/>
              <a:gd name="T45" fmla="*/ 15 h 18"/>
              <a:gd name="T46" fmla="*/ 5 w 20"/>
              <a:gd name="T47" fmla="*/ 14 h 18"/>
              <a:gd name="T48" fmla="*/ 5 w 20"/>
              <a:gd name="T49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18">
                <a:moveTo>
                  <a:pt x="5" y="14"/>
                </a:moveTo>
                <a:cubicBezTo>
                  <a:pt x="7" y="12"/>
                  <a:pt x="13" y="16"/>
                  <a:pt x="14" y="18"/>
                </a:cubicBezTo>
                <a:cubicBezTo>
                  <a:pt x="15" y="16"/>
                  <a:pt x="15" y="14"/>
                  <a:pt x="14" y="13"/>
                </a:cubicBezTo>
                <a:cubicBezTo>
                  <a:pt x="13" y="9"/>
                  <a:pt x="15" y="11"/>
                  <a:pt x="17" y="11"/>
                </a:cubicBezTo>
                <a:cubicBezTo>
                  <a:pt x="19" y="10"/>
                  <a:pt x="19" y="8"/>
                  <a:pt x="18" y="6"/>
                </a:cubicBezTo>
                <a:cubicBezTo>
                  <a:pt x="18" y="6"/>
                  <a:pt x="20" y="5"/>
                  <a:pt x="20" y="5"/>
                </a:cubicBezTo>
                <a:cubicBezTo>
                  <a:pt x="20" y="3"/>
                  <a:pt x="20" y="2"/>
                  <a:pt x="19" y="0"/>
                </a:cubicBezTo>
                <a:cubicBezTo>
                  <a:pt x="19" y="0"/>
                  <a:pt x="15" y="1"/>
                  <a:pt x="15" y="1"/>
                </a:cubicBezTo>
                <a:cubicBezTo>
                  <a:pt x="13" y="1"/>
                  <a:pt x="12" y="1"/>
                  <a:pt x="10" y="3"/>
                </a:cubicBezTo>
                <a:cubicBezTo>
                  <a:pt x="10" y="3"/>
                  <a:pt x="13" y="5"/>
                  <a:pt x="12" y="6"/>
                </a:cubicBezTo>
                <a:cubicBezTo>
                  <a:pt x="10" y="8"/>
                  <a:pt x="9" y="4"/>
                  <a:pt x="10" y="4"/>
                </a:cubicBezTo>
                <a:cubicBezTo>
                  <a:pt x="10" y="4"/>
                  <a:pt x="7" y="5"/>
                  <a:pt x="7" y="6"/>
                </a:cubicBezTo>
                <a:cubicBezTo>
                  <a:pt x="7" y="7"/>
                  <a:pt x="6" y="7"/>
                  <a:pt x="5" y="8"/>
                </a:cubicBezTo>
                <a:cubicBezTo>
                  <a:pt x="5" y="9"/>
                  <a:pt x="3" y="12"/>
                  <a:pt x="5" y="12"/>
                </a:cubicBezTo>
                <a:cubicBezTo>
                  <a:pt x="5" y="12"/>
                  <a:pt x="4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3" y="12"/>
                  <a:pt x="3" y="12"/>
                </a:cubicBezTo>
                <a:cubicBezTo>
                  <a:pt x="2" y="13"/>
                  <a:pt x="4" y="14"/>
                  <a:pt x="4" y="14"/>
                </a:cubicBezTo>
                <a:cubicBezTo>
                  <a:pt x="4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4"/>
                  <a:pt x="2" y="13"/>
                  <a:pt x="1" y="14"/>
                </a:cubicBezTo>
                <a:cubicBezTo>
                  <a:pt x="1" y="14"/>
                  <a:pt x="2" y="15"/>
                  <a:pt x="2" y="15"/>
                </a:cubicBezTo>
                <a:cubicBezTo>
                  <a:pt x="2" y="14"/>
                  <a:pt x="1" y="14"/>
                  <a:pt x="0" y="15"/>
                </a:cubicBezTo>
                <a:cubicBezTo>
                  <a:pt x="1" y="15"/>
                  <a:pt x="4" y="16"/>
                  <a:pt x="5" y="14"/>
                </a:cubicBezTo>
                <a:cubicBezTo>
                  <a:pt x="5" y="14"/>
                  <a:pt x="5" y="15"/>
                  <a:pt x="5" y="1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3" name="Freeform 654">
            <a:extLst>
              <a:ext uri="{FF2B5EF4-FFF2-40B4-BE49-F238E27FC236}">
                <a16:creationId xmlns:a16="http://schemas.microsoft.com/office/drawing/2014/main" id="{0BA48227-C599-0DAA-07DE-F00C8BB81F9E}"/>
              </a:ext>
            </a:extLst>
          </p:cNvPr>
          <p:cNvSpPr>
            <a:spLocks/>
          </p:cNvSpPr>
          <p:nvPr/>
        </p:nvSpPr>
        <p:spPr bwMode="auto">
          <a:xfrm>
            <a:off x="5845617" y="2109338"/>
            <a:ext cx="86744" cy="147132"/>
          </a:xfrm>
          <a:custGeom>
            <a:avLst/>
            <a:gdLst>
              <a:gd name="T0" fmla="*/ 10 w 15"/>
              <a:gd name="T1" fmla="*/ 21 h 22"/>
              <a:gd name="T2" fmla="*/ 8 w 15"/>
              <a:gd name="T3" fmla="*/ 17 h 22"/>
              <a:gd name="T4" fmla="*/ 11 w 15"/>
              <a:gd name="T5" fmla="*/ 12 h 22"/>
              <a:gd name="T6" fmla="*/ 11 w 15"/>
              <a:gd name="T7" fmla="*/ 13 h 22"/>
              <a:gd name="T8" fmla="*/ 15 w 15"/>
              <a:gd name="T9" fmla="*/ 10 h 22"/>
              <a:gd name="T10" fmla="*/ 11 w 15"/>
              <a:gd name="T11" fmla="*/ 7 h 22"/>
              <a:gd name="T12" fmla="*/ 10 w 15"/>
              <a:gd name="T13" fmla="*/ 5 h 22"/>
              <a:gd name="T14" fmla="*/ 12 w 15"/>
              <a:gd name="T15" fmla="*/ 4 h 22"/>
              <a:gd name="T16" fmla="*/ 12 w 15"/>
              <a:gd name="T17" fmla="*/ 1 h 22"/>
              <a:gd name="T18" fmla="*/ 11 w 15"/>
              <a:gd name="T19" fmla="*/ 1 h 22"/>
              <a:gd name="T20" fmla="*/ 7 w 15"/>
              <a:gd name="T21" fmla="*/ 4 h 22"/>
              <a:gd name="T22" fmla="*/ 2 w 15"/>
              <a:gd name="T23" fmla="*/ 5 h 22"/>
              <a:gd name="T24" fmla="*/ 4 w 15"/>
              <a:gd name="T25" fmla="*/ 6 h 22"/>
              <a:gd name="T26" fmla="*/ 6 w 15"/>
              <a:gd name="T27" fmla="*/ 8 h 22"/>
              <a:gd name="T28" fmla="*/ 4 w 15"/>
              <a:gd name="T29" fmla="*/ 8 h 22"/>
              <a:gd name="T30" fmla="*/ 2 w 15"/>
              <a:gd name="T31" fmla="*/ 8 h 22"/>
              <a:gd name="T32" fmla="*/ 0 w 15"/>
              <a:gd name="T33" fmla="*/ 9 h 22"/>
              <a:gd name="T34" fmla="*/ 0 w 15"/>
              <a:gd name="T35" fmla="*/ 14 h 22"/>
              <a:gd name="T36" fmla="*/ 2 w 15"/>
              <a:gd name="T37" fmla="*/ 16 h 22"/>
              <a:gd name="T38" fmla="*/ 2 w 15"/>
              <a:gd name="T39" fmla="*/ 20 h 22"/>
              <a:gd name="T40" fmla="*/ 10 w 15"/>
              <a:gd name="T4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2">
                <a:moveTo>
                  <a:pt x="10" y="21"/>
                </a:moveTo>
                <a:cubicBezTo>
                  <a:pt x="10" y="20"/>
                  <a:pt x="6" y="18"/>
                  <a:pt x="8" y="17"/>
                </a:cubicBezTo>
                <a:cubicBezTo>
                  <a:pt x="9" y="16"/>
                  <a:pt x="9" y="13"/>
                  <a:pt x="11" y="12"/>
                </a:cubicBezTo>
                <a:cubicBezTo>
                  <a:pt x="11" y="12"/>
                  <a:pt x="11" y="13"/>
                  <a:pt x="11" y="13"/>
                </a:cubicBezTo>
                <a:cubicBezTo>
                  <a:pt x="12" y="13"/>
                  <a:pt x="15" y="11"/>
                  <a:pt x="15" y="10"/>
                </a:cubicBezTo>
                <a:cubicBezTo>
                  <a:pt x="15" y="9"/>
                  <a:pt x="11" y="9"/>
                  <a:pt x="11" y="7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4"/>
                  <a:pt x="12" y="5"/>
                  <a:pt x="12" y="4"/>
                </a:cubicBezTo>
                <a:cubicBezTo>
                  <a:pt x="12" y="3"/>
                  <a:pt x="12" y="2"/>
                  <a:pt x="12" y="1"/>
                </a:cubicBezTo>
                <a:cubicBezTo>
                  <a:pt x="12" y="0"/>
                  <a:pt x="12" y="1"/>
                  <a:pt x="11" y="1"/>
                </a:cubicBezTo>
                <a:cubicBezTo>
                  <a:pt x="8" y="1"/>
                  <a:pt x="9" y="2"/>
                  <a:pt x="7" y="4"/>
                </a:cubicBezTo>
                <a:cubicBezTo>
                  <a:pt x="6" y="5"/>
                  <a:pt x="3" y="3"/>
                  <a:pt x="2" y="5"/>
                </a:cubicBezTo>
                <a:cubicBezTo>
                  <a:pt x="0" y="7"/>
                  <a:pt x="3" y="7"/>
                  <a:pt x="4" y="6"/>
                </a:cubicBezTo>
                <a:cubicBezTo>
                  <a:pt x="5" y="5"/>
                  <a:pt x="7" y="6"/>
                  <a:pt x="6" y="8"/>
                </a:cubicBezTo>
                <a:cubicBezTo>
                  <a:pt x="6" y="7"/>
                  <a:pt x="4" y="6"/>
                  <a:pt x="4" y="8"/>
                </a:cubicBezTo>
                <a:cubicBezTo>
                  <a:pt x="3" y="8"/>
                  <a:pt x="2" y="9"/>
                  <a:pt x="2" y="8"/>
                </a:cubicBezTo>
                <a:cubicBezTo>
                  <a:pt x="2" y="9"/>
                  <a:pt x="0" y="7"/>
                  <a:pt x="0" y="9"/>
                </a:cubicBezTo>
                <a:cubicBezTo>
                  <a:pt x="0" y="11"/>
                  <a:pt x="0" y="12"/>
                  <a:pt x="0" y="14"/>
                </a:cubicBezTo>
                <a:cubicBezTo>
                  <a:pt x="1" y="15"/>
                  <a:pt x="2" y="15"/>
                  <a:pt x="2" y="16"/>
                </a:cubicBezTo>
                <a:cubicBezTo>
                  <a:pt x="3" y="18"/>
                  <a:pt x="1" y="19"/>
                  <a:pt x="2" y="20"/>
                </a:cubicBezTo>
                <a:cubicBezTo>
                  <a:pt x="4" y="22"/>
                  <a:pt x="8" y="21"/>
                  <a:pt x="10" y="2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4" name="Freeform 655">
            <a:extLst>
              <a:ext uri="{FF2B5EF4-FFF2-40B4-BE49-F238E27FC236}">
                <a16:creationId xmlns:a16="http://schemas.microsoft.com/office/drawing/2014/main" id="{6A16BC96-191D-946D-F448-179A5A6ADEFF}"/>
              </a:ext>
            </a:extLst>
          </p:cNvPr>
          <p:cNvSpPr>
            <a:spLocks/>
          </p:cNvSpPr>
          <p:nvPr/>
        </p:nvSpPr>
        <p:spPr bwMode="auto">
          <a:xfrm>
            <a:off x="5782531" y="2242892"/>
            <a:ext cx="258261" cy="344062"/>
          </a:xfrm>
          <a:custGeom>
            <a:avLst/>
            <a:gdLst>
              <a:gd name="T0" fmla="*/ 44 w 45"/>
              <a:gd name="T1" fmla="*/ 24 h 52"/>
              <a:gd name="T2" fmla="*/ 43 w 45"/>
              <a:gd name="T3" fmla="*/ 18 h 52"/>
              <a:gd name="T4" fmla="*/ 42 w 45"/>
              <a:gd name="T5" fmla="*/ 12 h 52"/>
              <a:gd name="T6" fmla="*/ 41 w 45"/>
              <a:gd name="T7" fmla="*/ 7 h 52"/>
              <a:gd name="T8" fmla="*/ 38 w 45"/>
              <a:gd name="T9" fmla="*/ 4 h 52"/>
              <a:gd name="T10" fmla="*/ 38 w 45"/>
              <a:gd name="T11" fmla="*/ 2 h 52"/>
              <a:gd name="T12" fmla="*/ 37 w 45"/>
              <a:gd name="T13" fmla="*/ 5 h 52"/>
              <a:gd name="T14" fmla="*/ 33 w 45"/>
              <a:gd name="T15" fmla="*/ 4 h 52"/>
              <a:gd name="T16" fmla="*/ 25 w 45"/>
              <a:gd name="T17" fmla="*/ 7 h 52"/>
              <a:gd name="T18" fmla="*/ 26 w 45"/>
              <a:gd name="T19" fmla="*/ 4 h 52"/>
              <a:gd name="T20" fmla="*/ 21 w 45"/>
              <a:gd name="T21" fmla="*/ 4 h 52"/>
              <a:gd name="T22" fmla="*/ 20 w 45"/>
              <a:gd name="T23" fmla="*/ 1 h 52"/>
              <a:gd name="T24" fmla="*/ 13 w 45"/>
              <a:gd name="T25" fmla="*/ 0 h 52"/>
              <a:gd name="T26" fmla="*/ 15 w 45"/>
              <a:gd name="T27" fmla="*/ 3 h 52"/>
              <a:gd name="T28" fmla="*/ 15 w 45"/>
              <a:gd name="T29" fmla="*/ 6 h 52"/>
              <a:gd name="T30" fmla="*/ 17 w 45"/>
              <a:gd name="T31" fmla="*/ 7 h 52"/>
              <a:gd name="T32" fmla="*/ 20 w 45"/>
              <a:gd name="T33" fmla="*/ 9 h 52"/>
              <a:gd name="T34" fmla="*/ 15 w 45"/>
              <a:gd name="T35" fmla="*/ 8 h 52"/>
              <a:gd name="T36" fmla="*/ 14 w 45"/>
              <a:gd name="T37" fmla="*/ 8 h 52"/>
              <a:gd name="T38" fmla="*/ 13 w 45"/>
              <a:gd name="T39" fmla="*/ 10 h 52"/>
              <a:gd name="T40" fmla="*/ 6 w 45"/>
              <a:gd name="T41" fmla="*/ 10 h 52"/>
              <a:gd name="T42" fmla="*/ 6 w 45"/>
              <a:gd name="T43" fmla="*/ 15 h 52"/>
              <a:gd name="T44" fmla="*/ 6 w 45"/>
              <a:gd name="T45" fmla="*/ 17 h 52"/>
              <a:gd name="T46" fmla="*/ 1 w 45"/>
              <a:gd name="T47" fmla="*/ 22 h 52"/>
              <a:gd name="T48" fmla="*/ 2 w 45"/>
              <a:gd name="T49" fmla="*/ 26 h 52"/>
              <a:gd name="T50" fmla="*/ 2 w 45"/>
              <a:gd name="T51" fmla="*/ 30 h 52"/>
              <a:gd name="T52" fmla="*/ 1 w 45"/>
              <a:gd name="T53" fmla="*/ 33 h 52"/>
              <a:gd name="T54" fmla="*/ 3 w 45"/>
              <a:gd name="T55" fmla="*/ 37 h 52"/>
              <a:gd name="T56" fmla="*/ 11 w 45"/>
              <a:gd name="T57" fmla="*/ 40 h 52"/>
              <a:gd name="T58" fmla="*/ 9 w 45"/>
              <a:gd name="T59" fmla="*/ 49 h 52"/>
              <a:gd name="T60" fmla="*/ 19 w 45"/>
              <a:gd name="T61" fmla="*/ 49 h 52"/>
              <a:gd name="T62" fmla="*/ 23 w 45"/>
              <a:gd name="T63" fmla="*/ 51 h 52"/>
              <a:gd name="T64" fmla="*/ 26 w 45"/>
              <a:gd name="T65" fmla="*/ 50 h 52"/>
              <a:gd name="T66" fmla="*/ 33 w 45"/>
              <a:gd name="T67" fmla="*/ 49 h 52"/>
              <a:gd name="T68" fmla="*/ 36 w 45"/>
              <a:gd name="T69" fmla="*/ 49 h 52"/>
              <a:gd name="T70" fmla="*/ 36 w 45"/>
              <a:gd name="T71" fmla="*/ 45 h 52"/>
              <a:gd name="T72" fmla="*/ 40 w 45"/>
              <a:gd name="T73" fmla="*/ 43 h 52"/>
              <a:gd name="T74" fmla="*/ 35 w 45"/>
              <a:gd name="T75" fmla="*/ 37 h 52"/>
              <a:gd name="T76" fmla="*/ 32 w 45"/>
              <a:gd name="T77" fmla="*/ 31 h 52"/>
              <a:gd name="T78" fmla="*/ 41 w 45"/>
              <a:gd name="T79" fmla="*/ 26 h 52"/>
              <a:gd name="T80" fmla="*/ 44 w 45"/>
              <a:gd name="T81" fmla="*/ 28 h 52"/>
              <a:gd name="T82" fmla="*/ 44 w 45"/>
              <a:gd name="T83" fmla="*/ 24 h 52"/>
              <a:gd name="T84" fmla="*/ 44 w 45"/>
              <a:gd name="T85" fmla="*/ 2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" h="52">
                <a:moveTo>
                  <a:pt x="44" y="24"/>
                </a:moveTo>
                <a:cubicBezTo>
                  <a:pt x="43" y="22"/>
                  <a:pt x="43" y="20"/>
                  <a:pt x="43" y="18"/>
                </a:cubicBezTo>
                <a:cubicBezTo>
                  <a:pt x="42" y="16"/>
                  <a:pt x="41" y="15"/>
                  <a:pt x="42" y="12"/>
                </a:cubicBezTo>
                <a:cubicBezTo>
                  <a:pt x="43" y="10"/>
                  <a:pt x="42" y="8"/>
                  <a:pt x="41" y="7"/>
                </a:cubicBezTo>
                <a:cubicBezTo>
                  <a:pt x="40" y="6"/>
                  <a:pt x="38" y="5"/>
                  <a:pt x="38" y="4"/>
                </a:cubicBezTo>
                <a:cubicBezTo>
                  <a:pt x="38" y="4"/>
                  <a:pt x="39" y="3"/>
                  <a:pt x="38" y="2"/>
                </a:cubicBezTo>
                <a:cubicBezTo>
                  <a:pt x="37" y="2"/>
                  <a:pt x="37" y="5"/>
                  <a:pt x="37" y="5"/>
                </a:cubicBezTo>
                <a:cubicBezTo>
                  <a:pt x="35" y="5"/>
                  <a:pt x="35" y="4"/>
                  <a:pt x="33" y="4"/>
                </a:cubicBezTo>
                <a:cubicBezTo>
                  <a:pt x="31" y="5"/>
                  <a:pt x="28" y="7"/>
                  <a:pt x="25" y="7"/>
                </a:cubicBezTo>
                <a:cubicBezTo>
                  <a:pt x="24" y="6"/>
                  <a:pt x="26" y="5"/>
                  <a:pt x="26" y="4"/>
                </a:cubicBezTo>
                <a:cubicBezTo>
                  <a:pt x="24" y="4"/>
                  <a:pt x="23" y="5"/>
                  <a:pt x="21" y="4"/>
                </a:cubicBezTo>
                <a:cubicBezTo>
                  <a:pt x="20" y="3"/>
                  <a:pt x="23" y="1"/>
                  <a:pt x="20" y="1"/>
                </a:cubicBezTo>
                <a:cubicBezTo>
                  <a:pt x="18" y="1"/>
                  <a:pt x="16" y="1"/>
                  <a:pt x="13" y="0"/>
                </a:cubicBezTo>
                <a:cubicBezTo>
                  <a:pt x="14" y="1"/>
                  <a:pt x="15" y="1"/>
                  <a:pt x="15" y="3"/>
                </a:cubicBezTo>
                <a:cubicBezTo>
                  <a:pt x="14" y="4"/>
                  <a:pt x="14" y="4"/>
                  <a:pt x="15" y="6"/>
                </a:cubicBezTo>
                <a:cubicBezTo>
                  <a:pt x="15" y="8"/>
                  <a:pt x="15" y="7"/>
                  <a:pt x="17" y="7"/>
                </a:cubicBezTo>
                <a:cubicBezTo>
                  <a:pt x="18" y="7"/>
                  <a:pt x="19" y="8"/>
                  <a:pt x="20" y="9"/>
                </a:cubicBezTo>
                <a:cubicBezTo>
                  <a:pt x="19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3" y="9"/>
                  <a:pt x="14" y="10"/>
                  <a:pt x="13" y="10"/>
                </a:cubicBezTo>
                <a:cubicBezTo>
                  <a:pt x="11" y="11"/>
                  <a:pt x="7" y="6"/>
                  <a:pt x="6" y="10"/>
                </a:cubicBezTo>
                <a:cubicBezTo>
                  <a:pt x="7" y="12"/>
                  <a:pt x="8" y="14"/>
                  <a:pt x="6" y="15"/>
                </a:cubicBezTo>
                <a:cubicBezTo>
                  <a:pt x="5" y="17"/>
                  <a:pt x="5" y="15"/>
                  <a:pt x="6" y="17"/>
                </a:cubicBezTo>
                <a:cubicBezTo>
                  <a:pt x="6" y="22"/>
                  <a:pt x="0" y="20"/>
                  <a:pt x="1" y="22"/>
                </a:cubicBezTo>
                <a:cubicBezTo>
                  <a:pt x="1" y="23"/>
                  <a:pt x="2" y="24"/>
                  <a:pt x="2" y="26"/>
                </a:cubicBezTo>
                <a:cubicBezTo>
                  <a:pt x="2" y="28"/>
                  <a:pt x="1" y="28"/>
                  <a:pt x="2" y="30"/>
                </a:cubicBezTo>
                <a:cubicBezTo>
                  <a:pt x="3" y="31"/>
                  <a:pt x="0" y="33"/>
                  <a:pt x="1" y="33"/>
                </a:cubicBezTo>
                <a:cubicBezTo>
                  <a:pt x="3" y="34"/>
                  <a:pt x="2" y="36"/>
                  <a:pt x="3" y="37"/>
                </a:cubicBezTo>
                <a:cubicBezTo>
                  <a:pt x="4" y="40"/>
                  <a:pt x="8" y="39"/>
                  <a:pt x="11" y="40"/>
                </a:cubicBezTo>
                <a:cubicBezTo>
                  <a:pt x="11" y="40"/>
                  <a:pt x="9" y="48"/>
                  <a:pt x="9" y="49"/>
                </a:cubicBezTo>
                <a:cubicBezTo>
                  <a:pt x="13" y="49"/>
                  <a:pt x="15" y="48"/>
                  <a:pt x="19" y="49"/>
                </a:cubicBezTo>
                <a:cubicBezTo>
                  <a:pt x="19" y="49"/>
                  <a:pt x="23" y="52"/>
                  <a:pt x="23" y="51"/>
                </a:cubicBezTo>
                <a:cubicBezTo>
                  <a:pt x="24" y="49"/>
                  <a:pt x="25" y="49"/>
                  <a:pt x="26" y="50"/>
                </a:cubicBezTo>
                <a:cubicBezTo>
                  <a:pt x="27" y="51"/>
                  <a:pt x="32" y="48"/>
                  <a:pt x="33" y="49"/>
                </a:cubicBezTo>
                <a:cubicBezTo>
                  <a:pt x="33" y="49"/>
                  <a:pt x="37" y="50"/>
                  <a:pt x="36" y="49"/>
                </a:cubicBezTo>
                <a:cubicBezTo>
                  <a:pt x="35" y="46"/>
                  <a:pt x="34" y="46"/>
                  <a:pt x="36" y="45"/>
                </a:cubicBezTo>
                <a:cubicBezTo>
                  <a:pt x="38" y="43"/>
                  <a:pt x="38" y="43"/>
                  <a:pt x="40" y="43"/>
                </a:cubicBezTo>
                <a:cubicBezTo>
                  <a:pt x="41" y="42"/>
                  <a:pt x="36" y="38"/>
                  <a:pt x="35" y="37"/>
                </a:cubicBezTo>
                <a:cubicBezTo>
                  <a:pt x="34" y="37"/>
                  <a:pt x="31" y="32"/>
                  <a:pt x="32" y="31"/>
                </a:cubicBezTo>
                <a:cubicBezTo>
                  <a:pt x="36" y="30"/>
                  <a:pt x="38" y="29"/>
                  <a:pt x="41" y="26"/>
                </a:cubicBezTo>
                <a:cubicBezTo>
                  <a:pt x="42" y="25"/>
                  <a:pt x="43" y="29"/>
                  <a:pt x="44" y="28"/>
                </a:cubicBezTo>
                <a:cubicBezTo>
                  <a:pt x="45" y="27"/>
                  <a:pt x="45" y="25"/>
                  <a:pt x="44" y="24"/>
                </a:cubicBezTo>
                <a:cubicBezTo>
                  <a:pt x="44" y="23"/>
                  <a:pt x="44" y="24"/>
                  <a:pt x="44" y="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5" name="Freeform 656">
            <a:extLst>
              <a:ext uri="{FF2B5EF4-FFF2-40B4-BE49-F238E27FC236}">
                <a16:creationId xmlns:a16="http://schemas.microsoft.com/office/drawing/2014/main" id="{1C6C0167-5578-B8FF-5ECA-ACF7FA8FE326}"/>
              </a:ext>
            </a:extLst>
          </p:cNvPr>
          <p:cNvSpPr>
            <a:spLocks/>
          </p:cNvSpPr>
          <p:nvPr/>
        </p:nvSpPr>
        <p:spPr bwMode="auto">
          <a:xfrm>
            <a:off x="6237940" y="2349278"/>
            <a:ext cx="514552" cy="350854"/>
          </a:xfrm>
          <a:custGeom>
            <a:avLst/>
            <a:gdLst>
              <a:gd name="T0" fmla="*/ 0 w 89"/>
              <a:gd name="T1" fmla="*/ 27 h 53"/>
              <a:gd name="T2" fmla="*/ 9 w 89"/>
              <a:gd name="T3" fmla="*/ 30 h 53"/>
              <a:gd name="T4" fmla="*/ 16 w 89"/>
              <a:gd name="T5" fmla="*/ 31 h 53"/>
              <a:gd name="T6" fmla="*/ 22 w 89"/>
              <a:gd name="T7" fmla="*/ 28 h 53"/>
              <a:gd name="T8" fmla="*/ 33 w 89"/>
              <a:gd name="T9" fmla="*/ 30 h 53"/>
              <a:gd name="T10" fmla="*/ 40 w 89"/>
              <a:gd name="T11" fmla="*/ 41 h 53"/>
              <a:gd name="T12" fmla="*/ 44 w 89"/>
              <a:gd name="T13" fmla="*/ 38 h 53"/>
              <a:gd name="T14" fmla="*/ 47 w 89"/>
              <a:gd name="T15" fmla="*/ 41 h 53"/>
              <a:gd name="T16" fmla="*/ 57 w 89"/>
              <a:gd name="T17" fmla="*/ 42 h 53"/>
              <a:gd name="T18" fmla="*/ 51 w 89"/>
              <a:gd name="T19" fmla="*/ 46 h 53"/>
              <a:gd name="T20" fmla="*/ 55 w 89"/>
              <a:gd name="T21" fmla="*/ 49 h 53"/>
              <a:gd name="T22" fmla="*/ 59 w 89"/>
              <a:gd name="T23" fmla="*/ 51 h 53"/>
              <a:gd name="T24" fmla="*/ 67 w 89"/>
              <a:gd name="T25" fmla="*/ 48 h 53"/>
              <a:gd name="T26" fmla="*/ 72 w 89"/>
              <a:gd name="T27" fmla="*/ 46 h 53"/>
              <a:gd name="T28" fmla="*/ 68 w 89"/>
              <a:gd name="T29" fmla="*/ 46 h 53"/>
              <a:gd name="T30" fmla="*/ 63 w 89"/>
              <a:gd name="T31" fmla="*/ 44 h 53"/>
              <a:gd name="T32" fmla="*/ 72 w 89"/>
              <a:gd name="T33" fmla="*/ 38 h 53"/>
              <a:gd name="T34" fmla="*/ 78 w 89"/>
              <a:gd name="T35" fmla="*/ 35 h 53"/>
              <a:gd name="T36" fmla="*/ 84 w 89"/>
              <a:gd name="T37" fmla="*/ 31 h 53"/>
              <a:gd name="T38" fmla="*/ 87 w 89"/>
              <a:gd name="T39" fmla="*/ 28 h 53"/>
              <a:gd name="T40" fmla="*/ 86 w 89"/>
              <a:gd name="T41" fmla="*/ 26 h 53"/>
              <a:gd name="T42" fmla="*/ 88 w 89"/>
              <a:gd name="T43" fmla="*/ 25 h 53"/>
              <a:gd name="T44" fmla="*/ 86 w 89"/>
              <a:gd name="T45" fmla="*/ 24 h 53"/>
              <a:gd name="T46" fmla="*/ 88 w 89"/>
              <a:gd name="T47" fmla="*/ 21 h 53"/>
              <a:gd name="T48" fmla="*/ 85 w 89"/>
              <a:gd name="T49" fmla="*/ 19 h 53"/>
              <a:gd name="T50" fmla="*/ 82 w 89"/>
              <a:gd name="T51" fmla="*/ 18 h 53"/>
              <a:gd name="T52" fmla="*/ 78 w 89"/>
              <a:gd name="T53" fmla="*/ 18 h 53"/>
              <a:gd name="T54" fmla="*/ 75 w 89"/>
              <a:gd name="T55" fmla="*/ 15 h 53"/>
              <a:gd name="T56" fmla="*/ 72 w 89"/>
              <a:gd name="T57" fmla="*/ 17 h 53"/>
              <a:gd name="T58" fmla="*/ 69 w 89"/>
              <a:gd name="T59" fmla="*/ 14 h 53"/>
              <a:gd name="T60" fmla="*/ 65 w 89"/>
              <a:gd name="T61" fmla="*/ 14 h 53"/>
              <a:gd name="T62" fmla="*/ 64 w 89"/>
              <a:gd name="T63" fmla="*/ 10 h 53"/>
              <a:gd name="T64" fmla="*/ 60 w 89"/>
              <a:gd name="T65" fmla="*/ 9 h 53"/>
              <a:gd name="T66" fmla="*/ 60 w 89"/>
              <a:gd name="T67" fmla="*/ 5 h 53"/>
              <a:gd name="T68" fmla="*/ 58 w 89"/>
              <a:gd name="T69" fmla="*/ 2 h 53"/>
              <a:gd name="T70" fmla="*/ 53 w 89"/>
              <a:gd name="T71" fmla="*/ 1 h 53"/>
              <a:gd name="T72" fmla="*/ 47 w 89"/>
              <a:gd name="T73" fmla="*/ 2 h 53"/>
              <a:gd name="T74" fmla="*/ 43 w 89"/>
              <a:gd name="T75" fmla="*/ 3 h 53"/>
              <a:gd name="T76" fmla="*/ 41 w 89"/>
              <a:gd name="T77" fmla="*/ 9 h 53"/>
              <a:gd name="T78" fmla="*/ 38 w 89"/>
              <a:gd name="T79" fmla="*/ 7 h 53"/>
              <a:gd name="T80" fmla="*/ 36 w 89"/>
              <a:gd name="T81" fmla="*/ 8 h 53"/>
              <a:gd name="T82" fmla="*/ 34 w 89"/>
              <a:gd name="T83" fmla="*/ 6 h 53"/>
              <a:gd name="T84" fmla="*/ 31 w 89"/>
              <a:gd name="T85" fmla="*/ 7 h 53"/>
              <a:gd name="T86" fmla="*/ 29 w 89"/>
              <a:gd name="T87" fmla="*/ 6 h 53"/>
              <a:gd name="T88" fmla="*/ 28 w 89"/>
              <a:gd name="T89" fmla="*/ 8 h 53"/>
              <a:gd name="T90" fmla="*/ 21 w 89"/>
              <a:gd name="T91" fmla="*/ 5 h 53"/>
              <a:gd name="T92" fmla="*/ 12 w 89"/>
              <a:gd name="T93" fmla="*/ 4 h 53"/>
              <a:gd name="T94" fmla="*/ 6 w 89"/>
              <a:gd name="T95" fmla="*/ 6 h 53"/>
              <a:gd name="T96" fmla="*/ 9 w 89"/>
              <a:gd name="T97" fmla="*/ 11 h 53"/>
              <a:gd name="T98" fmla="*/ 10 w 89"/>
              <a:gd name="T99" fmla="*/ 14 h 53"/>
              <a:gd name="T100" fmla="*/ 5 w 89"/>
              <a:gd name="T101" fmla="*/ 16 h 53"/>
              <a:gd name="T102" fmla="*/ 2 w 89"/>
              <a:gd name="T103" fmla="*/ 23 h 53"/>
              <a:gd name="T104" fmla="*/ 0 w 89"/>
              <a:gd name="T105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53">
                <a:moveTo>
                  <a:pt x="0" y="27"/>
                </a:moveTo>
                <a:cubicBezTo>
                  <a:pt x="0" y="30"/>
                  <a:pt x="7" y="30"/>
                  <a:pt x="9" y="30"/>
                </a:cubicBezTo>
                <a:cubicBezTo>
                  <a:pt x="11" y="30"/>
                  <a:pt x="13" y="32"/>
                  <a:pt x="16" y="31"/>
                </a:cubicBezTo>
                <a:cubicBezTo>
                  <a:pt x="17" y="29"/>
                  <a:pt x="20" y="28"/>
                  <a:pt x="22" y="28"/>
                </a:cubicBezTo>
                <a:cubicBezTo>
                  <a:pt x="25" y="26"/>
                  <a:pt x="31" y="28"/>
                  <a:pt x="33" y="30"/>
                </a:cubicBezTo>
                <a:cubicBezTo>
                  <a:pt x="36" y="34"/>
                  <a:pt x="37" y="38"/>
                  <a:pt x="40" y="41"/>
                </a:cubicBezTo>
                <a:cubicBezTo>
                  <a:pt x="42" y="40"/>
                  <a:pt x="42" y="39"/>
                  <a:pt x="44" y="38"/>
                </a:cubicBezTo>
                <a:cubicBezTo>
                  <a:pt x="46" y="38"/>
                  <a:pt x="46" y="40"/>
                  <a:pt x="47" y="41"/>
                </a:cubicBezTo>
                <a:cubicBezTo>
                  <a:pt x="48" y="42"/>
                  <a:pt x="57" y="43"/>
                  <a:pt x="57" y="42"/>
                </a:cubicBezTo>
                <a:cubicBezTo>
                  <a:pt x="57" y="43"/>
                  <a:pt x="51" y="45"/>
                  <a:pt x="51" y="46"/>
                </a:cubicBezTo>
                <a:cubicBezTo>
                  <a:pt x="52" y="47"/>
                  <a:pt x="56" y="46"/>
                  <a:pt x="55" y="49"/>
                </a:cubicBezTo>
                <a:cubicBezTo>
                  <a:pt x="54" y="51"/>
                  <a:pt x="57" y="53"/>
                  <a:pt x="59" y="51"/>
                </a:cubicBezTo>
                <a:cubicBezTo>
                  <a:pt x="61" y="50"/>
                  <a:pt x="64" y="48"/>
                  <a:pt x="67" y="48"/>
                </a:cubicBezTo>
                <a:cubicBezTo>
                  <a:pt x="70" y="48"/>
                  <a:pt x="71" y="48"/>
                  <a:pt x="72" y="46"/>
                </a:cubicBezTo>
                <a:cubicBezTo>
                  <a:pt x="72" y="46"/>
                  <a:pt x="69" y="46"/>
                  <a:pt x="68" y="46"/>
                </a:cubicBezTo>
                <a:cubicBezTo>
                  <a:pt x="66" y="46"/>
                  <a:pt x="64" y="47"/>
                  <a:pt x="63" y="44"/>
                </a:cubicBezTo>
                <a:cubicBezTo>
                  <a:pt x="60" y="40"/>
                  <a:pt x="70" y="38"/>
                  <a:pt x="72" y="38"/>
                </a:cubicBezTo>
                <a:cubicBezTo>
                  <a:pt x="74" y="37"/>
                  <a:pt x="76" y="36"/>
                  <a:pt x="78" y="35"/>
                </a:cubicBezTo>
                <a:cubicBezTo>
                  <a:pt x="79" y="33"/>
                  <a:pt x="81" y="31"/>
                  <a:pt x="84" y="31"/>
                </a:cubicBezTo>
                <a:cubicBezTo>
                  <a:pt x="85" y="31"/>
                  <a:pt x="87" y="31"/>
                  <a:pt x="87" y="28"/>
                </a:cubicBezTo>
                <a:cubicBezTo>
                  <a:pt x="87" y="27"/>
                  <a:pt x="86" y="27"/>
                  <a:pt x="86" y="26"/>
                </a:cubicBezTo>
                <a:cubicBezTo>
                  <a:pt x="86" y="25"/>
                  <a:pt x="88" y="25"/>
                  <a:pt x="88" y="25"/>
                </a:cubicBezTo>
                <a:cubicBezTo>
                  <a:pt x="88" y="25"/>
                  <a:pt x="86" y="24"/>
                  <a:pt x="86" y="24"/>
                </a:cubicBezTo>
                <a:cubicBezTo>
                  <a:pt x="86" y="23"/>
                  <a:pt x="89" y="23"/>
                  <a:pt x="88" y="21"/>
                </a:cubicBezTo>
                <a:cubicBezTo>
                  <a:pt x="88" y="21"/>
                  <a:pt x="86" y="20"/>
                  <a:pt x="85" y="19"/>
                </a:cubicBezTo>
                <a:cubicBezTo>
                  <a:pt x="84" y="18"/>
                  <a:pt x="83" y="20"/>
                  <a:pt x="82" y="18"/>
                </a:cubicBezTo>
                <a:cubicBezTo>
                  <a:pt x="81" y="17"/>
                  <a:pt x="80" y="17"/>
                  <a:pt x="78" y="18"/>
                </a:cubicBezTo>
                <a:cubicBezTo>
                  <a:pt x="77" y="18"/>
                  <a:pt x="76" y="15"/>
                  <a:pt x="75" y="15"/>
                </a:cubicBezTo>
                <a:cubicBezTo>
                  <a:pt x="74" y="14"/>
                  <a:pt x="73" y="16"/>
                  <a:pt x="72" y="17"/>
                </a:cubicBezTo>
                <a:cubicBezTo>
                  <a:pt x="71" y="17"/>
                  <a:pt x="70" y="14"/>
                  <a:pt x="69" y="14"/>
                </a:cubicBezTo>
                <a:cubicBezTo>
                  <a:pt x="68" y="14"/>
                  <a:pt x="65" y="15"/>
                  <a:pt x="65" y="14"/>
                </a:cubicBezTo>
                <a:cubicBezTo>
                  <a:pt x="65" y="13"/>
                  <a:pt x="65" y="11"/>
                  <a:pt x="64" y="10"/>
                </a:cubicBezTo>
                <a:cubicBezTo>
                  <a:pt x="63" y="9"/>
                  <a:pt x="61" y="10"/>
                  <a:pt x="60" y="9"/>
                </a:cubicBezTo>
                <a:cubicBezTo>
                  <a:pt x="59" y="8"/>
                  <a:pt x="58" y="6"/>
                  <a:pt x="60" y="5"/>
                </a:cubicBezTo>
                <a:cubicBezTo>
                  <a:pt x="61" y="5"/>
                  <a:pt x="59" y="2"/>
                  <a:pt x="58" y="2"/>
                </a:cubicBezTo>
                <a:cubicBezTo>
                  <a:pt x="57" y="1"/>
                  <a:pt x="54" y="2"/>
                  <a:pt x="53" y="1"/>
                </a:cubicBezTo>
                <a:cubicBezTo>
                  <a:pt x="50" y="0"/>
                  <a:pt x="50" y="6"/>
                  <a:pt x="47" y="2"/>
                </a:cubicBezTo>
                <a:cubicBezTo>
                  <a:pt x="46" y="2"/>
                  <a:pt x="44" y="3"/>
                  <a:pt x="43" y="3"/>
                </a:cubicBezTo>
                <a:cubicBezTo>
                  <a:pt x="41" y="4"/>
                  <a:pt x="42" y="9"/>
                  <a:pt x="41" y="9"/>
                </a:cubicBezTo>
                <a:cubicBezTo>
                  <a:pt x="40" y="9"/>
                  <a:pt x="39" y="7"/>
                  <a:pt x="38" y="7"/>
                </a:cubicBezTo>
                <a:cubicBezTo>
                  <a:pt x="38" y="7"/>
                  <a:pt x="37" y="8"/>
                  <a:pt x="36" y="8"/>
                </a:cubicBezTo>
                <a:cubicBezTo>
                  <a:pt x="35" y="8"/>
                  <a:pt x="34" y="7"/>
                  <a:pt x="34" y="6"/>
                </a:cubicBezTo>
                <a:cubicBezTo>
                  <a:pt x="34" y="5"/>
                  <a:pt x="32" y="7"/>
                  <a:pt x="31" y="7"/>
                </a:cubicBezTo>
                <a:cubicBezTo>
                  <a:pt x="30" y="7"/>
                  <a:pt x="30" y="6"/>
                  <a:pt x="29" y="6"/>
                </a:cubicBezTo>
                <a:cubicBezTo>
                  <a:pt x="28" y="6"/>
                  <a:pt x="28" y="7"/>
                  <a:pt x="28" y="8"/>
                </a:cubicBezTo>
                <a:cubicBezTo>
                  <a:pt x="28" y="8"/>
                  <a:pt x="21" y="5"/>
                  <a:pt x="21" y="5"/>
                </a:cubicBezTo>
                <a:cubicBezTo>
                  <a:pt x="18" y="4"/>
                  <a:pt x="15" y="4"/>
                  <a:pt x="12" y="4"/>
                </a:cubicBezTo>
                <a:cubicBezTo>
                  <a:pt x="10" y="4"/>
                  <a:pt x="9" y="6"/>
                  <a:pt x="6" y="6"/>
                </a:cubicBezTo>
                <a:cubicBezTo>
                  <a:pt x="6" y="9"/>
                  <a:pt x="9" y="9"/>
                  <a:pt x="9" y="11"/>
                </a:cubicBezTo>
                <a:cubicBezTo>
                  <a:pt x="9" y="12"/>
                  <a:pt x="10" y="13"/>
                  <a:pt x="10" y="14"/>
                </a:cubicBezTo>
                <a:cubicBezTo>
                  <a:pt x="9" y="15"/>
                  <a:pt x="6" y="15"/>
                  <a:pt x="5" y="16"/>
                </a:cubicBezTo>
                <a:cubicBezTo>
                  <a:pt x="2" y="18"/>
                  <a:pt x="3" y="20"/>
                  <a:pt x="2" y="23"/>
                </a:cubicBezTo>
                <a:cubicBezTo>
                  <a:pt x="2" y="25"/>
                  <a:pt x="1" y="26"/>
                  <a:pt x="0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6" name="Freeform 657">
            <a:extLst>
              <a:ext uri="{FF2B5EF4-FFF2-40B4-BE49-F238E27FC236}">
                <a16:creationId xmlns:a16="http://schemas.microsoft.com/office/drawing/2014/main" id="{C36B2456-8CD3-C650-8099-F9182B767087}"/>
              </a:ext>
            </a:extLst>
          </p:cNvPr>
          <p:cNvSpPr>
            <a:spLocks/>
          </p:cNvSpPr>
          <p:nvPr/>
        </p:nvSpPr>
        <p:spPr bwMode="auto">
          <a:xfrm>
            <a:off x="6076280" y="2480564"/>
            <a:ext cx="173489" cy="81488"/>
          </a:xfrm>
          <a:custGeom>
            <a:avLst/>
            <a:gdLst>
              <a:gd name="T0" fmla="*/ 30 w 30"/>
              <a:gd name="T1" fmla="*/ 4 h 12"/>
              <a:gd name="T2" fmla="*/ 22 w 30"/>
              <a:gd name="T3" fmla="*/ 0 h 12"/>
              <a:gd name="T4" fmla="*/ 17 w 30"/>
              <a:gd name="T5" fmla="*/ 0 h 12"/>
              <a:gd name="T6" fmla="*/ 14 w 30"/>
              <a:gd name="T7" fmla="*/ 1 h 12"/>
              <a:gd name="T8" fmla="*/ 11 w 30"/>
              <a:gd name="T9" fmla="*/ 0 h 12"/>
              <a:gd name="T10" fmla="*/ 8 w 30"/>
              <a:gd name="T11" fmla="*/ 3 h 12"/>
              <a:gd name="T12" fmla="*/ 3 w 30"/>
              <a:gd name="T13" fmla="*/ 9 h 12"/>
              <a:gd name="T14" fmla="*/ 11 w 30"/>
              <a:gd name="T15" fmla="*/ 11 h 12"/>
              <a:gd name="T16" fmla="*/ 13 w 30"/>
              <a:gd name="T17" fmla="*/ 9 h 12"/>
              <a:gd name="T18" fmla="*/ 18 w 30"/>
              <a:gd name="T19" fmla="*/ 9 h 12"/>
              <a:gd name="T20" fmla="*/ 19 w 30"/>
              <a:gd name="T21" fmla="*/ 6 h 12"/>
              <a:gd name="T22" fmla="*/ 24 w 30"/>
              <a:gd name="T23" fmla="*/ 7 h 12"/>
              <a:gd name="T24" fmla="*/ 28 w 30"/>
              <a:gd name="T25" fmla="*/ 7 h 12"/>
              <a:gd name="T26" fmla="*/ 30 w 30"/>
              <a:gd name="T2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12">
                <a:moveTo>
                  <a:pt x="30" y="4"/>
                </a:moveTo>
                <a:cubicBezTo>
                  <a:pt x="27" y="2"/>
                  <a:pt x="26" y="0"/>
                  <a:pt x="22" y="0"/>
                </a:cubicBezTo>
                <a:cubicBezTo>
                  <a:pt x="20" y="0"/>
                  <a:pt x="19" y="0"/>
                  <a:pt x="17" y="0"/>
                </a:cubicBezTo>
                <a:cubicBezTo>
                  <a:pt x="15" y="0"/>
                  <a:pt x="15" y="1"/>
                  <a:pt x="14" y="1"/>
                </a:cubicBezTo>
                <a:cubicBezTo>
                  <a:pt x="13" y="1"/>
                  <a:pt x="12" y="0"/>
                  <a:pt x="11" y="0"/>
                </a:cubicBezTo>
                <a:cubicBezTo>
                  <a:pt x="10" y="1"/>
                  <a:pt x="9" y="2"/>
                  <a:pt x="8" y="3"/>
                </a:cubicBezTo>
                <a:cubicBezTo>
                  <a:pt x="6" y="5"/>
                  <a:pt x="0" y="4"/>
                  <a:pt x="3" y="9"/>
                </a:cubicBezTo>
                <a:cubicBezTo>
                  <a:pt x="4" y="11"/>
                  <a:pt x="8" y="12"/>
                  <a:pt x="11" y="11"/>
                </a:cubicBezTo>
                <a:cubicBezTo>
                  <a:pt x="12" y="11"/>
                  <a:pt x="12" y="9"/>
                  <a:pt x="13" y="9"/>
                </a:cubicBezTo>
                <a:cubicBezTo>
                  <a:pt x="15" y="9"/>
                  <a:pt x="17" y="9"/>
                  <a:pt x="18" y="9"/>
                </a:cubicBezTo>
                <a:cubicBezTo>
                  <a:pt x="19" y="9"/>
                  <a:pt x="19" y="7"/>
                  <a:pt x="19" y="6"/>
                </a:cubicBezTo>
                <a:cubicBezTo>
                  <a:pt x="20" y="5"/>
                  <a:pt x="23" y="7"/>
                  <a:pt x="24" y="7"/>
                </a:cubicBezTo>
                <a:cubicBezTo>
                  <a:pt x="25" y="7"/>
                  <a:pt x="27" y="7"/>
                  <a:pt x="28" y="7"/>
                </a:cubicBezTo>
                <a:cubicBezTo>
                  <a:pt x="29" y="7"/>
                  <a:pt x="29" y="5"/>
                  <a:pt x="3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7" name="Freeform 658">
            <a:extLst>
              <a:ext uri="{FF2B5EF4-FFF2-40B4-BE49-F238E27FC236}">
                <a16:creationId xmlns:a16="http://schemas.microsoft.com/office/drawing/2014/main" id="{AB1AA809-6527-EB2F-A4F4-2DC886962A8C}"/>
              </a:ext>
            </a:extLst>
          </p:cNvPr>
          <p:cNvSpPr>
            <a:spLocks/>
          </p:cNvSpPr>
          <p:nvPr/>
        </p:nvSpPr>
        <p:spPr bwMode="auto">
          <a:xfrm>
            <a:off x="6267510" y="2181773"/>
            <a:ext cx="272062" cy="233149"/>
          </a:xfrm>
          <a:custGeom>
            <a:avLst/>
            <a:gdLst>
              <a:gd name="T0" fmla="*/ 11 w 47"/>
              <a:gd name="T1" fmla="*/ 29 h 35"/>
              <a:gd name="T2" fmla="*/ 18 w 47"/>
              <a:gd name="T3" fmla="*/ 30 h 35"/>
              <a:gd name="T4" fmla="*/ 23 w 47"/>
              <a:gd name="T5" fmla="*/ 33 h 35"/>
              <a:gd name="T6" fmla="*/ 25 w 47"/>
              <a:gd name="T7" fmla="*/ 31 h 35"/>
              <a:gd name="T8" fmla="*/ 29 w 47"/>
              <a:gd name="T9" fmla="*/ 32 h 35"/>
              <a:gd name="T10" fmla="*/ 33 w 47"/>
              <a:gd name="T11" fmla="*/ 32 h 35"/>
              <a:gd name="T12" fmla="*/ 36 w 47"/>
              <a:gd name="T13" fmla="*/ 33 h 35"/>
              <a:gd name="T14" fmla="*/ 38 w 47"/>
              <a:gd name="T15" fmla="*/ 28 h 35"/>
              <a:gd name="T16" fmla="*/ 42 w 47"/>
              <a:gd name="T17" fmla="*/ 27 h 35"/>
              <a:gd name="T18" fmla="*/ 40 w 47"/>
              <a:gd name="T19" fmla="*/ 22 h 35"/>
              <a:gd name="T20" fmla="*/ 44 w 47"/>
              <a:gd name="T21" fmla="*/ 21 h 35"/>
              <a:gd name="T22" fmla="*/ 45 w 47"/>
              <a:gd name="T23" fmla="*/ 17 h 35"/>
              <a:gd name="T24" fmla="*/ 42 w 47"/>
              <a:gd name="T25" fmla="*/ 15 h 35"/>
              <a:gd name="T26" fmla="*/ 39 w 47"/>
              <a:gd name="T27" fmla="*/ 11 h 35"/>
              <a:gd name="T28" fmla="*/ 38 w 47"/>
              <a:gd name="T29" fmla="*/ 6 h 35"/>
              <a:gd name="T30" fmla="*/ 35 w 47"/>
              <a:gd name="T31" fmla="*/ 2 h 35"/>
              <a:gd name="T32" fmla="*/ 33 w 47"/>
              <a:gd name="T33" fmla="*/ 2 h 35"/>
              <a:gd name="T34" fmla="*/ 30 w 47"/>
              <a:gd name="T35" fmla="*/ 1 h 35"/>
              <a:gd name="T36" fmla="*/ 28 w 47"/>
              <a:gd name="T37" fmla="*/ 2 h 35"/>
              <a:gd name="T38" fmla="*/ 25 w 47"/>
              <a:gd name="T39" fmla="*/ 0 h 35"/>
              <a:gd name="T40" fmla="*/ 22 w 47"/>
              <a:gd name="T41" fmla="*/ 2 h 35"/>
              <a:gd name="T42" fmla="*/ 17 w 47"/>
              <a:gd name="T43" fmla="*/ 3 h 35"/>
              <a:gd name="T44" fmla="*/ 17 w 47"/>
              <a:gd name="T45" fmla="*/ 6 h 35"/>
              <a:gd name="T46" fmla="*/ 13 w 47"/>
              <a:gd name="T47" fmla="*/ 9 h 35"/>
              <a:gd name="T48" fmla="*/ 12 w 47"/>
              <a:gd name="T49" fmla="*/ 13 h 35"/>
              <a:gd name="T50" fmla="*/ 8 w 47"/>
              <a:gd name="T51" fmla="*/ 14 h 35"/>
              <a:gd name="T52" fmla="*/ 1 w 47"/>
              <a:gd name="T53" fmla="*/ 16 h 35"/>
              <a:gd name="T54" fmla="*/ 2 w 47"/>
              <a:gd name="T55" fmla="*/ 24 h 35"/>
              <a:gd name="T56" fmla="*/ 1 w 47"/>
              <a:gd name="T57" fmla="*/ 27 h 35"/>
              <a:gd name="T58" fmla="*/ 1 w 47"/>
              <a:gd name="T59" fmla="*/ 31 h 35"/>
              <a:gd name="T60" fmla="*/ 5 w 47"/>
              <a:gd name="T61" fmla="*/ 30 h 35"/>
              <a:gd name="T62" fmla="*/ 11 w 47"/>
              <a:gd name="T63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" h="35">
                <a:moveTo>
                  <a:pt x="11" y="29"/>
                </a:moveTo>
                <a:cubicBezTo>
                  <a:pt x="14" y="29"/>
                  <a:pt x="16" y="30"/>
                  <a:pt x="18" y="30"/>
                </a:cubicBezTo>
                <a:cubicBezTo>
                  <a:pt x="18" y="30"/>
                  <a:pt x="23" y="33"/>
                  <a:pt x="23" y="33"/>
                </a:cubicBezTo>
                <a:cubicBezTo>
                  <a:pt x="23" y="32"/>
                  <a:pt x="24" y="29"/>
                  <a:pt x="25" y="31"/>
                </a:cubicBezTo>
                <a:cubicBezTo>
                  <a:pt x="27" y="34"/>
                  <a:pt x="28" y="29"/>
                  <a:pt x="29" y="32"/>
                </a:cubicBezTo>
                <a:cubicBezTo>
                  <a:pt x="30" y="34"/>
                  <a:pt x="32" y="32"/>
                  <a:pt x="33" y="32"/>
                </a:cubicBezTo>
                <a:cubicBezTo>
                  <a:pt x="34" y="31"/>
                  <a:pt x="36" y="35"/>
                  <a:pt x="36" y="33"/>
                </a:cubicBezTo>
                <a:cubicBezTo>
                  <a:pt x="37" y="31"/>
                  <a:pt x="36" y="29"/>
                  <a:pt x="38" y="28"/>
                </a:cubicBezTo>
                <a:cubicBezTo>
                  <a:pt x="39" y="28"/>
                  <a:pt x="41" y="27"/>
                  <a:pt x="42" y="27"/>
                </a:cubicBezTo>
                <a:cubicBezTo>
                  <a:pt x="41" y="26"/>
                  <a:pt x="40" y="24"/>
                  <a:pt x="40" y="22"/>
                </a:cubicBezTo>
                <a:cubicBezTo>
                  <a:pt x="40" y="20"/>
                  <a:pt x="42" y="22"/>
                  <a:pt x="44" y="21"/>
                </a:cubicBezTo>
                <a:cubicBezTo>
                  <a:pt x="46" y="21"/>
                  <a:pt x="47" y="19"/>
                  <a:pt x="45" y="17"/>
                </a:cubicBezTo>
                <a:cubicBezTo>
                  <a:pt x="44" y="16"/>
                  <a:pt x="43" y="17"/>
                  <a:pt x="42" y="15"/>
                </a:cubicBezTo>
                <a:cubicBezTo>
                  <a:pt x="41" y="14"/>
                  <a:pt x="40" y="13"/>
                  <a:pt x="39" y="11"/>
                </a:cubicBezTo>
                <a:cubicBezTo>
                  <a:pt x="38" y="10"/>
                  <a:pt x="38" y="8"/>
                  <a:pt x="38" y="6"/>
                </a:cubicBezTo>
                <a:cubicBezTo>
                  <a:pt x="39" y="4"/>
                  <a:pt x="36" y="2"/>
                  <a:pt x="35" y="2"/>
                </a:cubicBezTo>
                <a:cubicBezTo>
                  <a:pt x="34" y="1"/>
                  <a:pt x="34" y="2"/>
                  <a:pt x="33" y="2"/>
                </a:cubicBezTo>
                <a:cubicBezTo>
                  <a:pt x="31" y="3"/>
                  <a:pt x="31" y="2"/>
                  <a:pt x="30" y="1"/>
                </a:cubicBezTo>
                <a:cubicBezTo>
                  <a:pt x="29" y="0"/>
                  <a:pt x="29" y="2"/>
                  <a:pt x="28" y="2"/>
                </a:cubicBezTo>
                <a:cubicBezTo>
                  <a:pt x="27" y="2"/>
                  <a:pt x="25" y="0"/>
                  <a:pt x="25" y="0"/>
                </a:cubicBezTo>
                <a:cubicBezTo>
                  <a:pt x="23" y="0"/>
                  <a:pt x="23" y="2"/>
                  <a:pt x="22" y="2"/>
                </a:cubicBezTo>
                <a:cubicBezTo>
                  <a:pt x="20" y="3"/>
                  <a:pt x="19" y="3"/>
                  <a:pt x="17" y="3"/>
                </a:cubicBezTo>
                <a:cubicBezTo>
                  <a:pt x="16" y="4"/>
                  <a:pt x="17" y="6"/>
                  <a:pt x="17" y="6"/>
                </a:cubicBezTo>
                <a:cubicBezTo>
                  <a:pt x="16" y="8"/>
                  <a:pt x="13" y="7"/>
                  <a:pt x="13" y="9"/>
                </a:cubicBezTo>
                <a:cubicBezTo>
                  <a:pt x="12" y="10"/>
                  <a:pt x="12" y="11"/>
                  <a:pt x="12" y="13"/>
                </a:cubicBezTo>
                <a:cubicBezTo>
                  <a:pt x="12" y="14"/>
                  <a:pt x="9" y="14"/>
                  <a:pt x="8" y="14"/>
                </a:cubicBezTo>
                <a:cubicBezTo>
                  <a:pt x="5" y="15"/>
                  <a:pt x="4" y="16"/>
                  <a:pt x="1" y="16"/>
                </a:cubicBezTo>
                <a:cubicBezTo>
                  <a:pt x="2" y="19"/>
                  <a:pt x="5" y="21"/>
                  <a:pt x="2" y="24"/>
                </a:cubicBezTo>
                <a:cubicBezTo>
                  <a:pt x="0" y="25"/>
                  <a:pt x="0" y="26"/>
                  <a:pt x="1" y="27"/>
                </a:cubicBezTo>
                <a:cubicBezTo>
                  <a:pt x="3" y="28"/>
                  <a:pt x="1" y="30"/>
                  <a:pt x="1" y="31"/>
                </a:cubicBezTo>
                <a:cubicBezTo>
                  <a:pt x="3" y="31"/>
                  <a:pt x="4" y="31"/>
                  <a:pt x="5" y="30"/>
                </a:cubicBezTo>
                <a:cubicBezTo>
                  <a:pt x="7" y="29"/>
                  <a:pt x="10" y="29"/>
                  <a:pt x="11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8" name="Freeform 659">
            <a:extLst>
              <a:ext uri="{FF2B5EF4-FFF2-40B4-BE49-F238E27FC236}">
                <a16:creationId xmlns:a16="http://schemas.microsoft.com/office/drawing/2014/main" id="{07CF8796-CFA5-1E25-BD3F-6CC6BF3A6D13}"/>
              </a:ext>
            </a:extLst>
          </p:cNvPr>
          <p:cNvSpPr>
            <a:spLocks/>
          </p:cNvSpPr>
          <p:nvPr/>
        </p:nvSpPr>
        <p:spPr bwMode="auto">
          <a:xfrm>
            <a:off x="6204424" y="2168192"/>
            <a:ext cx="167574" cy="126762"/>
          </a:xfrm>
          <a:custGeom>
            <a:avLst/>
            <a:gdLst>
              <a:gd name="T0" fmla="*/ 16 w 29"/>
              <a:gd name="T1" fmla="*/ 18 h 19"/>
              <a:gd name="T2" fmla="*/ 23 w 29"/>
              <a:gd name="T3" fmla="*/ 15 h 19"/>
              <a:gd name="T4" fmla="*/ 23 w 29"/>
              <a:gd name="T5" fmla="*/ 12 h 19"/>
              <a:gd name="T6" fmla="*/ 27 w 29"/>
              <a:gd name="T7" fmla="*/ 9 h 19"/>
              <a:gd name="T8" fmla="*/ 26 w 29"/>
              <a:gd name="T9" fmla="*/ 4 h 19"/>
              <a:gd name="T10" fmla="*/ 19 w 29"/>
              <a:gd name="T11" fmla="*/ 1 h 19"/>
              <a:gd name="T12" fmla="*/ 10 w 29"/>
              <a:gd name="T13" fmla="*/ 1 h 19"/>
              <a:gd name="T14" fmla="*/ 0 w 29"/>
              <a:gd name="T15" fmla="*/ 4 h 19"/>
              <a:gd name="T16" fmla="*/ 1 w 29"/>
              <a:gd name="T17" fmla="*/ 6 h 19"/>
              <a:gd name="T18" fmla="*/ 2 w 29"/>
              <a:gd name="T19" fmla="*/ 9 h 19"/>
              <a:gd name="T20" fmla="*/ 5 w 29"/>
              <a:gd name="T21" fmla="*/ 10 h 19"/>
              <a:gd name="T22" fmla="*/ 9 w 29"/>
              <a:gd name="T23" fmla="*/ 11 h 19"/>
              <a:gd name="T24" fmla="*/ 8 w 29"/>
              <a:gd name="T25" fmla="*/ 15 h 19"/>
              <a:gd name="T26" fmla="*/ 12 w 29"/>
              <a:gd name="T27" fmla="*/ 18 h 19"/>
              <a:gd name="T28" fmla="*/ 16 w 29"/>
              <a:gd name="T29" fmla="*/ 18 h 19"/>
              <a:gd name="T30" fmla="*/ 16 w 29"/>
              <a:gd name="T31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19">
                <a:moveTo>
                  <a:pt x="16" y="18"/>
                </a:moveTo>
                <a:cubicBezTo>
                  <a:pt x="18" y="16"/>
                  <a:pt x="21" y="16"/>
                  <a:pt x="23" y="15"/>
                </a:cubicBezTo>
                <a:cubicBezTo>
                  <a:pt x="23" y="14"/>
                  <a:pt x="23" y="13"/>
                  <a:pt x="23" y="12"/>
                </a:cubicBezTo>
                <a:cubicBezTo>
                  <a:pt x="24" y="10"/>
                  <a:pt x="25" y="10"/>
                  <a:pt x="27" y="9"/>
                </a:cubicBezTo>
                <a:cubicBezTo>
                  <a:pt x="29" y="8"/>
                  <a:pt x="28" y="5"/>
                  <a:pt x="26" y="4"/>
                </a:cubicBezTo>
                <a:cubicBezTo>
                  <a:pt x="24" y="3"/>
                  <a:pt x="22" y="2"/>
                  <a:pt x="19" y="1"/>
                </a:cubicBezTo>
                <a:cubicBezTo>
                  <a:pt x="17" y="0"/>
                  <a:pt x="13" y="1"/>
                  <a:pt x="10" y="1"/>
                </a:cubicBezTo>
                <a:cubicBezTo>
                  <a:pt x="8" y="1"/>
                  <a:pt x="0" y="0"/>
                  <a:pt x="0" y="4"/>
                </a:cubicBezTo>
                <a:cubicBezTo>
                  <a:pt x="0" y="4"/>
                  <a:pt x="1" y="5"/>
                  <a:pt x="1" y="6"/>
                </a:cubicBezTo>
                <a:cubicBezTo>
                  <a:pt x="2" y="7"/>
                  <a:pt x="1" y="8"/>
                  <a:pt x="2" y="9"/>
                </a:cubicBezTo>
                <a:cubicBezTo>
                  <a:pt x="3" y="9"/>
                  <a:pt x="4" y="11"/>
                  <a:pt x="5" y="10"/>
                </a:cubicBezTo>
                <a:cubicBezTo>
                  <a:pt x="7" y="10"/>
                  <a:pt x="9" y="9"/>
                  <a:pt x="9" y="11"/>
                </a:cubicBezTo>
                <a:cubicBezTo>
                  <a:pt x="9" y="12"/>
                  <a:pt x="9" y="14"/>
                  <a:pt x="8" y="15"/>
                </a:cubicBezTo>
                <a:cubicBezTo>
                  <a:pt x="11" y="15"/>
                  <a:pt x="11" y="15"/>
                  <a:pt x="12" y="18"/>
                </a:cubicBezTo>
                <a:cubicBezTo>
                  <a:pt x="13" y="18"/>
                  <a:pt x="16" y="18"/>
                  <a:pt x="16" y="18"/>
                </a:cubicBezTo>
                <a:cubicBezTo>
                  <a:pt x="17" y="17"/>
                  <a:pt x="15" y="19"/>
                  <a:pt x="16" y="1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9" name="Freeform 660">
            <a:extLst>
              <a:ext uri="{FF2B5EF4-FFF2-40B4-BE49-F238E27FC236}">
                <a16:creationId xmlns:a16="http://schemas.microsoft.com/office/drawing/2014/main" id="{4FB3E81B-66F1-65F7-ACAF-BD84D8154255}"/>
              </a:ext>
            </a:extLst>
          </p:cNvPr>
          <p:cNvSpPr>
            <a:spLocks/>
          </p:cNvSpPr>
          <p:nvPr/>
        </p:nvSpPr>
        <p:spPr bwMode="auto">
          <a:xfrm>
            <a:off x="6204424" y="2088967"/>
            <a:ext cx="207004" cy="119971"/>
          </a:xfrm>
          <a:custGeom>
            <a:avLst/>
            <a:gdLst>
              <a:gd name="T0" fmla="*/ 11 w 36"/>
              <a:gd name="T1" fmla="*/ 13 h 18"/>
              <a:gd name="T2" fmla="*/ 19 w 36"/>
              <a:gd name="T3" fmla="*/ 12 h 18"/>
              <a:gd name="T4" fmla="*/ 25 w 36"/>
              <a:gd name="T5" fmla="*/ 15 h 18"/>
              <a:gd name="T6" fmla="*/ 29 w 36"/>
              <a:gd name="T7" fmla="*/ 17 h 18"/>
              <a:gd name="T8" fmla="*/ 33 w 36"/>
              <a:gd name="T9" fmla="*/ 16 h 18"/>
              <a:gd name="T10" fmla="*/ 36 w 36"/>
              <a:gd name="T11" fmla="*/ 14 h 18"/>
              <a:gd name="T12" fmla="*/ 34 w 36"/>
              <a:gd name="T13" fmla="*/ 8 h 18"/>
              <a:gd name="T14" fmla="*/ 31 w 36"/>
              <a:gd name="T15" fmla="*/ 4 h 18"/>
              <a:gd name="T16" fmla="*/ 25 w 36"/>
              <a:gd name="T17" fmla="*/ 3 h 18"/>
              <a:gd name="T18" fmla="*/ 18 w 36"/>
              <a:gd name="T19" fmla="*/ 1 h 18"/>
              <a:gd name="T20" fmla="*/ 17 w 36"/>
              <a:gd name="T21" fmla="*/ 5 h 18"/>
              <a:gd name="T22" fmla="*/ 15 w 36"/>
              <a:gd name="T23" fmla="*/ 7 h 18"/>
              <a:gd name="T24" fmla="*/ 8 w 36"/>
              <a:gd name="T25" fmla="*/ 4 h 18"/>
              <a:gd name="T26" fmla="*/ 0 w 36"/>
              <a:gd name="T27" fmla="*/ 15 h 18"/>
              <a:gd name="T28" fmla="*/ 11 w 36"/>
              <a:gd name="T2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18">
                <a:moveTo>
                  <a:pt x="11" y="13"/>
                </a:moveTo>
                <a:cubicBezTo>
                  <a:pt x="14" y="13"/>
                  <a:pt x="16" y="12"/>
                  <a:pt x="19" y="12"/>
                </a:cubicBezTo>
                <a:cubicBezTo>
                  <a:pt x="20" y="12"/>
                  <a:pt x="24" y="14"/>
                  <a:pt x="25" y="15"/>
                </a:cubicBezTo>
                <a:cubicBezTo>
                  <a:pt x="26" y="16"/>
                  <a:pt x="27" y="18"/>
                  <a:pt x="29" y="17"/>
                </a:cubicBezTo>
                <a:cubicBezTo>
                  <a:pt x="30" y="17"/>
                  <a:pt x="31" y="16"/>
                  <a:pt x="33" y="16"/>
                </a:cubicBezTo>
                <a:cubicBezTo>
                  <a:pt x="34" y="16"/>
                  <a:pt x="34" y="14"/>
                  <a:pt x="36" y="14"/>
                </a:cubicBezTo>
                <a:cubicBezTo>
                  <a:pt x="35" y="12"/>
                  <a:pt x="33" y="9"/>
                  <a:pt x="34" y="8"/>
                </a:cubicBezTo>
                <a:cubicBezTo>
                  <a:pt x="35" y="6"/>
                  <a:pt x="32" y="4"/>
                  <a:pt x="31" y="4"/>
                </a:cubicBezTo>
                <a:cubicBezTo>
                  <a:pt x="29" y="3"/>
                  <a:pt x="27" y="5"/>
                  <a:pt x="25" y="3"/>
                </a:cubicBezTo>
                <a:cubicBezTo>
                  <a:pt x="22" y="1"/>
                  <a:pt x="21" y="0"/>
                  <a:pt x="18" y="1"/>
                </a:cubicBezTo>
                <a:cubicBezTo>
                  <a:pt x="16" y="2"/>
                  <a:pt x="17" y="3"/>
                  <a:pt x="17" y="5"/>
                </a:cubicBezTo>
                <a:cubicBezTo>
                  <a:pt x="16" y="6"/>
                  <a:pt x="16" y="7"/>
                  <a:pt x="15" y="7"/>
                </a:cubicBezTo>
                <a:cubicBezTo>
                  <a:pt x="12" y="9"/>
                  <a:pt x="10" y="5"/>
                  <a:pt x="8" y="4"/>
                </a:cubicBezTo>
                <a:cubicBezTo>
                  <a:pt x="3" y="0"/>
                  <a:pt x="0" y="11"/>
                  <a:pt x="0" y="15"/>
                </a:cubicBezTo>
                <a:cubicBezTo>
                  <a:pt x="4" y="13"/>
                  <a:pt x="7" y="13"/>
                  <a:pt x="11" y="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0" name="Freeform 661">
            <a:extLst>
              <a:ext uri="{FF2B5EF4-FFF2-40B4-BE49-F238E27FC236}">
                <a16:creationId xmlns:a16="http://schemas.microsoft.com/office/drawing/2014/main" id="{7417297B-8A50-ABEE-85F5-0CADE39AC82B}"/>
              </a:ext>
            </a:extLst>
          </p:cNvPr>
          <p:cNvSpPr>
            <a:spLocks/>
          </p:cNvSpPr>
          <p:nvPr/>
        </p:nvSpPr>
        <p:spPr bwMode="auto">
          <a:xfrm>
            <a:off x="6267510" y="2016534"/>
            <a:ext cx="138003" cy="99596"/>
          </a:xfrm>
          <a:custGeom>
            <a:avLst/>
            <a:gdLst>
              <a:gd name="T0" fmla="*/ 16 w 24"/>
              <a:gd name="T1" fmla="*/ 15 h 15"/>
              <a:gd name="T2" fmla="*/ 20 w 24"/>
              <a:gd name="T3" fmla="*/ 15 h 15"/>
              <a:gd name="T4" fmla="*/ 22 w 24"/>
              <a:gd name="T5" fmla="*/ 13 h 15"/>
              <a:gd name="T6" fmla="*/ 22 w 24"/>
              <a:gd name="T7" fmla="*/ 10 h 15"/>
              <a:gd name="T8" fmla="*/ 21 w 24"/>
              <a:gd name="T9" fmla="*/ 5 h 15"/>
              <a:gd name="T10" fmla="*/ 24 w 24"/>
              <a:gd name="T11" fmla="*/ 0 h 15"/>
              <a:gd name="T12" fmla="*/ 12 w 24"/>
              <a:gd name="T13" fmla="*/ 0 h 15"/>
              <a:gd name="T14" fmla="*/ 6 w 24"/>
              <a:gd name="T15" fmla="*/ 1 h 15"/>
              <a:gd name="T16" fmla="*/ 0 w 24"/>
              <a:gd name="T17" fmla="*/ 5 h 15"/>
              <a:gd name="T18" fmla="*/ 2 w 24"/>
              <a:gd name="T19" fmla="*/ 6 h 15"/>
              <a:gd name="T20" fmla="*/ 2 w 24"/>
              <a:gd name="T21" fmla="*/ 8 h 15"/>
              <a:gd name="T22" fmla="*/ 7 w 24"/>
              <a:gd name="T23" fmla="*/ 9 h 15"/>
              <a:gd name="T24" fmla="*/ 6 w 24"/>
              <a:gd name="T25" fmla="*/ 13 h 15"/>
              <a:gd name="T26" fmla="*/ 11 w 24"/>
              <a:gd name="T27" fmla="*/ 12 h 15"/>
              <a:gd name="T28" fmla="*/ 16 w 24"/>
              <a:gd name="T2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15">
                <a:moveTo>
                  <a:pt x="16" y="15"/>
                </a:moveTo>
                <a:cubicBezTo>
                  <a:pt x="17" y="15"/>
                  <a:pt x="19" y="15"/>
                  <a:pt x="20" y="15"/>
                </a:cubicBezTo>
                <a:cubicBezTo>
                  <a:pt x="20" y="14"/>
                  <a:pt x="22" y="14"/>
                  <a:pt x="22" y="13"/>
                </a:cubicBezTo>
                <a:cubicBezTo>
                  <a:pt x="22" y="12"/>
                  <a:pt x="22" y="11"/>
                  <a:pt x="22" y="10"/>
                </a:cubicBezTo>
                <a:cubicBezTo>
                  <a:pt x="21" y="8"/>
                  <a:pt x="20" y="7"/>
                  <a:pt x="21" y="5"/>
                </a:cubicBezTo>
                <a:cubicBezTo>
                  <a:pt x="23" y="4"/>
                  <a:pt x="24" y="2"/>
                  <a:pt x="24" y="0"/>
                </a:cubicBezTo>
                <a:cubicBezTo>
                  <a:pt x="22" y="3"/>
                  <a:pt x="15" y="0"/>
                  <a:pt x="12" y="0"/>
                </a:cubicBezTo>
                <a:cubicBezTo>
                  <a:pt x="10" y="0"/>
                  <a:pt x="8" y="0"/>
                  <a:pt x="6" y="1"/>
                </a:cubicBezTo>
                <a:cubicBezTo>
                  <a:pt x="5" y="1"/>
                  <a:pt x="0" y="5"/>
                  <a:pt x="0" y="5"/>
                </a:cubicBezTo>
                <a:cubicBezTo>
                  <a:pt x="0" y="6"/>
                  <a:pt x="3" y="5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3" y="10"/>
                  <a:pt x="7" y="9"/>
                  <a:pt x="7" y="9"/>
                </a:cubicBezTo>
                <a:cubicBezTo>
                  <a:pt x="7" y="10"/>
                  <a:pt x="6" y="12"/>
                  <a:pt x="6" y="13"/>
                </a:cubicBezTo>
                <a:cubicBezTo>
                  <a:pt x="7" y="12"/>
                  <a:pt x="9" y="11"/>
                  <a:pt x="11" y="12"/>
                </a:cubicBezTo>
                <a:cubicBezTo>
                  <a:pt x="13" y="13"/>
                  <a:pt x="14" y="15"/>
                  <a:pt x="16" y="1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1" name="Freeform 662">
            <a:extLst>
              <a:ext uri="{FF2B5EF4-FFF2-40B4-BE49-F238E27FC236}">
                <a16:creationId xmlns:a16="http://schemas.microsoft.com/office/drawing/2014/main" id="{D10CECD1-B6B7-47CB-3B47-FF01E200CA37}"/>
              </a:ext>
            </a:extLst>
          </p:cNvPr>
          <p:cNvSpPr>
            <a:spLocks/>
          </p:cNvSpPr>
          <p:nvPr/>
        </p:nvSpPr>
        <p:spPr bwMode="auto">
          <a:xfrm>
            <a:off x="6163025" y="2222518"/>
            <a:ext cx="92659" cy="52063"/>
          </a:xfrm>
          <a:custGeom>
            <a:avLst/>
            <a:gdLst>
              <a:gd name="T0" fmla="*/ 16 w 16"/>
              <a:gd name="T1" fmla="*/ 4 h 8"/>
              <a:gd name="T2" fmla="*/ 12 w 16"/>
              <a:gd name="T3" fmla="*/ 2 h 8"/>
              <a:gd name="T4" fmla="*/ 8 w 16"/>
              <a:gd name="T5" fmla="*/ 0 h 8"/>
              <a:gd name="T6" fmla="*/ 7 w 16"/>
              <a:gd name="T7" fmla="*/ 3 h 8"/>
              <a:gd name="T8" fmla="*/ 5 w 16"/>
              <a:gd name="T9" fmla="*/ 2 h 8"/>
              <a:gd name="T10" fmla="*/ 2 w 16"/>
              <a:gd name="T11" fmla="*/ 3 h 8"/>
              <a:gd name="T12" fmla="*/ 0 w 16"/>
              <a:gd name="T13" fmla="*/ 5 h 8"/>
              <a:gd name="T14" fmla="*/ 0 w 16"/>
              <a:gd name="T15" fmla="*/ 6 h 8"/>
              <a:gd name="T16" fmla="*/ 2 w 16"/>
              <a:gd name="T17" fmla="*/ 6 h 8"/>
              <a:gd name="T18" fmla="*/ 8 w 16"/>
              <a:gd name="T19" fmla="*/ 7 h 8"/>
              <a:gd name="T20" fmla="*/ 16 w 16"/>
              <a:gd name="T2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8">
                <a:moveTo>
                  <a:pt x="16" y="4"/>
                </a:moveTo>
                <a:cubicBezTo>
                  <a:pt x="16" y="1"/>
                  <a:pt x="14" y="2"/>
                  <a:pt x="12" y="2"/>
                </a:cubicBezTo>
                <a:cubicBezTo>
                  <a:pt x="11" y="3"/>
                  <a:pt x="10" y="1"/>
                  <a:pt x="8" y="0"/>
                </a:cubicBezTo>
                <a:cubicBezTo>
                  <a:pt x="8" y="1"/>
                  <a:pt x="8" y="2"/>
                  <a:pt x="7" y="3"/>
                </a:cubicBezTo>
                <a:cubicBezTo>
                  <a:pt x="6" y="3"/>
                  <a:pt x="7" y="1"/>
                  <a:pt x="5" y="2"/>
                </a:cubicBezTo>
                <a:cubicBezTo>
                  <a:pt x="4" y="2"/>
                  <a:pt x="2" y="2"/>
                  <a:pt x="2" y="3"/>
                </a:cubicBezTo>
                <a:cubicBezTo>
                  <a:pt x="1" y="5"/>
                  <a:pt x="2" y="6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2" y="6"/>
                </a:cubicBezTo>
                <a:cubicBezTo>
                  <a:pt x="4" y="7"/>
                  <a:pt x="6" y="7"/>
                  <a:pt x="8" y="7"/>
                </a:cubicBezTo>
                <a:cubicBezTo>
                  <a:pt x="10" y="7"/>
                  <a:pt x="16" y="8"/>
                  <a:pt x="1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2" name="Freeform 663">
            <a:extLst>
              <a:ext uri="{FF2B5EF4-FFF2-40B4-BE49-F238E27FC236}">
                <a16:creationId xmlns:a16="http://schemas.microsoft.com/office/drawing/2014/main" id="{C5A51AA1-6459-F6B4-7B0A-4CC45899A459}"/>
              </a:ext>
            </a:extLst>
          </p:cNvPr>
          <p:cNvSpPr>
            <a:spLocks/>
          </p:cNvSpPr>
          <p:nvPr/>
        </p:nvSpPr>
        <p:spPr bwMode="auto">
          <a:xfrm>
            <a:off x="6019106" y="2236098"/>
            <a:ext cx="276004" cy="278419"/>
          </a:xfrm>
          <a:custGeom>
            <a:avLst/>
            <a:gdLst>
              <a:gd name="T0" fmla="*/ 1 w 48"/>
              <a:gd name="T1" fmla="*/ 12 h 42"/>
              <a:gd name="T2" fmla="*/ 0 w 48"/>
              <a:gd name="T3" fmla="*/ 16 h 42"/>
              <a:gd name="T4" fmla="*/ 2 w 48"/>
              <a:gd name="T5" fmla="*/ 20 h 42"/>
              <a:gd name="T6" fmla="*/ 4 w 48"/>
              <a:gd name="T7" fmla="*/ 27 h 42"/>
              <a:gd name="T8" fmla="*/ 9 w 48"/>
              <a:gd name="T9" fmla="*/ 31 h 42"/>
              <a:gd name="T10" fmla="*/ 10 w 48"/>
              <a:gd name="T11" fmla="*/ 33 h 42"/>
              <a:gd name="T12" fmla="*/ 13 w 48"/>
              <a:gd name="T13" fmla="*/ 32 h 42"/>
              <a:gd name="T14" fmla="*/ 21 w 48"/>
              <a:gd name="T15" fmla="*/ 36 h 42"/>
              <a:gd name="T16" fmla="*/ 25 w 48"/>
              <a:gd name="T17" fmla="*/ 37 h 42"/>
              <a:gd name="T18" fmla="*/ 33 w 48"/>
              <a:gd name="T19" fmla="*/ 37 h 42"/>
              <a:gd name="T20" fmla="*/ 39 w 48"/>
              <a:gd name="T21" fmla="*/ 41 h 42"/>
              <a:gd name="T22" fmla="*/ 41 w 48"/>
              <a:gd name="T23" fmla="*/ 35 h 42"/>
              <a:gd name="T24" fmla="*/ 44 w 48"/>
              <a:gd name="T25" fmla="*/ 32 h 42"/>
              <a:gd name="T26" fmla="*/ 48 w 48"/>
              <a:gd name="T27" fmla="*/ 31 h 42"/>
              <a:gd name="T28" fmla="*/ 45 w 48"/>
              <a:gd name="T29" fmla="*/ 26 h 42"/>
              <a:gd name="T30" fmla="*/ 44 w 48"/>
              <a:gd name="T31" fmla="*/ 19 h 42"/>
              <a:gd name="T32" fmla="*/ 46 w 48"/>
              <a:gd name="T33" fmla="*/ 12 h 42"/>
              <a:gd name="T34" fmla="*/ 44 w 48"/>
              <a:gd name="T35" fmla="*/ 7 h 42"/>
              <a:gd name="T36" fmla="*/ 42 w 48"/>
              <a:gd name="T37" fmla="*/ 5 h 42"/>
              <a:gd name="T38" fmla="*/ 25 w 48"/>
              <a:gd name="T39" fmla="*/ 4 h 42"/>
              <a:gd name="T40" fmla="*/ 20 w 48"/>
              <a:gd name="T41" fmla="*/ 2 h 42"/>
              <a:gd name="T42" fmla="*/ 13 w 48"/>
              <a:gd name="T43" fmla="*/ 4 h 42"/>
              <a:gd name="T44" fmla="*/ 6 w 48"/>
              <a:gd name="T45" fmla="*/ 6 h 42"/>
              <a:gd name="T46" fmla="*/ 2 w 48"/>
              <a:gd name="T47" fmla="*/ 7 h 42"/>
              <a:gd name="T48" fmla="*/ 1 w 48"/>
              <a:gd name="T49" fmla="*/ 9 h 42"/>
              <a:gd name="T50" fmla="*/ 1 w 48"/>
              <a:gd name="T51" fmla="*/ 12 h 42"/>
              <a:gd name="T52" fmla="*/ 1 w 48"/>
              <a:gd name="T53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" h="42">
                <a:moveTo>
                  <a:pt x="1" y="12"/>
                </a:moveTo>
                <a:cubicBezTo>
                  <a:pt x="1" y="13"/>
                  <a:pt x="0" y="15"/>
                  <a:pt x="0" y="16"/>
                </a:cubicBezTo>
                <a:cubicBezTo>
                  <a:pt x="1" y="17"/>
                  <a:pt x="2" y="19"/>
                  <a:pt x="2" y="20"/>
                </a:cubicBezTo>
                <a:cubicBezTo>
                  <a:pt x="2" y="22"/>
                  <a:pt x="3" y="25"/>
                  <a:pt x="4" y="27"/>
                </a:cubicBezTo>
                <a:cubicBezTo>
                  <a:pt x="5" y="30"/>
                  <a:pt x="8" y="29"/>
                  <a:pt x="9" y="31"/>
                </a:cubicBezTo>
                <a:cubicBezTo>
                  <a:pt x="9" y="31"/>
                  <a:pt x="9" y="33"/>
                  <a:pt x="10" y="33"/>
                </a:cubicBezTo>
                <a:cubicBezTo>
                  <a:pt x="11" y="34"/>
                  <a:pt x="12" y="32"/>
                  <a:pt x="13" y="32"/>
                </a:cubicBezTo>
                <a:cubicBezTo>
                  <a:pt x="15" y="31"/>
                  <a:pt x="19" y="35"/>
                  <a:pt x="21" y="36"/>
                </a:cubicBezTo>
                <a:cubicBezTo>
                  <a:pt x="22" y="37"/>
                  <a:pt x="23" y="39"/>
                  <a:pt x="25" y="37"/>
                </a:cubicBezTo>
                <a:cubicBezTo>
                  <a:pt x="26" y="36"/>
                  <a:pt x="31" y="37"/>
                  <a:pt x="33" y="37"/>
                </a:cubicBezTo>
                <a:cubicBezTo>
                  <a:pt x="36" y="37"/>
                  <a:pt x="37" y="39"/>
                  <a:pt x="39" y="41"/>
                </a:cubicBezTo>
                <a:cubicBezTo>
                  <a:pt x="40" y="42"/>
                  <a:pt x="40" y="36"/>
                  <a:pt x="41" y="35"/>
                </a:cubicBezTo>
                <a:cubicBezTo>
                  <a:pt x="42" y="34"/>
                  <a:pt x="43" y="33"/>
                  <a:pt x="44" y="32"/>
                </a:cubicBezTo>
                <a:cubicBezTo>
                  <a:pt x="45" y="32"/>
                  <a:pt x="48" y="32"/>
                  <a:pt x="48" y="31"/>
                </a:cubicBezTo>
                <a:cubicBezTo>
                  <a:pt x="47" y="28"/>
                  <a:pt x="47" y="27"/>
                  <a:pt x="45" y="26"/>
                </a:cubicBezTo>
                <a:cubicBezTo>
                  <a:pt x="43" y="24"/>
                  <a:pt x="46" y="21"/>
                  <a:pt x="44" y="19"/>
                </a:cubicBezTo>
                <a:cubicBezTo>
                  <a:pt x="42" y="18"/>
                  <a:pt x="47" y="14"/>
                  <a:pt x="46" y="12"/>
                </a:cubicBezTo>
                <a:cubicBezTo>
                  <a:pt x="45" y="10"/>
                  <a:pt x="44" y="9"/>
                  <a:pt x="44" y="7"/>
                </a:cubicBezTo>
                <a:cubicBezTo>
                  <a:pt x="44" y="6"/>
                  <a:pt x="44" y="5"/>
                  <a:pt x="42" y="5"/>
                </a:cubicBezTo>
                <a:cubicBezTo>
                  <a:pt x="37" y="3"/>
                  <a:pt x="30" y="6"/>
                  <a:pt x="25" y="4"/>
                </a:cubicBezTo>
                <a:cubicBezTo>
                  <a:pt x="25" y="7"/>
                  <a:pt x="21" y="2"/>
                  <a:pt x="20" y="2"/>
                </a:cubicBezTo>
                <a:cubicBezTo>
                  <a:pt x="17" y="0"/>
                  <a:pt x="15" y="2"/>
                  <a:pt x="13" y="4"/>
                </a:cubicBezTo>
                <a:cubicBezTo>
                  <a:pt x="10" y="5"/>
                  <a:pt x="8" y="6"/>
                  <a:pt x="6" y="6"/>
                </a:cubicBezTo>
                <a:cubicBezTo>
                  <a:pt x="5" y="7"/>
                  <a:pt x="3" y="7"/>
                  <a:pt x="2" y="7"/>
                </a:cubicBezTo>
                <a:cubicBezTo>
                  <a:pt x="1" y="8"/>
                  <a:pt x="3" y="9"/>
                  <a:pt x="1" y="9"/>
                </a:cubicBezTo>
                <a:cubicBezTo>
                  <a:pt x="1" y="10"/>
                  <a:pt x="1" y="11"/>
                  <a:pt x="1" y="12"/>
                </a:cubicBezTo>
                <a:cubicBezTo>
                  <a:pt x="1" y="14"/>
                  <a:pt x="1" y="12"/>
                  <a:pt x="1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3" name="Freeform 664">
            <a:extLst>
              <a:ext uri="{FF2B5EF4-FFF2-40B4-BE49-F238E27FC236}">
                <a16:creationId xmlns:a16="http://schemas.microsoft.com/office/drawing/2014/main" id="{34B2AA26-576B-4F39-2542-0E6FAECB478E}"/>
              </a:ext>
            </a:extLst>
          </p:cNvPr>
          <p:cNvSpPr>
            <a:spLocks/>
          </p:cNvSpPr>
          <p:nvPr/>
        </p:nvSpPr>
        <p:spPr bwMode="auto">
          <a:xfrm>
            <a:off x="6186680" y="2528101"/>
            <a:ext cx="266148" cy="199195"/>
          </a:xfrm>
          <a:custGeom>
            <a:avLst/>
            <a:gdLst>
              <a:gd name="T0" fmla="*/ 38 w 46"/>
              <a:gd name="T1" fmla="*/ 13 h 30"/>
              <a:gd name="T2" fmla="*/ 35 w 46"/>
              <a:gd name="T3" fmla="*/ 6 h 30"/>
              <a:gd name="T4" fmla="*/ 32 w 46"/>
              <a:gd name="T5" fmla="*/ 0 h 30"/>
              <a:gd name="T6" fmla="*/ 22 w 46"/>
              <a:gd name="T7" fmla="*/ 4 h 30"/>
              <a:gd name="T8" fmla="*/ 18 w 46"/>
              <a:gd name="T9" fmla="*/ 3 h 30"/>
              <a:gd name="T10" fmla="*/ 12 w 46"/>
              <a:gd name="T11" fmla="*/ 3 h 30"/>
              <a:gd name="T12" fmla="*/ 8 w 46"/>
              <a:gd name="T13" fmla="*/ 6 h 30"/>
              <a:gd name="T14" fmla="*/ 4 w 46"/>
              <a:gd name="T15" fmla="*/ 14 h 30"/>
              <a:gd name="T16" fmla="*/ 0 w 46"/>
              <a:gd name="T17" fmla="*/ 15 h 30"/>
              <a:gd name="T18" fmla="*/ 3 w 46"/>
              <a:gd name="T19" fmla="*/ 18 h 30"/>
              <a:gd name="T20" fmla="*/ 5 w 46"/>
              <a:gd name="T21" fmla="*/ 22 h 30"/>
              <a:gd name="T22" fmla="*/ 8 w 46"/>
              <a:gd name="T23" fmla="*/ 24 h 30"/>
              <a:gd name="T24" fmla="*/ 11 w 46"/>
              <a:gd name="T25" fmla="*/ 25 h 30"/>
              <a:gd name="T26" fmla="*/ 11 w 46"/>
              <a:gd name="T27" fmla="*/ 28 h 30"/>
              <a:gd name="T28" fmla="*/ 21 w 46"/>
              <a:gd name="T29" fmla="*/ 30 h 30"/>
              <a:gd name="T30" fmla="*/ 28 w 46"/>
              <a:gd name="T31" fmla="*/ 28 h 30"/>
              <a:gd name="T32" fmla="*/ 40 w 46"/>
              <a:gd name="T33" fmla="*/ 30 h 30"/>
              <a:gd name="T34" fmla="*/ 41 w 46"/>
              <a:gd name="T35" fmla="*/ 23 h 30"/>
              <a:gd name="T36" fmla="*/ 46 w 46"/>
              <a:gd name="T37" fmla="*/ 20 h 30"/>
              <a:gd name="T38" fmla="*/ 39 w 46"/>
              <a:gd name="T39" fmla="*/ 20 h 30"/>
              <a:gd name="T40" fmla="*/ 38 w 46"/>
              <a:gd name="T41" fmla="*/ 13 h 30"/>
              <a:gd name="T42" fmla="*/ 38 w 46"/>
              <a:gd name="T43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" h="30">
                <a:moveTo>
                  <a:pt x="38" y="13"/>
                </a:moveTo>
                <a:cubicBezTo>
                  <a:pt x="39" y="10"/>
                  <a:pt x="36" y="8"/>
                  <a:pt x="35" y="6"/>
                </a:cubicBezTo>
                <a:cubicBezTo>
                  <a:pt x="33" y="5"/>
                  <a:pt x="32" y="2"/>
                  <a:pt x="32" y="0"/>
                </a:cubicBezTo>
                <a:cubicBezTo>
                  <a:pt x="29" y="1"/>
                  <a:pt x="26" y="4"/>
                  <a:pt x="22" y="4"/>
                </a:cubicBezTo>
                <a:cubicBezTo>
                  <a:pt x="21" y="4"/>
                  <a:pt x="19" y="3"/>
                  <a:pt x="18" y="3"/>
                </a:cubicBezTo>
                <a:cubicBezTo>
                  <a:pt x="16" y="3"/>
                  <a:pt x="14" y="3"/>
                  <a:pt x="12" y="3"/>
                </a:cubicBezTo>
                <a:cubicBezTo>
                  <a:pt x="12" y="3"/>
                  <a:pt x="9" y="6"/>
                  <a:pt x="8" y="6"/>
                </a:cubicBezTo>
                <a:cubicBezTo>
                  <a:pt x="7" y="9"/>
                  <a:pt x="5" y="11"/>
                  <a:pt x="4" y="14"/>
                </a:cubicBezTo>
                <a:cubicBezTo>
                  <a:pt x="3" y="14"/>
                  <a:pt x="1" y="14"/>
                  <a:pt x="0" y="15"/>
                </a:cubicBezTo>
                <a:cubicBezTo>
                  <a:pt x="0" y="16"/>
                  <a:pt x="3" y="17"/>
                  <a:pt x="3" y="18"/>
                </a:cubicBezTo>
                <a:cubicBezTo>
                  <a:pt x="3" y="20"/>
                  <a:pt x="4" y="20"/>
                  <a:pt x="5" y="22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1" y="25"/>
                </a:cubicBezTo>
                <a:cubicBezTo>
                  <a:pt x="11" y="26"/>
                  <a:pt x="11" y="27"/>
                  <a:pt x="11" y="28"/>
                </a:cubicBezTo>
                <a:cubicBezTo>
                  <a:pt x="13" y="30"/>
                  <a:pt x="18" y="30"/>
                  <a:pt x="21" y="30"/>
                </a:cubicBezTo>
                <a:cubicBezTo>
                  <a:pt x="24" y="30"/>
                  <a:pt x="26" y="30"/>
                  <a:pt x="28" y="28"/>
                </a:cubicBezTo>
                <a:cubicBezTo>
                  <a:pt x="32" y="26"/>
                  <a:pt x="36" y="28"/>
                  <a:pt x="40" y="30"/>
                </a:cubicBezTo>
                <a:cubicBezTo>
                  <a:pt x="40" y="28"/>
                  <a:pt x="40" y="25"/>
                  <a:pt x="41" y="23"/>
                </a:cubicBezTo>
                <a:cubicBezTo>
                  <a:pt x="42" y="22"/>
                  <a:pt x="45" y="24"/>
                  <a:pt x="46" y="20"/>
                </a:cubicBezTo>
                <a:cubicBezTo>
                  <a:pt x="43" y="18"/>
                  <a:pt x="42" y="20"/>
                  <a:pt x="39" y="20"/>
                </a:cubicBezTo>
                <a:cubicBezTo>
                  <a:pt x="37" y="19"/>
                  <a:pt x="37" y="14"/>
                  <a:pt x="38" y="13"/>
                </a:cubicBezTo>
                <a:cubicBezTo>
                  <a:pt x="39" y="11"/>
                  <a:pt x="37" y="15"/>
                  <a:pt x="38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4" name="Freeform 665">
            <a:extLst>
              <a:ext uri="{FF2B5EF4-FFF2-40B4-BE49-F238E27FC236}">
                <a16:creationId xmlns:a16="http://schemas.microsoft.com/office/drawing/2014/main" id="{5F3915C9-2F8C-3306-6E87-E074C201E498}"/>
              </a:ext>
            </a:extLst>
          </p:cNvPr>
          <p:cNvSpPr>
            <a:spLocks/>
          </p:cNvSpPr>
          <p:nvPr/>
        </p:nvSpPr>
        <p:spPr bwMode="auto">
          <a:xfrm>
            <a:off x="6371998" y="2521309"/>
            <a:ext cx="96602" cy="133553"/>
          </a:xfrm>
          <a:custGeom>
            <a:avLst/>
            <a:gdLst>
              <a:gd name="T0" fmla="*/ 14 w 17"/>
              <a:gd name="T1" fmla="*/ 10 h 20"/>
              <a:gd name="T2" fmla="*/ 9 w 17"/>
              <a:gd name="T3" fmla="*/ 3 h 20"/>
              <a:gd name="T4" fmla="*/ 0 w 17"/>
              <a:gd name="T5" fmla="*/ 1 h 20"/>
              <a:gd name="T6" fmla="*/ 5 w 17"/>
              <a:gd name="T7" fmla="*/ 10 h 20"/>
              <a:gd name="T8" fmla="*/ 7 w 17"/>
              <a:gd name="T9" fmla="*/ 20 h 20"/>
              <a:gd name="T10" fmla="*/ 10 w 17"/>
              <a:gd name="T11" fmla="*/ 14 h 20"/>
              <a:gd name="T12" fmla="*/ 14 w 17"/>
              <a:gd name="T13" fmla="*/ 14 h 20"/>
              <a:gd name="T14" fmla="*/ 14 w 17"/>
              <a:gd name="T15" fmla="*/ 10 h 20"/>
              <a:gd name="T16" fmla="*/ 14 w 17"/>
              <a:gd name="T1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0">
                <a:moveTo>
                  <a:pt x="14" y="10"/>
                </a:moveTo>
                <a:cubicBezTo>
                  <a:pt x="12" y="8"/>
                  <a:pt x="11" y="4"/>
                  <a:pt x="9" y="3"/>
                </a:cubicBezTo>
                <a:cubicBezTo>
                  <a:pt x="8" y="3"/>
                  <a:pt x="0" y="0"/>
                  <a:pt x="0" y="1"/>
                </a:cubicBezTo>
                <a:cubicBezTo>
                  <a:pt x="1" y="5"/>
                  <a:pt x="3" y="7"/>
                  <a:pt x="5" y="10"/>
                </a:cubicBezTo>
                <a:cubicBezTo>
                  <a:pt x="7" y="13"/>
                  <a:pt x="4" y="17"/>
                  <a:pt x="7" y="20"/>
                </a:cubicBezTo>
                <a:cubicBezTo>
                  <a:pt x="8" y="19"/>
                  <a:pt x="9" y="16"/>
                  <a:pt x="10" y="14"/>
                </a:cubicBezTo>
                <a:cubicBezTo>
                  <a:pt x="12" y="13"/>
                  <a:pt x="13" y="14"/>
                  <a:pt x="14" y="14"/>
                </a:cubicBezTo>
                <a:cubicBezTo>
                  <a:pt x="17" y="14"/>
                  <a:pt x="14" y="10"/>
                  <a:pt x="14" y="10"/>
                </a:cubicBezTo>
                <a:cubicBezTo>
                  <a:pt x="13" y="9"/>
                  <a:pt x="14" y="10"/>
                  <a:pt x="1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5" name="Freeform 666">
            <a:extLst>
              <a:ext uri="{FF2B5EF4-FFF2-40B4-BE49-F238E27FC236}">
                <a16:creationId xmlns:a16="http://schemas.microsoft.com/office/drawing/2014/main" id="{9F6140A1-C21B-0776-7AF8-AFCB41C2CA60}"/>
              </a:ext>
            </a:extLst>
          </p:cNvPr>
          <p:cNvSpPr>
            <a:spLocks/>
          </p:cNvSpPr>
          <p:nvPr/>
        </p:nvSpPr>
        <p:spPr bwMode="auto">
          <a:xfrm>
            <a:off x="6411428" y="2593742"/>
            <a:ext cx="57172" cy="67907"/>
          </a:xfrm>
          <a:custGeom>
            <a:avLst/>
            <a:gdLst>
              <a:gd name="T0" fmla="*/ 7 w 10"/>
              <a:gd name="T1" fmla="*/ 9 h 10"/>
              <a:gd name="T2" fmla="*/ 7 w 10"/>
              <a:gd name="T3" fmla="*/ 7 h 10"/>
              <a:gd name="T4" fmla="*/ 10 w 10"/>
              <a:gd name="T5" fmla="*/ 4 h 10"/>
              <a:gd name="T6" fmla="*/ 8 w 10"/>
              <a:gd name="T7" fmla="*/ 1 h 10"/>
              <a:gd name="T8" fmla="*/ 3 w 10"/>
              <a:gd name="T9" fmla="*/ 4 h 10"/>
              <a:gd name="T10" fmla="*/ 0 w 10"/>
              <a:gd name="T11" fmla="*/ 9 h 10"/>
              <a:gd name="T12" fmla="*/ 3 w 10"/>
              <a:gd name="T13" fmla="*/ 9 h 10"/>
              <a:gd name="T14" fmla="*/ 7 w 10"/>
              <a:gd name="T15" fmla="*/ 10 h 10"/>
              <a:gd name="T16" fmla="*/ 7 w 10"/>
              <a:gd name="T17" fmla="*/ 9 h 10"/>
              <a:gd name="T18" fmla="*/ 7 w 10"/>
              <a:gd name="T1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9"/>
                </a:moveTo>
                <a:cubicBezTo>
                  <a:pt x="6" y="8"/>
                  <a:pt x="6" y="8"/>
                  <a:pt x="7" y="7"/>
                </a:cubicBezTo>
                <a:cubicBezTo>
                  <a:pt x="8" y="6"/>
                  <a:pt x="9" y="5"/>
                  <a:pt x="10" y="4"/>
                </a:cubicBezTo>
                <a:cubicBezTo>
                  <a:pt x="10" y="4"/>
                  <a:pt x="8" y="2"/>
                  <a:pt x="8" y="1"/>
                </a:cubicBezTo>
                <a:cubicBezTo>
                  <a:pt x="8" y="5"/>
                  <a:pt x="3" y="0"/>
                  <a:pt x="3" y="4"/>
                </a:cubicBezTo>
                <a:cubicBezTo>
                  <a:pt x="3" y="6"/>
                  <a:pt x="1" y="8"/>
                  <a:pt x="0" y="9"/>
                </a:cubicBezTo>
                <a:cubicBezTo>
                  <a:pt x="0" y="10"/>
                  <a:pt x="2" y="9"/>
                  <a:pt x="3" y="9"/>
                </a:cubicBezTo>
                <a:cubicBezTo>
                  <a:pt x="5" y="9"/>
                  <a:pt x="6" y="9"/>
                  <a:pt x="7" y="10"/>
                </a:cubicBezTo>
                <a:cubicBezTo>
                  <a:pt x="7" y="10"/>
                  <a:pt x="7" y="9"/>
                  <a:pt x="7" y="9"/>
                </a:cubicBezTo>
                <a:cubicBezTo>
                  <a:pt x="6" y="8"/>
                  <a:pt x="7" y="9"/>
                  <a:pt x="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6" name="Freeform 667">
            <a:extLst>
              <a:ext uri="{FF2B5EF4-FFF2-40B4-BE49-F238E27FC236}">
                <a16:creationId xmlns:a16="http://schemas.microsoft.com/office/drawing/2014/main" id="{DF8ED70A-19DD-685D-CC71-A676DA7D17AB}"/>
              </a:ext>
            </a:extLst>
          </p:cNvPr>
          <p:cNvSpPr>
            <a:spLocks/>
          </p:cNvSpPr>
          <p:nvPr/>
        </p:nvSpPr>
        <p:spPr bwMode="auto">
          <a:xfrm>
            <a:off x="6237940" y="2700130"/>
            <a:ext cx="185318" cy="126762"/>
          </a:xfrm>
          <a:custGeom>
            <a:avLst/>
            <a:gdLst>
              <a:gd name="T0" fmla="*/ 17 w 32"/>
              <a:gd name="T1" fmla="*/ 4 h 19"/>
              <a:gd name="T2" fmla="*/ 2 w 32"/>
              <a:gd name="T3" fmla="*/ 0 h 19"/>
              <a:gd name="T4" fmla="*/ 2 w 32"/>
              <a:gd name="T5" fmla="*/ 5 h 19"/>
              <a:gd name="T6" fmla="*/ 3 w 32"/>
              <a:gd name="T7" fmla="*/ 8 h 19"/>
              <a:gd name="T8" fmla="*/ 1 w 32"/>
              <a:gd name="T9" fmla="*/ 11 h 19"/>
              <a:gd name="T10" fmla="*/ 3 w 32"/>
              <a:gd name="T11" fmla="*/ 17 h 19"/>
              <a:gd name="T12" fmla="*/ 9 w 32"/>
              <a:gd name="T13" fmla="*/ 17 h 19"/>
              <a:gd name="T14" fmla="*/ 16 w 32"/>
              <a:gd name="T15" fmla="*/ 18 h 19"/>
              <a:gd name="T16" fmla="*/ 21 w 32"/>
              <a:gd name="T17" fmla="*/ 15 h 19"/>
              <a:gd name="T18" fmla="*/ 28 w 32"/>
              <a:gd name="T19" fmla="*/ 14 h 19"/>
              <a:gd name="T20" fmla="*/ 28 w 32"/>
              <a:gd name="T21" fmla="*/ 8 h 19"/>
              <a:gd name="T22" fmla="*/ 29 w 32"/>
              <a:gd name="T23" fmla="*/ 3 h 19"/>
              <a:gd name="T24" fmla="*/ 21 w 32"/>
              <a:gd name="T25" fmla="*/ 2 h 19"/>
              <a:gd name="T26" fmla="*/ 17 w 32"/>
              <a:gd name="T2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19">
                <a:moveTo>
                  <a:pt x="17" y="4"/>
                </a:moveTo>
                <a:cubicBezTo>
                  <a:pt x="13" y="4"/>
                  <a:pt x="3" y="6"/>
                  <a:pt x="2" y="0"/>
                </a:cubicBezTo>
                <a:cubicBezTo>
                  <a:pt x="1" y="2"/>
                  <a:pt x="0" y="4"/>
                  <a:pt x="2" y="5"/>
                </a:cubicBezTo>
                <a:cubicBezTo>
                  <a:pt x="3" y="6"/>
                  <a:pt x="4" y="7"/>
                  <a:pt x="3" y="8"/>
                </a:cubicBezTo>
                <a:cubicBezTo>
                  <a:pt x="2" y="9"/>
                  <a:pt x="1" y="9"/>
                  <a:pt x="1" y="11"/>
                </a:cubicBezTo>
                <a:cubicBezTo>
                  <a:pt x="2" y="13"/>
                  <a:pt x="3" y="14"/>
                  <a:pt x="3" y="17"/>
                </a:cubicBezTo>
                <a:cubicBezTo>
                  <a:pt x="5" y="17"/>
                  <a:pt x="7" y="17"/>
                  <a:pt x="9" y="17"/>
                </a:cubicBezTo>
                <a:cubicBezTo>
                  <a:pt x="11" y="17"/>
                  <a:pt x="14" y="19"/>
                  <a:pt x="16" y="18"/>
                </a:cubicBezTo>
                <a:cubicBezTo>
                  <a:pt x="18" y="18"/>
                  <a:pt x="20" y="16"/>
                  <a:pt x="21" y="15"/>
                </a:cubicBezTo>
                <a:cubicBezTo>
                  <a:pt x="23" y="13"/>
                  <a:pt x="25" y="14"/>
                  <a:pt x="28" y="14"/>
                </a:cubicBezTo>
                <a:cubicBezTo>
                  <a:pt x="27" y="12"/>
                  <a:pt x="27" y="11"/>
                  <a:pt x="28" y="8"/>
                </a:cubicBezTo>
                <a:cubicBezTo>
                  <a:pt x="29" y="6"/>
                  <a:pt x="32" y="4"/>
                  <a:pt x="29" y="3"/>
                </a:cubicBezTo>
                <a:cubicBezTo>
                  <a:pt x="27" y="2"/>
                  <a:pt x="24" y="1"/>
                  <a:pt x="21" y="2"/>
                </a:cubicBezTo>
                <a:cubicBezTo>
                  <a:pt x="19" y="2"/>
                  <a:pt x="18" y="4"/>
                  <a:pt x="1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7" name="Freeform 668">
            <a:extLst>
              <a:ext uri="{FF2B5EF4-FFF2-40B4-BE49-F238E27FC236}">
                <a16:creationId xmlns:a16="http://schemas.microsoft.com/office/drawing/2014/main" id="{767086B0-7354-C284-3964-79007F6029C1}"/>
              </a:ext>
            </a:extLst>
          </p:cNvPr>
          <p:cNvSpPr>
            <a:spLocks/>
          </p:cNvSpPr>
          <p:nvPr/>
        </p:nvSpPr>
        <p:spPr bwMode="auto">
          <a:xfrm>
            <a:off x="6058536" y="2668441"/>
            <a:ext cx="104488" cy="99596"/>
          </a:xfrm>
          <a:custGeom>
            <a:avLst/>
            <a:gdLst>
              <a:gd name="T0" fmla="*/ 10 w 18"/>
              <a:gd name="T1" fmla="*/ 0 h 15"/>
              <a:gd name="T2" fmla="*/ 1 w 18"/>
              <a:gd name="T3" fmla="*/ 2 h 15"/>
              <a:gd name="T4" fmla="*/ 4 w 18"/>
              <a:gd name="T5" fmla="*/ 8 h 15"/>
              <a:gd name="T6" fmla="*/ 13 w 18"/>
              <a:gd name="T7" fmla="*/ 15 h 15"/>
              <a:gd name="T8" fmla="*/ 15 w 18"/>
              <a:gd name="T9" fmla="*/ 10 h 15"/>
              <a:gd name="T10" fmla="*/ 17 w 18"/>
              <a:gd name="T11" fmla="*/ 6 h 15"/>
              <a:gd name="T12" fmla="*/ 16 w 18"/>
              <a:gd name="T13" fmla="*/ 2 h 15"/>
              <a:gd name="T14" fmla="*/ 10 w 18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5">
                <a:moveTo>
                  <a:pt x="10" y="0"/>
                </a:moveTo>
                <a:cubicBezTo>
                  <a:pt x="8" y="0"/>
                  <a:pt x="0" y="0"/>
                  <a:pt x="1" y="2"/>
                </a:cubicBezTo>
                <a:cubicBezTo>
                  <a:pt x="1" y="3"/>
                  <a:pt x="3" y="7"/>
                  <a:pt x="4" y="8"/>
                </a:cubicBezTo>
                <a:cubicBezTo>
                  <a:pt x="6" y="11"/>
                  <a:pt x="10" y="13"/>
                  <a:pt x="13" y="15"/>
                </a:cubicBezTo>
                <a:cubicBezTo>
                  <a:pt x="13" y="13"/>
                  <a:pt x="13" y="11"/>
                  <a:pt x="15" y="10"/>
                </a:cubicBezTo>
                <a:cubicBezTo>
                  <a:pt x="17" y="9"/>
                  <a:pt x="18" y="8"/>
                  <a:pt x="17" y="6"/>
                </a:cubicBezTo>
                <a:cubicBezTo>
                  <a:pt x="17" y="4"/>
                  <a:pt x="17" y="3"/>
                  <a:pt x="16" y="2"/>
                </a:cubicBezTo>
                <a:cubicBezTo>
                  <a:pt x="14" y="1"/>
                  <a:pt x="12" y="0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8" name="Freeform 669">
            <a:extLst>
              <a:ext uri="{FF2B5EF4-FFF2-40B4-BE49-F238E27FC236}">
                <a16:creationId xmlns:a16="http://schemas.microsoft.com/office/drawing/2014/main" id="{3B26BC6A-35B1-6711-170B-7577986D0B9E}"/>
              </a:ext>
            </a:extLst>
          </p:cNvPr>
          <p:cNvSpPr>
            <a:spLocks/>
          </p:cNvSpPr>
          <p:nvPr/>
        </p:nvSpPr>
        <p:spPr bwMode="auto">
          <a:xfrm>
            <a:off x="6133450" y="2620905"/>
            <a:ext cx="128145" cy="178821"/>
          </a:xfrm>
          <a:custGeom>
            <a:avLst/>
            <a:gdLst>
              <a:gd name="T0" fmla="*/ 21 w 22"/>
              <a:gd name="T1" fmla="*/ 19 h 27"/>
              <a:gd name="T2" fmla="*/ 20 w 22"/>
              <a:gd name="T3" fmla="*/ 17 h 27"/>
              <a:gd name="T4" fmla="*/ 19 w 22"/>
              <a:gd name="T5" fmla="*/ 13 h 27"/>
              <a:gd name="T6" fmla="*/ 15 w 22"/>
              <a:gd name="T7" fmla="*/ 10 h 27"/>
              <a:gd name="T8" fmla="*/ 14 w 22"/>
              <a:gd name="T9" fmla="*/ 8 h 27"/>
              <a:gd name="T10" fmla="*/ 12 w 22"/>
              <a:gd name="T11" fmla="*/ 5 h 27"/>
              <a:gd name="T12" fmla="*/ 5 w 22"/>
              <a:gd name="T13" fmla="*/ 1 h 27"/>
              <a:gd name="T14" fmla="*/ 2 w 22"/>
              <a:gd name="T15" fmla="*/ 4 h 27"/>
              <a:gd name="T16" fmla="*/ 4 w 22"/>
              <a:gd name="T17" fmla="*/ 14 h 27"/>
              <a:gd name="T18" fmla="*/ 1 w 22"/>
              <a:gd name="T19" fmla="*/ 19 h 27"/>
              <a:gd name="T20" fmla="*/ 0 w 22"/>
              <a:gd name="T21" fmla="*/ 23 h 27"/>
              <a:gd name="T22" fmla="*/ 4 w 22"/>
              <a:gd name="T23" fmla="*/ 27 h 27"/>
              <a:gd name="T24" fmla="*/ 6 w 22"/>
              <a:gd name="T25" fmla="*/ 23 h 27"/>
              <a:gd name="T26" fmla="*/ 10 w 22"/>
              <a:gd name="T27" fmla="*/ 26 h 27"/>
              <a:gd name="T28" fmla="*/ 20 w 22"/>
              <a:gd name="T29" fmla="*/ 24 h 27"/>
              <a:gd name="T30" fmla="*/ 21 w 22"/>
              <a:gd name="T31" fmla="*/ 19 h 27"/>
              <a:gd name="T32" fmla="*/ 21 w 22"/>
              <a:gd name="T33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7">
                <a:moveTo>
                  <a:pt x="21" y="19"/>
                </a:moveTo>
                <a:cubicBezTo>
                  <a:pt x="22" y="18"/>
                  <a:pt x="21" y="18"/>
                  <a:pt x="20" y="17"/>
                </a:cubicBezTo>
                <a:cubicBezTo>
                  <a:pt x="19" y="16"/>
                  <a:pt x="19" y="15"/>
                  <a:pt x="19" y="13"/>
                </a:cubicBezTo>
                <a:cubicBezTo>
                  <a:pt x="21" y="10"/>
                  <a:pt x="18" y="10"/>
                  <a:pt x="15" y="10"/>
                </a:cubicBezTo>
                <a:cubicBezTo>
                  <a:pt x="14" y="10"/>
                  <a:pt x="14" y="9"/>
                  <a:pt x="14" y="8"/>
                </a:cubicBezTo>
                <a:cubicBezTo>
                  <a:pt x="13" y="6"/>
                  <a:pt x="12" y="7"/>
                  <a:pt x="12" y="5"/>
                </a:cubicBezTo>
                <a:cubicBezTo>
                  <a:pt x="11" y="2"/>
                  <a:pt x="9" y="0"/>
                  <a:pt x="5" y="1"/>
                </a:cubicBezTo>
                <a:cubicBezTo>
                  <a:pt x="2" y="2"/>
                  <a:pt x="2" y="2"/>
                  <a:pt x="2" y="4"/>
                </a:cubicBezTo>
                <a:cubicBezTo>
                  <a:pt x="3" y="7"/>
                  <a:pt x="4" y="10"/>
                  <a:pt x="4" y="14"/>
                </a:cubicBezTo>
                <a:cubicBezTo>
                  <a:pt x="5" y="17"/>
                  <a:pt x="2" y="16"/>
                  <a:pt x="1" y="19"/>
                </a:cubicBezTo>
                <a:cubicBezTo>
                  <a:pt x="0" y="20"/>
                  <a:pt x="0" y="22"/>
                  <a:pt x="0" y="23"/>
                </a:cubicBezTo>
                <a:cubicBezTo>
                  <a:pt x="0" y="25"/>
                  <a:pt x="3" y="26"/>
                  <a:pt x="4" y="27"/>
                </a:cubicBezTo>
                <a:cubicBezTo>
                  <a:pt x="4" y="26"/>
                  <a:pt x="4" y="23"/>
                  <a:pt x="6" y="23"/>
                </a:cubicBezTo>
                <a:cubicBezTo>
                  <a:pt x="8" y="23"/>
                  <a:pt x="9" y="24"/>
                  <a:pt x="10" y="26"/>
                </a:cubicBezTo>
                <a:cubicBezTo>
                  <a:pt x="11" y="26"/>
                  <a:pt x="18" y="24"/>
                  <a:pt x="20" y="24"/>
                </a:cubicBezTo>
                <a:cubicBezTo>
                  <a:pt x="18" y="22"/>
                  <a:pt x="20" y="21"/>
                  <a:pt x="21" y="19"/>
                </a:cubicBezTo>
                <a:cubicBezTo>
                  <a:pt x="22" y="18"/>
                  <a:pt x="20" y="20"/>
                  <a:pt x="21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9" name="Freeform 670">
            <a:extLst>
              <a:ext uri="{FF2B5EF4-FFF2-40B4-BE49-F238E27FC236}">
                <a16:creationId xmlns:a16="http://schemas.microsoft.com/office/drawing/2014/main" id="{26B5ACF2-8131-275F-2D3F-0E308A83B1CF}"/>
              </a:ext>
            </a:extLst>
          </p:cNvPr>
          <p:cNvSpPr>
            <a:spLocks/>
          </p:cNvSpPr>
          <p:nvPr/>
        </p:nvSpPr>
        <p:spPr bwMode="auto">
          <a:xfrm>
            <a:off x="6064451" y="2514520"/>
            <a:ext cx="203062" cy="126762"/>
          </a:xfrm>
          <a:custGeom>
            <a:avLst/>
            <a:gdLst>
              <a:gd name="T0" fmla="*/ 30 w 35"/>
              <a:gd name="T1" fmla="*/ 3 h 19"/>
              <a:gd name="T2" fmla="*/ 24 w 35"/>
              <a:gd name="T3" fmla="*/ 1 h 19"/>
              <a:gd name="T4" fmla="*/ 19 w 35"/>
              <a:gd name="T5" fmla="*/ 4 h 19"/>
              <a:gd name="T6" fmla="*/ 15 w 35"/>
              <a:gd name="T7" fmla="*/ 4 h 19"/>
              <a:gd name="T8" fmla="*/ 13 w 35"/>
              <a:gd name="T9" fmla="*/ 6 h 19"/>
              <a:gd name="T10" fmla="*/ 5 w 35"/>
              <a:gd name="T11" fmla="*/ 4 h 19"/>
              <a:gd name="T12" fmla="*/ 5 w 35"/>
              <a:gd name="T13" fmla="*/ 7 h 19"/>
              <a:gd name="T14" fmla="*/ 3 w 35"/>
              <a:gd name="T15" fmla="*/ 8 h 19"/>
              <a:gd name="T16" fmla="*/ 3 w 35"/>
              <a:gd name="T17" fmla="*/ 15 h 19"/>
              <a:gd name="T18" fmla="*/ 11 w 35"/>
              <a:gd name="T19" fmla="*/ 19 h 19"/>
              <a:gd name="T20" fmla="*/ 21 w 35"/>
              <a:gd name="T21" fmla="*/ 17 h 19"/>
              <a:gd name="T22" fmla="*/ 25 w 35"/>
              <a:gd name="T23" fmla="*/ 15 h 19"/>
              <a:gd name="T24" fmla="*/ 29 w 35"/>
              <a:gd name="T25" fmla="*/ 9 h 19"/>
              <a:gd name="T26" fmla="*/ 33 w 35"/>
              <a:gd name="T27" fmla="*/ 6 h 19"/>
              <a:gd name="T28" fmla="*/ 30 w 35"/>
              <a:gd name="T29" fmla="*/ 3 h 19"/>
              <a:gd name="T30" fmla="*/ 30 w 35"/>
              <a:gd name="T31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19">
                <a:moveTo>
                  <a:pt x="30" y="3"/>
                </a:moveTo>
                <a:cubicBezTo>
                  <a:pt x="30" y="2"/>
                  <a:pt x="25" y="2"/>
                  <a:pt x="24" y="1"/>
                </a:cubicBezTo>
                <a:cubicBezTo>
                  <a:pt x="20" y="0"/>
                  <a:pt x="22" y="4"/>
                  <a:pt x="19" y="4"/>
                </a:cubicBezTo>
                <a:cubicBezTo>
                  <a:pt x="18" y="3"/>
                  <a:pt x="17" y="4"/>
                  <a:pt x="15" y="4"/>
                </a:cubicBezTo>
                <a:cubicBezTo>
                  <a:pt x="14" y="4"/>
                  <a:pt x="14" y="6"/>
                  <a:pt x="13" y="6"/>
                </a:cubicBezTo>
                <a:cubicBezTo>
                  <a:pt x="9" y="8"/>
                  <a:pt x="7" y="6"/>
                  <a:pt x="5" y="4"/>
                </a:cubicBezTo>
                <a:cubicBezTo>
                  <a:pt x="5" y="5"/>
                  <a:pt x="5" y="6"/>
                  <a:pt x="5" y="7"/>
                </a:cubicBezTo>
                <a:cubicBezTo>
                  <a:pt x="4" y="8"/>
                  <a:pt x="3" y="6"/>
                  <a:pt x="3" y="8"/>
                </a:cubicBezTo>
                <a:cubicBezTo>
                  <a:pt x="3" y="11"/>
                  <a:pt x="0" y="13"/>
                  <a:pt x="3" y="15"/>
                </a:cubicBezTo>
                <a:cubicBezTo>
                  <a:pt x="5" y="17"/>
                  <a:pt x="8" y="19"/>
                  <a:pt x="11" y="19"/>
                </a:cubicBezTo>
                <a:cubicBezTo>
                  <a:pt x="15" y="19"/>
                  <a:pt x="17" y="16"/>
                  <a:pt x="21" y="17"/>
                </a:cubicBezTo>
                <a:cubicBezTo>
                  <a:pt x="21" y="16"/>
                  <a:pt x="24" y="16"/>
                  <a:pt x="25" y="15"/>
                </a:cubicBezTo>
                <a:cubicBezTo>
                  <a:pt x="26" y="13"/>
                  <a:pt x="27" y="11"/>
                  <a:pt x="29" y="9"/>
                </a:cubicBezTo>
                <a:cubicBezTo>
                  <a:pt x="30" y="7"/>
                  <a:pt x="31" y="7"/>
                  <a:pt x="33" y="6"/>
                </a:cubicBezTo>
                <a:cubicBezTo>
                  <a:pt x="35" y="4"/>
                  <a:pt x="30" y="4"/>
                  <a:pt x="30" y="3"/>
                </a:cubicBezTo>
                <a:cubicBezTo>
                  <a:pt x="30" y="3"/>
                  <a:pt x="30" y="4"/>
                  <a:pt x="3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0" name="Freeform 671">
            <a:extLst>
              <a:ext uri="{FF2B5EF4-FFF2-40B4-BE49-F238E27FC236}">
                <a16:creationId xmlns:a16="http://schemas.microsoft.com/office/drawing/2014/main" id="{7A7DECCA-3C2F-7E96-A3AB-158925666409}"/>
              </a:ext>
            </a:extLst>
          </p:cNvPr>
          <p:cNvSpPr>
            <a:spLocks/>
          </p:cNvSpPr>
          <p:nvPr/>
        </p:nvSpPr>
        <p:spPr bwMode="auto">
          <a:xfrm>
            <a:off x="6180765" y="2799729"/>
            <a:ext cx="179404" cy="212776"/>
          </a:xfrm>
          <a:custGeom>
            <a:avLst/>
            <a:gdLst>
              <a:gd name="T0" fmla="*/ 31 w 31"/>
              <a:gd name="T1" fmla="*/ 0 h 32"/>
              <a:gd name="T2" fmla="*/ 23 w 31"/>
              <a:gd name="T3" fmla="*/ 3 h 32"/>
              <a:gd name="T4" fmla="*/ 13 w 31"/>
              <a:gd name="T5" fmla="*/ 2 h 32"/>
              <a:gd name="T6" fmla="*/ 9 w 31"/>
              <a:gd name="T7" fmla="*/ 4 h 32"/>
              <a:gd name="T8" fmla="*/ 6 w 31"/>
              <a:gd name="T9" fmla="*/ 5 h 32"/>
              <a:gd name="T10" fmla="*/ 4 w 31"/>
              <a:gd name="T11" fmla="*/ 8 h 32"/>
              <a:gd name="T12" fmla="*/ 2 w 31"/>
              <a:gd name="T13" fmla="*/ 11 h 32"/>
              <a:gd name="T14" fmla="*/ 2 w 31"/>
              <a:gd name="T15" fmla="*/ 15 h 32"/>
              <a:gd name="T16" fmla="*/ 4 w 31"/>
              <a:gd name="T17" fmla="*/ 17 h 32"/>
              <a:gd name="T18" fmla="*/ 5 w 31"/>
              <a:gd name="T19" fmla="*/ 22 h 32"/>
              <a:gd name="T20" fmla="*/ 6 w 31"/>
              <a:gd name="T21" fmla="*/ 25 h 32"/>
              <a:gd name="T22" fmla="*/ 7 w 31"/>
              <a:gd name="T23" fmla="*/ 28 h 32"/>
              <a:gd name="T24" fmla="*/ 8 w 31"/>
              <a:gd name="T25" fmla="*/ 29 h 32"/>
              <a:gd name="T26" fmla="*/ 10 w 31"/>
              <a:gd name="T27" fmla="*/ 31 h 32"/>
              <a:gd name="T28" fmla="*/ 12 w 31"/>
              <a:gd name="T29" fmla="*/ 30 h 32"/>
              <a:gd name="T30" fmla="*/ 13 w 31"/>
              <a:gd name="T31" fmla="*/ 31 h 32"/>
              <a:gd name="T32" fmla="*/ 13 w 31"/>
              <a:gd name="T33" fmla="*/ 26 h 32"/>
              <a:gd name="T34" fmla="*/ 17 w 31"/>
              <a:gd name="T35" fmla="*/ 26 h 32"/>
              <a:gd name="T36" fmla="*/ 14 w 31"/>
              <a:gd name="T37" fmla="*/ 23 h 32"/>
              <a:gd name="T38" fmla="*/ 17 w 31"/>
              <a:gd name="T39" fmla="*/ 24 h 32"/>
              <a:gd name="T40" fmla="*/ 18 w 31"/>
              <a:gd name="T41" fmla="*/ 22 h 32"/>
              <a:gd name="T42" fmla="*/ 21 w 31"/>
              <a:gd name="T43" fmla="*/ 23 h 32"/>
              <a:gd name="T44" fmla="*/ 19 w 31"/>
              <a:gd name="T45" fmla="*/ 19 h 32"/>
              <a:gd name="T46" fmla="*/ 15 w 31"/>
              <a:gd name="T47" fmla="*/ 17 h 32"/>
              <a:gd name="T48" fmla="*/ 15 w 31"/>
              <a:gd name="T49" fmla="*/ 16 h 32"/>
              <a:gd name="T50" fmla="*/ 11 w 31"/>
              <a:gd name="T51" fmla="*/ 10 h 32"/>
              <a:gd name="T52" fmla="*/ 16 w 31"/>
              <a:gd name="T53" fmla="*/ 11 h 32"/>
              <a:gd name="T54" fmla="*/ 16 w 31"/>
              <a:gd name="T55" fmla="*/ 10 h 32"/>
              <a:gd name="T56" fmla="*/ 18 w 31"/>
              <a:gd name="T57" fmla="*/ 11 h 32"/>
              <a:gd name="T58" fmla="*/ 17 w 31"/>
              <a:gd name="T59" fmla="*/ 9 h 32"/>
              <a:gd name="T60" fmla="*/ 21 w 31"/>
              <a:gd name="T61" fmla="*/ 10 h 32"/>
              <a:gd name="T62" fmla="*/ 17 w 31"/>
              <a:gd name="T63" fmla="*/ 7 h 32"/>
              <a:gd name="T64" fmla="*/ 22 w 31"/>
              <a:gd name="T65" fmla="*/ 5 h 32"/>
              <a:gd name="T66" fmla="*/ 21 w 31"/>
              <a:gd name="T67" fmla="*/ 7 h 32"/>
              <a:gd name="T68" fmla="*/ 25 w 31"/>
              <a:gd name="T69" fmla="*/ 5 h 32"/>
              <a:gd name="T70" fmla="*/ 29 w 31"/>
              <a:gd name="T71" fmla="*/ 7 h 32"/>
              <a:gd name="T72" fmla="*/ 31 w 31"/>
              <a:gd name="T7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" h="32">
                <a:moveTo>
                  <a:pt x="31" y="0"/>
                </a:moveTo>
                <a:cubicBezTo>
                  <a:pt x="28" y="2"/>
                  <a:pt x="27" y="4"/>
                  <a:pt x="23" y="3"/>
                </a:cubicBezTo>
                <a:cubicBezTo>
                  <a:pt x="21" y="2"/>
                  <a:pt x="15" y="1"/>
                  <a:pt x="13" y="2"/>
                </a:cubicBezTo>
                <a:cubicBezTo>
                  <a:pt x="13" y="5"/>
                  <a:pt x="10" y="3"/>
                  <a:pt x="9" y="4"/>
                </a:cubicBezTo>
                <a:cubicBezTo>
                  <a:pt x="8" y="5"/>
                  <a:pt x="7" y="5"/>
                  <a:pt x="6" y="5"/>
                </a:cubicBezTo>
                <a:cubicBezTo>
                  <a:pt x="4" y="6"/>
                  <a:pt x="4" y="7"/>
                  <a:pt x="4" y="8"/>
                </a:cubicBezTo>
                <a:cubicBezTo>
                  <a:pt x="3" y="9"/>
                  <a:pt x="3" y="10"/>
                  <a:pt x="2" y="11"/>
                </a:cubicBezTo>
                <a:cubicBezTo>
                  <a:pt x="0" y="13"/>
                  <a:pt x="0" y="13"/>
                  <a:pt x="2" y="15"/>
                </a:cubicBezTo>
                <a:cubicBezTo>
                  <a:pt x="3" y="16"/>
                  <a:pt x="4" y="16"/>
                  <a:pt x="4" y="17"/>
                </a:cubicBezTo>
                <a:cubicBezTo>
                  <a:pt x="4" y="19"/>
                  <a:pt x="4" y="20"/>
                  <a:pt x="5" y="22"/>
                </a:cubicBezTo>
                <a:cubicBezTo>
                  <a:pt x="5" y="23"/>
                  <a:pt x="5" y="24"/>
                  <a:pt x="6" y="25"/>
                </a:cubicBezTo>
                <a:cubicBezTo>
                  <a:pt x="8" y="26"/>
                  <a:pt x="6" y="27"/>
                  <a:pt x="7" y="28"/>
                </a:cubicBezTo>
                <a:cubicBezTo>
                  <a:pt x="7" y="30"/>
                  <a:pt x="8" y="29"/>
                  <a:pt x="8" y="29"/>
                </a:cubicBezTo>
                <a:cubicBezTo>
                  <a:pt x="10" y="29"/>
                  <a:pt x="10" y="30"/>
                  <a:pt x="10" y="31"/>
                </a:cubicBezTo>
                <a:cubicBezTo>
                  <a:pt x="11" y="31"/>
                  <a:pt x="12" y="30"/>
                  <a:pt x="12" y="30"/>
                </a:cubicBezTo>
                <a:cubicBezTo>
                  <a:pt x="13" y="29"/>
                  <a:pt x="13" y="31"/>
                  <a:pt x="13" y="31"/>
                </a:cubicBezTo>
                <a:cubicBezTo>
                  <a:pt x="14" y="32"/>
                  <a:pt x="13" y="25"/>
                  <a:pt x="13" y="26"/>
                </a:cubicBezTo>
                <a:cubicBezTo>
                  <a:pt x="13" y="25"/>
                  <a:pt x="16" y="26"/>
                  <a:pt x="17" y="26"/>
                </a:cubicBezTo>
                <a:cubicBezTo>
                  <a:pt x="17" y="25"/>
                  <a:pt x="14" y="24"/>
                  <a:pt x="14" y="23"/>
                </a:cubicBezTo>
                <a:cubicBezTo>
                  <a:pt x="15" y="21"/>
                  <a:pt x="17" y="23"/>
                  <a:pt x="17" y="24"/>
                </a:cubicBezTo>
                <a:cubicBezTo>
                  <a:pt x="19" y="25"/>
                  <a:pt x="18" y="23"/>
                  <a:pt x="18" y="22"/>
                </a:cubicBezTo>
                <a:cubicBezTo>
                  <a:pt x="18" y="21"/>
                  <a:pt x="21" y="23"/>
                  <a:pt x="21" y="23"/>
                </a:cubicBezTo>
                <a:cubicBezTo>
                  <a:pt x="21" y="22"/>
                  <a:pt x="19" y="19"/>
                  <a:pt x="19" y="19"/>
                </a:cubicBezTo>
                <a:cubicBezTo>
                  <a:pt x="18" y="18"/>
                  <a:pt x="16" y="18"/>
                  <a:pt x="15" y="17"/>
                </a:cubicBezTo>
                <a:cubicBezTo>
                  <a:pt x="15" y="17"/>
                  <a:pt x="15" y="15"/>
                  <a:pt x="15" y="16"/>
                </a:cubicBezTo>
                <a:cubicBezTo>
                  <a:pt x="14" y="14"/>
                  <a:pt x="11" y="12"/>
                  <a:pt x="11" y="10"/>
                </a:cubicBezTo>
                <a:cubicBezTo>
                  <a:pt x="12" y="6"/>
                  <a:pt x="15" y="10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7" y="9"/>
                  <a:pt x="18" y="10"/>
                  <a:pt x="18" y="11"/>
                </a:cubicBezTo>
                <a:cubicBezTo>
                  <a:pt x="18" y="11"/>
                  <a:pt x="17" y="9"/>
                  <a:pt x="17" y="9"/>
                </a:cubicBezTo>
                <a:cubicBezTo>
                  <a:pt x="18" y="9"/>
                  <a:pt x="20" y="10"/>
                  <a:pt x="21" y="10"/>
                </a:cubicBezTo>
                <a:cubicBezTo>
                  <a:pt x="21" y="9"/>
                  <a:pt x="17" y="9"/>
                  <a:pt x="17" y="7"/>
                </a:cubicBezTo>
                <a:cubicBezTo>
                  <a:pt x="17" y="7"/>
                  <a:pt x="21" y="5"/>
                  <a:pt x="22" y="5"/>
                </a:cubicBezTo>
                <a:cubicBezTo>
                  <a:pt x="22" y="5"/>
                  <a:pt x="21" y="7"/>
                  <a:pt x="21" y="7"/>
                </a:cubicBezTo>
                <a:cubicBezTo>
                  <a:pt x="21" y="7"/>
                  <a:pt x="24" y="5"/>
                  <a:pt x="25" y="5"/>
                </a:cubicBezTo>
                <a:cubicBezTo>
                  <a:pt x="26" y="5"/>
                  <a:pt x="27" y="6"/>
                  <a:pt x="29" y="7"/>
                </a:cubicBezTo>
                <a:cubicBezTo>
                  <a:pt x="30" y="5"/>
                  <a:pt x="31" y="2"/>
                  <a:pt x="3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1" name="Freeform 672">
            <a:extLst>
              <a:ext uri="{FF2B5EF4-FFF2-40B4-BE49-F238E27FC236}">
                <a16:creationId xmlns:a16="http://schemas.microsoft.com/office/drawing/2014/main" id="{1D75BACC-66F8-37E1-EE36-F4ACA4F919CA}"/>
              </a:ext>
            </a:extLst>
          </p:cNvPr>
          <p:cNvSpPr>
            <a:spLocks/>
          </p:cNvSpPr>
          <p:nvPr/>
        </p:nvSpPr>
        <p:spPr bwMode="auto">
          <a:xfrm>
            <a:off x="6342427" y="2788408"/>
            <a:ext cx="86744" cy="65643"/>
          </a:xfrm>
          <a:custGeom>
            <a:avLst/>
            <a:gdLst>
              <a:gd name="T0" fmla="*/ 15 w 15"/>
              <a:gd name="T1" fmla="*/ 6 h 10"/>
              <a:gd name="T2" fmla="*/ 10 w 15"/>
              <a:gd name="T3" fmla="*/ 1 h 10"/>
              <a:gd name="T4" fmla="*/ 2 w 15"/>
              <a:gd name="T5" fmla="*/ 5 h 10"/>
              <a:gd name="T6" fmla="*/ 1 w 15"/>
              <a:gd name="T7" fmla="*/ 9 h 10"/>
              <a:gd name="T8" fmla="*/ 6 w 15"/>
              <a:gd name="T9" fmla="*/ 9 h 10"/>
              <a:gd name="T10" fmla="*/ 11 w 15"/>
              <a:gd name="T11" fmla="*/ 7 h 10"/>
              <a:gd name="T12" fmla="*/ 15 w 15"/>
              <a:gd name="T13" fmla="*/ 6 h 10"/>
              <a:gd name="T14" fmla="*/ 15 w 15"/>
              <a:gd name="T15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0">
                <a:moveTo>
                  <a:pt x="15" y="6"/>
                </a:moveTo>
                <a:cubicBezTo>
                  <a:pt x="13" y="4"/>
                  <a:pt x="10" y="4"/>
                  <a:pt x="10" y="1"/>
                </a:cubicBezTo>
                <a:cubicBezTo>
                  <a:pt x="5" y="0"/>
                  <a:pt x="4" y="0"/>
                  <a:pt x="2" y="5"/>
                </a:cubicBezTo>
                <a:cubicBezTo>
                  <a:pt x="2" y="6"/>
                  <a:pt x="0" y="9"/>
                  <a:pt x="1" y="9"/>
                </a:cubicBezTo>
                <a:cubicBezTo>
                  <a:pt x="3" y="10"/>
                  <a:pt x="5" y="10"/>
                  <a:pt x="6" y="9"/>
                </a:cubicBezTo>
                <a:cubicBezTo>
                  <a:pt x="8" y="8"/>
                  <a:pt x="9" y="7"/>
                  <a:pt x="11" y="7"/>
                </a:cubicBezTo>
                <a:cubicBezTo>
                  <a:pt x="11" y="7"/>
                  <a:pt x="15" y="7"/>
                  <a:pt x="15" y="6"/>
                </a:cubicBezTo>
                <a:cubicBezTo>
                  <a:pt x="14" y="6"/>
                  <a:pt x="15" y="7"/>
                  <a:pt x="15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2" name="Freeform 673">
            <a:extLst>
              <a:ext uri="{FF2B5EF4-FFF2-40B4-BE49-F238E27FC236}">
                <a16:creationId xmlns:a16="http://schemas.microsoft.com/office/drawing/2014/main" id="{EE81D4E5-E964-1003-0A50-F6BEF7E0D6C4}"/>
              </a:ext>
            </a:extLst>
          </p:cNvPr>
          <p:cNvSpPr>
            <a:spLocks/>
          </p:cNvSpPr>
          <p:nvPr/>
        </p:nvSpPr>
        <p:spPr bwMode="auto">
          <a:xfrm>
            <a:off x="6157109" y="2768038"/>
            <a:ext cx="51258" cy="119971"/>
          </a:xfrm>
          <a:custGeom>
            <a:avLst/>
            <a:gdLst>
              <a:gd name="T0" fmla="*/ 6 w 9"/>
              <a:gd name="T1" fmla="*/ 16 h 18"/>
              <a:gd name="T2" fmla="*/ 7 w 9"/>
              <a:gd name="T3" fmla="*/ 11 h 18"/>
              <a:gd name="T4" fmla="*/ 6 w 9"/>
              <a:gd name="T5" fmla="*/ 6 h 18"/>
              <a:gd name="T6" fmla="*/ 7 w 9"/>
              <a:gd name="T7" fmla="*/ 4 h 18"/>
              <a:gd name="T8" fmla="*/ 3 w 9"/>
              <a:gd name="T9" fmla="*/ 1 h 18"/>
              <a:gd name="T10" fmla="*/ 0 w 9"/>
              <a:gd name="T11" fmla="*/ 9 h 18"/>
              <a:gd name="T12" fmla="*/ 4 w 9"/>
              <a:gd name="T13" fmla="*/ 18 h 18"/>
              <a:gd name="T14" fmla="*/ 6 w 9"/>
              <a:gd name="T15" fmla="*/ 16 h 18"/>
              <a:gd name="T16" fmla="*/ 6 w 9"/>
              <a:gd name="T17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8">
                <a:moveTo>
                  <a:pt x="6" y="16"/>
                </a:moveTo>
                <a:cubicBezTo>
                  <a:pt x="7" y="14"/>
                  <a:pt x="9" y="12"/>
                  <a:pt x="7" y="11"/>
                </a:cubicBezTo>
                <a:cubicBezTo>
                  <a:pt x="6" y="10"/>
                  <a:pt x="5" y="8"/>
                  <a:pt x="6" y="6"/>
                </a:cubicBezTo>
                <a:cubicBezTo>
                  <a:pt x="6" y="6"/>
                  <a:pt x="7" y="4"/>
                  <a:pt x="7" y="4"/>
                </a:cubicBezTo>
                <a:cubicBezTo>
                  <a:pt x="6" y="3"/>
                  <a:pt x="4" y="1"/>
                  <a:pt x="3" y="1"/>
                </a:cubicBezTo>
                <a:cubicBezTo>
                  <a:pt x="0" y="0"/>
                  <a:pt x="0" y="7"/>
                  <a:pt x="0" y="9"/>
                </a:cubicBezTo>
                <a:cubicBezTo>
                  <a:pt x="0" y="13"/>
                  <a:pt x="2" y="15"/>
                  <a:pt x="4" y="18"/>
                </a:cubicBezTo>
                <a:cubicBezTo>
                  <a:pt x="5" y="17"/>
                  <a:pt x="6" y="16"/>
                  <a:pt x="6" y="16"/>
                </a:cubicBezTo>
                <a:cubicBezTo>
                  <a:pt x="7" y="14"/>
                  <a:pt x="6" y="16"/>
                  <a:pt x="6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3" name="Freeform 674">
            <a:extLst>
              <a:ext uri="{FF2B5EF4-FFF2-40B4-BE49-F238E27FC236}">
                <a16:creationId xmlns:a16="http://schemas.microsoft.com/office/drawing/2014/main" id="{36EDC9E2-2C58-27F9-3386-A6CF2BB4F05C}"/>
              </a:ext>
            </a:extLst>
          </p:cNvPr>
          <p:cNvSpPr>
            <a:spLocks/>
          </p:cNvSpPr>
          <p:nvPr/>
        </p:nvSpPr>
        <p:spPr bwMode="auto">
          <a:xfrm>
            <a:off x="6186680" y="2781620"/>
            <a:ext cx="74915" cy="58855"/>
          </a:xfrm>
          <a:custGeom>
            <a:avLst/>
            <a:gdLst>
              <a:gd name="T0" fmla="*/ 11 w 13"/>
              <a:gd name="T1" fmla="*/ 0 h 9"/>
              <a:gd name="T2" fmla="*/ 2 w 13"/>
              <a:gd name="T3" fmla="*/ 2 h 9"/>
              <a:gd name="T4" fmla="*/ 3 w 13"/>
              <a:gd name="T5" fmla="*/ 9 h 9"/>
              <a:gd name="T6" fmla="*/ 7 w 13"/>
              <a:gd name="T7" fmla="*/ 8 h 9"/>
              <a:gd name="T8" fmla="*/ 10 w 13"/>
              <a:gd name="T9" fmla="*/ 7 h 9"/>
              <a:gd name="T10" fmla="*/ 11 w 1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11" y="0"/>
                </a:moveTo>
                <a:cubicBezTo>
                  <a:pt x="9" y="0"/>
                  <a:pt x="2" y="0"/>
                  <a:pt x="2" y="2"/>
                </a:cubicBezTo>
                <a:cubicBezTo>
                  <a:pt x="0" y="4"/>
                  <a:pt x="0" y="8"/>
                  <a:pt x="3" y="9"/>
                </a:cubicBezTo>
                <a:cubicBezTo>
                  <a:pt x="4" y="8"/>
                  <a:pt x="6" y="9"/>
                  <a:pt x="7" y="8"/>
                </a:cubicBezTo>
                <a:cubicBezTo>
                  <a:pt x="8" y="8"/>
                  <a:pt x="9" y="6"/>
                  <a:pt x="10" y="7"/>
                </a:cubicBezTo>
                <a:cubicBezTo>
                  <a:pt x="13" y="9"/>
                  <a:pt x="11" y="1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4" name="Freeform 675">
            <a:extLst>
              <a:ext uri="{FF2B5EF4-FFF2-40B4-BE49-F238E27FC236}">
                <a16:creationId xmlns:a16="http://schemas.microsoft.com/office/drawing/2014/main" id="{7F58B79A-CC02-7C39-D405-E32303017ECA}"/>
              </a:ext>
            </a:extLst>
          </p:cNvPr>
          <p:cNvSpPr>
            <a:spLocks/>
          </p:cNvSpPr>
          <p:nvPr/>
        </p:nvSpPr>
        <p:spPr bwMode="auto">
          <a:xfrm>
            <a:off x="6821491" y="2820099"/>
            <a:ext cx="110403" cy="106388"/>
          </a:xfrm>
          <a:custGeom>
            <a:avLst/>
            <a:gdLst>
              <a:gd name="T0" fmla="*/ 19 w 19"/>
              <a:gd name="T1" fmla="*/ 14 h 16"/>
              <a:gd name="T2" fmla="*/ 17 w 19"/>
              <a:gd name="T3" fmla="*/ 10 h 16"/>
              <a:gd name="T4" fmla="*/ 16 w 19"/>
              <a:gd name="T5" fmla="*/ 7 h 16"/>
              <a:gd name="T6" fmla="*/ 14 w 19"/>
              <a:gd name="T7" fmla="*/ 3 h 16"/>
              <a:gd name="T8" fmla="*/ 12 w 19"/>
              <a:gd name="T9" fmla="*/ 0 h 16"/>
              <a:gd name="T10" fmla="*/ 6 w 19"/>
              <a:gd name="T11" fmla="*/ 6 h 16"/>
              <a:gd name="T12" fmla="*/ 9 w 19"/>
              <a:gd name="T13" fmla="*/ 9 h 16"/>
              <a:gd name="T14" fmla="*/ 12 w 19"/>
              <a:gd name="T15" fmla="*/ 11 h 16"/>
              <a:gd name="T16" fmla="*/ 16 w 19"/>
              <a:gd name="T17" fmla="*/ 13 h 16"/>
              <a:gd name="T18" fmla="*/ 19 w 19"/>
              <a:gd name="T19" fmla="*/ 14 h 16"/>
              <a:gd name="T20" fmla="*/ 19 w 19"/>
              <a:gd name="T2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9" y="14"/>
                </a:moveTo>
                <a:cubicBezTo>
                  <a:pt x="19" y="12"/>
                  <a:pt x="19" y="11"/>
                  <a:pt x="17" y="10"/>
                </a:cubicBezTo>
                <a:cubicBezTo>
                  <a:pt x="15" y="9"/>
                  <a:pt x="17" y="8"/>
                  <a:pt x="16" y="7"/>
                </a:cubicBezTo>
                <a:cubicBezTo>
                  <a:pt x="15" y="5"/>
                  <a:pt x="14" y="6"/>
                  <a:pt x="14" y="3"/>
                </a:cubicBezTo>
                <a:cubicBezTo>
                  <a:pt x="14" y="3"/>
                  <a:pt x="11" y="1"/>
                  <a:pt x="12" y="0"/>
                </a:cubicBezTo>
                <a:cubicBezTo>
                  <a:pt x="9" y="0"/>
                  <a:pt x="0" y="1"/>
                  <a:pt x="6" y="6"/>
                </a:cubicBezTo>
                <a:cubicBezTo>
                  <a:pt x="7" y="7"/>
                  <a:pt x="8" y="8"/>
                  <a:pt x="9" y="9"/>
                </a:cubicBezTo>
                <a:cubicBezTo>
                  <a:pt x="10" y="10"/>
                  <a:pt x="11" y="10"/>
                  <a:pt x="12" y="11"/>
                </a:cubicBezTo>
                <a:cubicBezTo>
                  <a:pt x="14" y="11"/>
                  <a:pt x="16" y="11"/>
                  <a:pt x="16" y="13"/>
                </a:cubicBezTo>
                <a:cubicBezTo>
                  <a:pt x="17" y="14"/>
                  <a:pt x="18" y="16"/>
                  <a:pt x="19" y="14"/>
                </a:cubicBezTo>
                <a:cubicBezTo>
                  <a:pt x="19" y="13"/>
                  <a:pt x="18" y="15"/>
                  <a:pt x="19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5" name="Freeform 676">
            <a:extLst>
              <a:ext uri="{FF2B5EF4-FFF2-40B4-BE49-F238E27FC236}">
                <a16:creationId xmlns:a16="http://schemas.microsoft.com/office/drawing/2014/main" id="{CCDAF728-00DE-BF7F-8849-0DF56C35DF60}"/>
              </a:ext>
            </a:extLst>
          </p:cNvPr>
          <p:cNvSpPr>
            <a:spLocks/>
          </p:cNvSpPr>
          <p:nvPr/>
        </p:nvSpPr>
        <p:spPr bwMode="auto">
          <a:xfrm>
            <a:off x="6862892" y="2874425"/>
            <a:ext cx="571724" cy="556837"/>
          </a:xfrm>
          <a:custGeom>
            <a:avLst/>
            <a:gdLst>
              <a:gd name="T0" fmla="*/ 95 w 99"/>
              <a:gd name="T1" fmla="*/ 73 h 84"/>
              <a:gd name="T2" fmla="*/ 93 w 99"/>
              <a:gd name="T3" fmla="*/ 68 h 84"/>
              <a:gd name="T4" fmla="*/ 90 w 99"/>
              <a:gd name="T5" fmla="*/ 65 h 84"/>
              <a:gd name="T6" fmla="*/ 86 w 99"/>
              <a:gd name="T7" fmla="*/ 60 h 84"/>
              <a:gd name="T8" fmla="*/ 87 w 99"/>
              <a:gd name="T9" fmla="*/ 55 h 84"/>
              <a:gd name="T10" fmla="*/ 89 w 99"/>
              <a:gd name="T11" fmla="*/ 50 h 84"/>
              <a:gd name="T12" fmla="*/ 84 w 99"/>
              <a:gd name="T13" fmla="*/ 49 h 84"/>
              <a:gd name="T14" fmla="*/ 84 w 99"/>
              <a:gd name="T15" fmla="*/ 46 h 84"/>
              <a:gd name="T16" fmla="*/ 84 w 99"/>
              <a:gd name="T17" fmla="*/ 40 h 84"/>
              <a:gd name="T18" fmla="*/ 82 w 99"/>
              <a:gd name="T19" fmla="*/ 36 h 84"/>
              <a:gd name="T20" fmla="*/ 85 w 99"/>
              <a:gd name="T21" fmla="*/ 31 h 84"/>
              <a:gd name="T22" fmla="*/ 86 w 99"/>
              <a:gd name="T23" fmla="*/ 20 h 84"/>
              <a:gd name="T24" fmla="*/ 79 w 99"/>
              <a:gd name="T25" fmla="*/ 18 h 84"/>
              <a:gd name="T26" fmla="*/ 76 w 99"/>
              <a:gd name="T27" fmla="*/ 15 h 84"/>
              <a:gd name="T28" fmla="*/ 71 w 99"/>
              <a:gd name="T29" fmla="*/ 13 h 84"/>
              <a:gd name="T30" fmla="*/ 66 w 99"/>
              <a:gd name="T31" fmla="*/ 12 h 84"/>
              <a:gd name="T32" fmla="*/ 61 w 99"/>
              <a:gd name="T33" fmla="*/ 11 h 84"/>
              <a:gd name="T34" fmla="*/ 57 w 99"/>
              <a:gd name="T35" fmla="*/ 12 h 84"/>
              <a:gd name="T36" fmla="*/ 53 w 99"/>
              <a:gd name="T37" fmla="*/ 15 h 84"/>
              <a:gd name="T38" fmla="*/ 49 w 99"/>
              <a:gd name="T39" fmla="*/ 17 h 84"/>
              <a:gd name="T40" fmla="*/ 46 w 99"/>
              <a:gd name="T41" fmla="*/ 20 h 84"/>
              <a:gd name="T42" fmla="*/ 33 w 99"/>
              <a:gd name="T43" fmla="*/ 18 h 84"/>
              <a:gd name="T44" fmla="*/ 30 w 99"/>
              <a:gd name="T45" fmla="*/ 16 h 84"/>
              <a:gd name="T46" fmla="*/ 25 w 99"/>
              <a:gd name="T47" fmla="*/ 15 h 84"/>
              <a:gd name="T48" fmla="*/ 24 w 99"/>
              <a:gd name="T49" fmla="*/ 10 h 84"/>
              <a:gd name="T50" fmla="*/ 20 w 99"/>
              <a:gd name="T51" fmla="*/ 5 h 84"/>
              <a:gd name="T52" fmla="*/ 14 w 99"/>
              <a:gd name="T53" fmla="*/ 5 h 84"/>
              <a:gd name="T54" fmla="*/ 11 w 99"/>
              <a:gd name="T55" fmla="*/ 7 h 84"/>
              <a:gd name="T56" fmla="*/ 5 w 99"/>
              <a:gd name="T57" fmla="*/ 4 h 84"/>
              <a:gd name="T58" fmla="*/ 1 w 99"/>
              <a:gd name="T59" fmla="*/ 3 h 84"/>
              <a:gd name="T60" fmla="*/ 0 w 99"/>
              <a:gd name="T61" fmla="*/ 5 h 84"/>
              <a:gd name="T62" fmla="*/ 1 w 99"/>
              <a:gd name="T63" fmla="*/ 8 h 84"/>
              <a:gd name="T64" fmla="*/ 1 w 99"/>
              <a:gd name="T65" fmla="*/ 10 h 84"/>
              <a:gd name="T66" fmla="*/ 1 w 99"/>
              <a:gd name="T67" fmla="*/ 12 h 84"/>
              <a:gd name="T68" fmla="*/ 3 w 99"/>
              <a:gd name="T69" fmla="*/ 14 h 84"/>
              <a:gd name="T70" fmla="*/ 3 w 99"/>
              <a:gd name="T71" fmla="*/ 16 h 84"/>
              <a:gd name="T72" fmla="*/ 5 w 99"/>
              <a:gd name="T73" fmla="*/ 21 h 84"/>
              <a:gd name="T74" fmla="*/ 8 w 99"/>
              <a:gd name="T75" fmla="*/ 24 h 84"/>
              <a:gd name="T76" fmla="*/ 10 w 99"/>
              <a:gd name="T77" fmla="*/ 25 h 84"/>
              <a:gd name="T78" fmla="*/ 8 w 99"/>
              <a:gd name="T79" fmla="*/ 37 h 84"/>
              <a:gd name="T80" fmla="*/ 12 w 99"/>
              <a:gd name="T81" fmla="*/ 41 h 84"/>
              <a:gd name="T82" fmla="*/ 18 w 99"/>
              <a:gd name="T83" fmla="*/ 47 h 84"/>
              <a:gd name="T84" fmla="*/ 17 w 99"/>
              <a:gd name="T85" fmla="*/ 50 h 84"/>
              <a:gd name="T86" fmla="*/ 19 w 99"/>
              <a:gd name="T87" fmla="*/ 52 h 84"/>
              <a:gd name="T88" fmla="*/ 22 w 99"/>
              <a:gd name="T89" fmla="*/ 58 h 84"/>
              <a:gd name="T90" fmla="*/ 24 w 99"/>
              <a:gd name="T91" fmla="*/ 55 h 84"/>
              <a:gd name="T92" fmla="*/ 25 w 99"/>
              <a:gd name="T93" fmla="*/ 56 h 84"/>
              <a:gd name="T94" fmla="*/ 26 w 99"/>
              <a:gd name="T95" fmla="*/ 57 h 84"/>
              <a:gd name="T96" fmla="*/ 30 w 99"/>
              <a:gd name="T97" fmla="*/ 57 h 84"/>
              <a:gd name="T98" fmla="*/ 35 w 99"/>
              <a:gd name="T99" fmla="*/ 66 h 84"/>
              <a:gd name="T100" fmla="*/ 46 w 99"/>
              <a:gd name="T101" fmla="*/ 74 h 84"/>
              <a:gd name="T102" fmla="*/ 52 w 99"/>
              <a:gd name="T103" fmla="*/ 76 h 84"/>
              <a:gd name="T104" fmla="*/ 56 w 99"/>
              <a:gd name="T105" fmla="*/ 75 h 84"/>
              <a:gd name="T106" fmla="*/ 56 w 99"/>
              <a:gd name="T107" fmla="*/ 76 h 84"/>
              <a:gd name="T108" fmla="*/ 61 w 99"/>
              <a:gd name="T109" fmla="*/ 73 h 84"/>
              <a:gd name="T110" fmla="*/ 60 w 99"/>
              <a:gd name="T111" fmla="*/ 73 h 84"/>
              <a:gd name="T112" fmla="*/ 62 w 99"/>
              <a:gd name="T113" fmla="*/ 73 h 84"/>
              <a:gd name="T114" fmla="*/ 65 w 99"/>
              <a:gd name="T115" fmla="*/ 77 h 84"/>
              <a:gd name="T116" fmla="*/ 69 w 99"/>
              <a:gd name="T117" fmla="*/ 81 h 84"/>
              <a:gd name="T118" fmla="*/ 88 w 99"/>
              <a:gd name="T119" fmla="*/ 84 h 84"/>
              <a:gd name="T120" fmla="*/ 92 w 99"/>
              <a:gd name="T121" fmla="*/ 77 h 84"/>
              <a:gd name="T122" fmla="*/ 95 w 99"/>
              <a:gd name="T123" fmla="*/ 73 h 84"/>
              <a:gd name="T124" fmla="*/ 95 w 99"/>
              <a:gd name="T125" fmla="*/ 7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" h="84">
                <a:moveTo>
                  <a:pt x="95" y="73"/>
                </a:moveTo>
                <a:cubicBezTo>
                  <a:pt x="93" y="72"/>
                  <a:pt x="94" y="70"/>
                  <a:pt x="93" y="68"/>
                </a:cubicBezTo>
                <a:cubicBezTo>
                  <a:pt x="93" y="67"/>
                  <a:pt x="91" y="66"/>
                  <a:pt x="90" y="65"/>
                </a:cubicBezTo>
                <a:cubicBezTo>
                  <a:pt x="88" y="64"/>
                  <a:pt x="87" y="62"/>
                  <a:pt x="86" y="60"/>
                </a:cubicBezTo>
                <a:cubicBezTo>
                  <a:pt x="84" y="58"/>
                  <a:pt x="85" y="58"/>
                  <a:pt x="87" y="55"/>
                </a:cubicBezTo>
                <a:cubicBezTo>
                  <a:pt x="88" y="54"/>
                  <a:pt x="90" y="52"/>
                  <a:pt x="89" y="50"/>
                </a:cubicBezTo>
                <a:cubicBezTo>
                  <a:pt x="88" y="49"/>
                  <a:pt x="85" y="49"/>
                  <a:pt x="84" y="49"/>
                </a:cubicBezTo>
                <a:cubicBezTo>
                  <a:pt x="83" y="48"/>
                  <a:pt x="84" y="46"/>
                  <a:pt x="84" y="46"/>
                </a:cubicBezTo>
                <a:cubicBezTo>
                  <a:pt x="83" y="44"/>
                  <a:pt x="83" y="41"/>
                  <a:pt x="84" y="40"/>
                </a:cubicBezTo>
                <a:cubicBezTo>
                  <a:pt x="86" y="38"/>
                  <a:pt x="83" y="37"/>
                  <a:pt x="82" y="36"/>
                </a:cubicBezTo>
                <a:cubicBezTo>
                  <a:pt x="82" y="35"/>
                  <a:pt x="84" y="32"/>
                  <a:pt x="85" y="31"/>
                </a:cubicBezTo>
                <a:cubicBezTo>
                  <a:pt x="85" y="30"/>
                  <a:pt x="87" y="20"/>
                  <a:pt x="86" y="20"/>
                </a:cubicBezTo>
                <a:cubicBezTo>
                  <a:pt x="83" y="20"/>
                  <a:pt x="82" y="20"/>
                  <a:pt x="79" y="18"/>
                </a:cubicBezTo>
                <a:cubicBezTo>
                  <a:pt x="78" y="17"/>
                  <a:pt x="77" y="16"/>
                  <a:pt x="76" y="15"/>
                </a:cubicBezTo>
                <a:cubicBezTo>
                  <a:pt x="75" y="14"/>
                  <a:pt x="72" y="14"/>
                  <a:pt x="71" y="13"/>
                </a:cubicBezTo>
                <a:cubicBezTo>
                  <a:pt x="69" y="13"/>
                  <a:pt x="68" y="13"/>
                  <a:pt x="66" y="12"/>
                </a:cubicBezTo>
                <a:cubicBezTo>
                  <a:pt x="65" y="10"/>
                  <a:pt x="63" y="11"/>
                  <a:pt x="61" y="11"/>
                </a:cubicBezTo>
                <a:cubicBezTo>
                  <a:pt x="60" y="12"/>
                  <a:pt x="58" y="11"/>
                  <a:pt x="57" y="12"/>
                </a:cubicBezTo>
                <a:cubicBezTo>
                  <a:pt x="55" y="12"/>
                  <a:pt x="54" y="14"/>
                  <a:pt x="53" y="15"/>
                </a:cubicBezTo>
                <a:cubicBezTo>
                  <a:pt x="52" y="16"/>
                  <a:pt x="49" y="15"/>
                  <a:pt x="49" y="17"/>
                </a:cubicBezTo>
                <a:cubicBezTo>
                  <a:pt x="49" y="19"/>
                  <a:pt x="48" y="19"/>
                  <a:pt x="46" y="20"/>
                </a:cubicBezTo>
                <a:cubicBezTo>
                  <a:pt x="41" y="21"/>
                  <a:pt x="37" y="21"/>
                  <a:pt x="33" y="18"/>
                </a:cubicBezTo>
                <a:cubicBezTo>
                  <a:pt x="32" y="17"/>
                  <a:pt x="31" y="16"/>
                  <a:pt x="30" y="16"/>
                </a:cubicBezTo>
                <a:cubicBezTo>
                  <a:pt x="28" y="14"/>
                  <a:pt x="27" y="15"/>
                  <a:pt x="25" y="15"/>
                </a:cubicBezTo>
                <a:cubicBezTo>
                  <a:pt x="24" y="14"/>
                  <a:pt x="24" y="11"/>
                  <a:pt x="24" y="10"/>
                </a:cubicBezTo>
                <a:cubicBezTo>
                  <a:pt x="21" y="9"/>
                  <a:pt x="20" y="8"/>
                  <a:pt x="20" y="5"/>
                </a:cubicBezTo>
                <a:cubicBezTo>
                  <a:pt x="20" y="0"/>
                  <a:pt x="16" y="3"/>
                  <a:pt x="14" y="5"/>
                </a:cubicBezTo>
                <a:cubicBezTo>
                  <a:pt x="13" y="6"/>
                  <a:pt x="12" y="7"/>
                  <a:pt x="11" y="7"/>
                </a:cubicBezTo>
                <a:cubicBezTo>
                  <a:pt x="9" y="6"/>
                  <a:pt x="6" y="6"/>
                  <a:pt x="5" y="4"/>
                </a:cubicBezTo>
                <a:cubicBezTo>
                  <a:pt x="3" y="2"/>
                  <a:pt x="3" y="1"/>
                  <a:pt x="1" y="3"/>
                </a:cubicBezTo>
                <a:cubicBezTo>
                  <a:pt x="1" y="4"/>
                  <a:pt x="0" y="4"/>
                  <a:pt x="0" y="5"/>
                </a:cubicBezTo>
                <a:cubicBezTo>
                  <a:pt x="0" y="6"/>
                  <a:pt x="0" y="7"/>
                  <a:pt x="1" y="8"/>
                </a:cubicBezTo>
                <a:cubicBezTo>
                  <a:pt x="1" y="8"/>
                  <a:pt x="2" y="10"/>
                  <a:pt x="1" y="10"/>
                </a:cubicBezTo>
                <a:cubicBezTo>
                  <a:pt x="1" y="11"/>
                  <a:pt x="0" y="11"/>
                  <a:pt x="1" y="12"/>
                </a:cubicBezTo>
                <a:cubicBezTo>
                  <a:pt x="1" y="13"/>
                  <a:pt x="3" y="13"/>
                  <a:pt x="3" y="14"/>
                </a:cubicBezTo>
                <a:cubicBezTo>
                  <a:pt x="3" y="15"/>
                  <a:pt x="2" y="16"/>
                  <a:pt x="3" y="16"/>
                </a:cubicBezTo>
                <a:cubicBezTo>
                  <a:pt x="4" y="18"/>
                  <a:pt x="4" y="19"/>
                  <a:pt x="5" y="21"/>
                </a:cubicBezTo>
                <a:cubicBezTo>
                  <a:pt x="6" y="22"/>
                  <a:pt x="6" y="23"/>
                  <a:pt x="8" y="24"/>
                </a:cubicBezTo>
                <a:cubicBezTo>
                  <a:pt x="8" y="24"/>
                  <a:pt x="10" y="25"/>
                  <a:pt x="10" y="25"/>
                </a:cubicBezTo>
                <a:cubicBezTo>
                  <a:pt x="11" y="29"/>
                  <a:pt x="2" y="33"/>
                  <a:pt x="8" y="37"/>
                </a:cubicBezTo>
                <a:cubicBezTo>
                  <a:pt x="10" y="38"/>
                  <a:pt x="10" y="40"/>
                  <a:pt x="12" y="41"/>
                </a:cubicBezTo>
                <a:cubicBezTo>
                  <a:pt x="14" y="43"/>
                  <a:pt x="16" y="44"/>
                  <a:pt x="18" y="47"/>
                </a:cubicBezTo>
                <a:cubicBezTo>
                  <a:pt x="18" y="48"/>
                  <a:pt x="17" y="49"/>
                  <a:pt x="17" y="50"/>
                </a:cubicBezTo>
                <a:cubicBezTo>
                  <a:pt x="18" y="51"/>
                  <a:pt x="20" y="51"/>
                  <a:pt x="19" y="52"/>
                </a:cubicBezTo>
                <a:cubicBezTo>
                  <a:pt x="19" y="55"/>
                  <a:pt x="21" y="56"/>
                  <a:pt x="22" y="58"/>
                </a:cubicBezTo>
                <a:cubicBezTo>
                  <a:pt x="24" y="57"/>
                  <a:pt x="23" y="56"/>
                  <a:pt x="24" y="55"/>
                </a:cubicBezTo>
                <a:cubicBezTo>
                  <a:pt x="24" y="55"/>
                  <a:pt x="25" y="56"/>
                  <a:pt x="25" y="56"/>
                </a:cubicBezTo>
                <a:cubicBezTo>
                  <a:pt x="27" y="56"/>
                  <a:pt x="25" y="56"/>
                  <a:pt x="26" y="57"/>
                </a:cubicBezTo>
                <a:cubicBezTo>
                  <a:pt x="27" y="58"/>
                  <a:pt x="28" y="55"/>
                  <a:pt x="30" y="57"/>
                </a:cubicBezTo>
                <a:cubicBezTo>
                  <a:pt x="32" y="60"/>
                  <a:pt x="33" y="63"/>
                  <a:pt x="35" y="66"/>
                </a:cubicBezTo>
                <a:cubicBezTo>
                  <a:pt x="37" y="69"/>
                  <a:pt x="42" y="72"/>
                  <a:pt x="46" y="74"/>
                </a:cubicBezTo>
                <a:cubicBezTo>
                  <a:pt x="48" y="75"/>
                  <a:pt x="50" y="75"/>
                  <a:pt x="52" y="76"/>
                </a:cubicBezTo>
                <a:cubicBezTo>
                  <a:pt x="53" y="76"/>
                  <a:pt x="56" y="75"/>
                  <a:pt x="56" y="75"/>
                </a:cubicBezTo>
                <a:cubicBezTo>
                  <a:pt x="56" y="75"/>
                  <a:pt x="56" y="76"/>
                  <a:pt x="56" y="76"/>
                </a:cubicBezTo>
                <a:cubicBezTo>
                  <a:pt x="57" y="76"/>
                  <a:pt x="60" y="74"/>
                  <a:pt x="61" y="73"/>
                </a:cubicBezTo>
                <a:cubicBezTo>
                  <a:pt x="61" y="73"/>
                  <a:pt x="60" y="73"/>
                  <a:pt x="60" y="73"/>
                </a:cubicBezTo>
                <a:cubicBezTo>
                  <a:pt x="60" y="72"/>
                  <a:pt x="62" y="73"/>
                  <a:pt x="62" y="73"/>
                </a:cubicBezTo>
                <a:cubicBezTo>
                  <a:pt x="64" y="74"/>
                  <a:pt x="64" y="75"/>
                  <a:pt x="65" y="77"/>
                </a:cubicBezTo>
                <a:cubicBezTo>
                  <a:pt x="66" y="80"/>
                  <a:pt x="67" y="80"/>
                  <a:pt x="69" y="81"/>
                </a:cubicBezTo>
                <a:cubicBezTo>
                  <a:pt x="75" y="82"/>
                  <a:pt x="82" y="83"/>
                  <a:pt x="88" y="84"/>
                </a:cubicBezTo>
                <a:cubicBezTo>
                  <a:pt x="88" y="80"/>
                  <a:pt x="89" y="79"/>
                  <a:pt x="92" y="77"/>
                </a:cubicBezTo>
                <a:cubicBezTo>
                  <a:pt x="94" y="76"/>
                  <a:pt x="99" y="75"/>
                  <a:pt x="95" y="73"/>
                </a:cubicBezTo>
                <a:cubicBezTo>
                  <a:pt x="94" y="72"/>
                  <a:pt x="97" y="74"/>
                  <a:pt x="95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6" name="Freeform 677">
            <a:extLst>
              <a:ext uri="{FF2B5EF4-FFF2-40B4-BE49-F238E27FC236}">
                <a16:creationId xmlns:a16="http://schemas.microsoft.com/office/drawing/2014/main" id="{AFFB53D1-420B-CB88-1771-CD8DAEF2F647}"/>
              </a:ext>
            </a:extLst>
          </p:cNvPr>
          <p:cNvSpPr>
            <a:spLocks/>
          </p:cNvSpPr>
          <p:nvPr/>
        </p:nvSpPr>
        <p:spPr bwMode="auto">
          <a:xfrm>
            <a:off x="6874721" y="2881217"/>
            <a:ext cx="45345" cy="38482"/>
          </a:xfrm>
          <a:custGeom>
            <a:avLst/>
            <a:gdLst>
              <a:gd name="T0" fmla="*/ 1 w 8"/>
              <a:gd name="T1" fmla="*/ 1 h 6"/>
              <a:gd name="T2" fmla="*/ 3 w 8"/>
              <a:gd name="T3" fmla="*/ 4 h 6"/>
              <a:gd name="T4" fmla="*/ 8 w 8"/>
              <a:gd name="T5" fmla="*/ 6 h 6"/>
              <a:gd name="T6" fmla="*/ 0 w 8"/>
              <a:gd name="T7" fmla="*/ 0 h 6"/>
              <a:gd name="T8" fmla="*/ 1 w 8"/>
              <a:gd name="T9" fmla="*/ 1 h 6"/>
              <a:gd name="T10" fmla="*/ 1 w 8"/>
              <a:gd name="T1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6">
                <a:moveTo>
                  <a:pt x="1" y="1"/>
                </a:moveTo>
                <a:cubicBezTo>
                  <a:pt x="2" y="1"/>
                  <a:pt x="2" y="3"/>
                  <a:pt x="3" y="4"/>
                </a:cubicBezTo>
                <a:cubicBezTo>
                  <a:pt x="5" y="4"/>
                  <a:pt x="6" y="5"/>
                  <a:pt x="8" y="6"/>
                </a:cubicBezTo>
                <a:cubicBezTo>
                  <a:pt x="7" y="2"/>
                  <a:pt x="3" y="1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7" name="Freeform 678">
            <a:extLst>
              <a:ext uri="{FF2B5EF4-FFF2-40B4-BE49-F238E27FC236}">
                <a16:creationId xmlns:a16="http://schemas.microsoft.com/office/drawing/2014/main" id="{F066B0F3-79DB-E3AC-C207-F53FB37F7383}"/>
              </a:ext>
            </a:extLst>
          </p:cNvPr>
          <p:cNvSpPr>
            <a:spLocks/>
          </p:cNvSpPr>
          <p:nvPr/>
        </p:nvSpPr>
        <p:spPr bwMode="auto">
          <a:xfrm>
            <a:off x="6740660" y="2720502"/>
            <a:ext cx="203062" cy="119971"/>
          </a:xfrm>
          <a:custGeom>
            <a:avLst/>
            <a:gdLst>
              <a:gd name="T0" fmla="*/ 26 w 35"/>
              <a:gd name="T1" fmla="*/ 15 h 18"/>
              <a:gd name="T2" fmla="*/ 30 w 35"/>
              <a:gd name="T3" fmla="*/ 17 h 18"/>
              <a:gd name="T4" fmla="*/ 34 w 35"/>
              <a:gd name="T5" fmla="*/ 17 h 18"/>
              <a:gd name="T6" fmla="*/ 33 w 35"/>
              <a:gd name="T7" fmla="*/ 12 h 18"/>
              <a:gd name="T8" fmla="*/ 30 w 35"/>
              <a:gd name="T9" fmla="*/ 10 h 18"/>
              <a:gd name="T10" fmla="*/ 27 w 35"/>
              <a:gd name="T11" fmla="*/ 7 h 18"/>
              <a:gd name="T12" fmla="*/ 19 w 35"/>
              <a:gd name="T13" fmla="*/ 6 h 18"/>
              <a:gd name="T14" fmla="*/ 9 w 35"/>
              <a:gd name="T15" fmla="*/ 4 h 18"/>
              <a:gd name="T16" fmla="*/ 0 w 35"/>
              <a:gd name="T17" fmla="*/ 2 h 18"/>
              <a:gd name="T18" fmla="*/ 8 w 35"/>
              <a:gd name="T19" fmla="*/ 14 h 18"/>
              <a:gd name="T20" fmla="*/ 18 w 35"/>
              <a:gd name="T21" fmla="*/ 18 h 18"/>
              <a:gd name="T22" fmla="*/ 26 w 35"/>
              <a:gd name="T23" fmla="*/ 15 h 18"/>
              <a:gd name="T24" fmla="*/ 26 w 35"/>
              <a:gd name="T25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8">
                <a:moveTo>
                  <a:pt x="26" y="15"/>
                </a:moveTo>
                <a:cubicBezTo>
                  <a:pt x="27" y="14"/>
                  <a:pt x="29" y="16"/>
                  <a:pt x="30" y="17"/>
                </a:cubicBezTo>
                <a:cubicBezTo>
                  <a:pt x="30" y="17"/>
                  <a:pt x="34" y="17"/>
                  <a:pt x="34" y="17"/>
                </a:cubicBezTo>
                <a:cubicBezTo>
                  <a:pt x="35" y="16"/>
                  <a:pt x="30" y="12"/>
                  <a:pt x="33" y="12"/>
                </a:cubicBezTo>
                <a:cubicBezTo>
                  <a:pt x="32" y="11"/>
                  <a:pt x="30" y="11"/>
                  <a:pt x="30" y="10"/>
                </a:cubicBezTo>
                <a:cubicBezTo>
                  <a:pt x="30" y="8"/>
                  <a:pt x="29" y="7"/>
                  <a:pt x="27" y="7"/>
                </a:cubicBezTo>
                <a:cubicBezTo>
                  <a:pt x="24" y="7"/>
                  <a:pt x="22" y="8"/>
                  <a:pt x="19" y="6"/>
                </a:cubicBezTo>
                <a:cubicBezTo>
                  <a:pt x="16" y="5"/>
                  <a:pt x="13" y="5"/>
                  <a:pt x="9" y="4"/>
                </a:cubicBezTo>
                <a:cubicBezTo>
                  <a:pt x="6" y="3"/>
                  <a:pt x="4" y="0"/>
                  <a:pt x="0" y="2"/>
                </a:cubicBezTo>
                <a:cubicBezTo>
                  <a:pt x="3" y="6"/>
                  <a:pt x="11" y="7"/>
                  <a:pt x="8" y="14"/>
                </a:cubicBezTo>
                <a:cubicBezTo>
                  <a:pt x="11" y="14"/>
                  <a:pt x="18" y="14"/>
                  <a:pt x="18" y="18"/>
                </a:cubicBezTo>
                <a:cubicBezTo>
                  <a:pt x="18" y="15"/>
                  <a:pt x="24" y="15"/>
                  <a:pt x="26" y="15"/>
                </a:cubicBezTo>
                <a:cubicBezTo>
                  <a:pt x="27" y="14"/>
                  <a:pt x="19" y="15"/>
                  <a:pt x="26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8" name="Freeform 679">
            <a:extLst>
              <a:ext uri="{FF2B5EF4-FFF2-40B4-BE49-F238E27FC236}">
                <a16:creationId xmlns:a16="http://schemas.microsoft.com/office/drawing/2014/main" id="{A4B416A9-B2D8-B77F-F3A0-1D235C6763AE}"/>
              </a:ext>
            </a:extLst>
          </p:cNvPr>
          <p:cNvSpPr>
            <a:spLocks/>
          </p:cNvSpPr>
          <p:nvPr/>
        </p:nvSpPr>
        <p:spPr bwMode="auto">
          <a:xfrm>
            <a:off x="6880636" y="2799729"/>
            <a:ext cx="155745" cy="140343"/>
          </a:xfrm>
          <a:custGeom>
            <a:avLst/>
            <a:gdLst>
              <a:gd name="T0" fmla="*/ 8 w 27"/>
              <a:gd name="T1" fmla="*/ 2 h 21"/>
              <a:gd name="T2" fmla="*/ 10 w 27"/>
              <a:gd name="T3" fmla="*/ 5 h 21"/>
              <a:gd name="T4" fmla="*/ 7 w 27"/>
              <a:gd name="T5" fmla="*/ 5 h 21"/>
              <a:gd name="T6" fmla="*/ 4 w 27"/>
              <a:gd name="T7" fmla="*/ 3 h 21"/>
              <a:gd name="T8" fmla="*/ 4 w 27"/>
              <a:gd name="T9" fmla="*/ 7 h 21"/>
              <a:gd name="T10" fmla="*/ 6 w 27"/>
              <a:gd name="T11" fmla="*/ 11 h 21"/>
              <a:gd name="T12" fmla="*/ 8 w 27"/>
              <a:gd name="T13" fmla="*/ 14 h 21"/>
              <a:gd name="T14" fmla="*/ 9 w 27"/>
              <a:gd name="T15" fmla="*/ 17 h 21"/>
              <a:gd name="T16" fmla="*/ 16 w 27"/>
              <a:gd name="T17" fmla="*/ 13 h 21"/>
              <a:gd name="T18" fmla="*/ 17 w 27"/>
              <a:gd name="T19" fmla="*/ 16 h 21"/>
              <a:gd name="T20" fmla="*/ 21 w 27"/>
              <a:gd name="T21" fmla="*/ 21 h 21"/>
              <a:gd name="T22" fmla="*/ 21 w 27"/>
              <a:gd name="T23" fmla="*/ 18 h 21"/>
              <a:gd name="T24" fmla="*/ 23 w 27"/>
              <a:gd name="T25" fmla="*/ 16 h 21"/>
              <a:gd name="T26" fmla="*/ 25 w 27"/>
              <a:gd name="T27" fmla="*/ 11 h 21"/>
              <a:gd name="T28" fmla="*/ 19 w 27"/>
              <a:gd name="T29" fmla="*/ 1 h 21"/>
              <a:gd name="T30" fmla="*/ 12 w 27"/>
              <a:gd name="T31" fmla="*/ 2 h 21"/>
              <a:gd name="T32" fmla="*/ 9 w 27"/>
              <a:gd name="T33" fmla="*/ 0 h 21"/>
              <a:gd name="T34" fmla="*/ 8 w 27"/>
              <a:gd name="T35" fmla="*/ 2 h 21"/>
              <a:gd name="T36" fmla="*/ 8 w 27"/>
              <a:gd name="T3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" h="21">
                <a:moveTo>
                  <a:pt x="8" y="2"/>
                </a:moveTo>
                <a:cubicBezTo>
                  <a:pt x="8" y="2"/>
                  <a:pt x="11" y="4"/>
                  <a:pt x="10" y="5"/>
                </a:cubicBezTo>
                <a:cubicBezTo>
                  <a:pt x="10" y="5"/>
                  <a:pt x="7" y="5"/>
                  <a:pt x="7" y="5"/>
                </a:cubicBezTo>
                <a:cubicBezTo>
                  <a:pt x="5" y="5"/>
                  <a:pt x="5" y="3"/>
                  <a:pt x="4" y="3"/>
                </a:cubicBezTo>
                <a:cubicBezTo>
                  <a:pt x="0" y="2"/>
                  <a:pt x="4" y="6"/>
                  <a:pt x="4" y="7"/>
                </a:cubicBezTo>
                <a:cubicBezTo>
                  <a:pt x="4" y="10"/>
                  <a:pt x="7" y="8"/>
                  <a:pt x="6" y="11"/>
                </a:cubicBezTo>
                <a:cubicBezTo>
                  <a:pt x="5" y="13"/>
                  <a:pt x="7" y="13"/>
                  <a:pt x="8" y="14"/>
                </a:cubicBezTo>
                <a:cubicBezTo>
                  <a:pt x="9" y="14"/>
                  <a:pt x="9" y="16"/>
                  <a:pt x="9" y="17"/>
                </a:cubicBezTo>
                <a:cubicBezTo>
                  <a:pt x="10" y="16"/>
                  <a:pt x="14" y="14"/>
                  <a:pt x="16" y="13"/>
                </a:cubicBezTo>
                <a:cubicBezTo>
                  <a:pt x="17" y="13"/>
                  <a:pt x="17" y="15"/>
                  <a:pt x="17" y="16"/>
                </a:cubicBezTo>
                <a:cubicBezTo>
                  <a:pt x="17" y="19"/>
                  <a:pt x="18" y="20"/>
                  <a:pt x="21" y="21"/>
                </a:cubicBezTo>
                <a:cubicBezTo>
                  <a:pt x="21" y="20"/>
                  <a:pt x="21" y="18"/>
                  <a:pt x="21" y="18"/>
                </a:cubicBezTo>
                <a:cubicBezTo>
                  <a:pt x="22" y="17"/>
                  <a:pt x="23" y="17"/>
                  <a:pt x="23" y="16"/>
                </a:cubicBezTo>
                <a:cubicBezTo>
                  <a:pt x="24" y="14"/>
                  <a:pt x="24" y="12"/>
                  <a:pt x="25" y="11"/>
                </a:cubicBezTo>
                <a:cubicBezTo>
                  <a:pt x="27" y="8"/>
                  <a:pt x="21" y="2"/>
                  <a:pt x="19" y="1"/>
                </a:cubicBezTo>
                <a:cubicBezTo>
                  <a:pt x="17" y="4"/>
                  <a:pt x="15" y="4"/>
                  <a:pt x="12" y="2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1"/>
                  <a:pt x="8" y="2"/>
                </a:cubicBezTo>
                <a:cubicBezTo>
                  <a:pt x="9" y="3"/>
                  <a:pt x="7" y="0"/>
                  <a:pt x="8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9" name="Freeform 680">
            <a:extLst>
              <a:ext uri="{FF2B5EF4-FFF2-40B4-BE49-F238E27FC236}">
                <a16:creationId xmlns:a16="http://schemas.microsoft.com/office/drawing/2014/main" id="{6E01ACF5-2539-7C9F-7887-50724E046094}"/>
              </a:ext>
            </a:extLst>
          </p:cNvPr>
          <p:cNvSpPr>
            <a:spLocks/>
          </p:cNvSpPr>
          <p:nvPr/>
        </p:nvSpPr>
        <p:spPr bwMode="auto">
          <a:xfrm>
            <a:off x="6931893" y="3238861"/>
            <a:ext cx="51258" cy="67907"/>
          </a:xfrm>
          <a:custGeom>
            <a:avLst/>
            <a:gdLst>
              <a:gd name="T0" fmla="*/ 3 w 9"/>
              <a:gd name="T1" fmla="*/ 2 h 10"/>
              <a:gd name="T2" fmla="*/ 0 w 9"/>
              <a:gd name="T3" fmla="*/ 7 h 10"/>
              <a:gd name="T4" fmla="*/ 4 w 9"/>
              <a:gd name="T5" fmla="*/ 8 h 10"/>
              <a:gd name="T6" fmla="*/ 9 w 9"/>
              <a:gd name="T7" fmla="*/ 10 h 10"/>
              <a:gd name="T8" fmla="*/ 7 w 9"/>
              <a:gd name="T9" fmla="*/ 5 h 10"/>
              <a:gd name="T10" fmla="*/ 8 w 9"/>
              <a:gd name="T11" fmla="*/ 3 h 10"/>
              <a:gd name="T12" fmla="*/ 3 w 9"/>
              <a:gd name="T13" fmla="*/ 2 h 10"/>
              <a:gd name="T14" fmla="*/ 3 w 9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0">
                <a:moveTo>
                  <a:pt x="3" y="2"/>
                </a:moveTo>
                <a:cubicBezTo>
                  <a:pt x="1" y="3"/>
                  <a:pt x="0" y="5"/>
                  <a:pt x="0" y="7"/>
                </a:cubicBezTo>
                <a:cubicBezTo>
                  <a:pt x="1" y="7"/>
                  <a:pt x="4" y="7"/>
                  <a:pt x="4" y="8"/>
                </a:cubicBezTo>
                <a:cubicBezTo>
                  <a:pt x="6" y="10"/>
                  <a:pt x="7" y="10"/>
                  <a:pt x="9" y="10"/>
                </a:cubicBezTo>
                <a:cubicBezTo>
                  <a:pt x="9" y="10"/>
                  <a:pt x="7" y="5"/>
                  <a:pt x="7" y="5"/>
                </a:cubicBezTo>
                <a:cubicBezTo>
                  <a:pt x="8" y="5"/>
                  <a:pt x="9" y="5"/>
                  <a:pt x="8" y="3"/>
                </a:cubicBezTo>
                <a:cubicBezTo>
                  <a:pt x="6" y="2"/>
                  <a:pt x="5" y="0"/>
                  <a:pt x="3" y="2"/>
                </a:cubicBezTo>
                <a:cubicBezTo>
                  <a:pt x="1" y="4"/>
                  <a:pt x="4" y="1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0" name="Freeform 681">
            <a:extLst>
              <a:ext uri="{FF2B5EF4-FFF2-40B4-BE49-F238E27FC236}">
                <a16:creationId xmlns:a16="http://schemas.microsoft.com/office/drawing/2014/main" id="{45B03E14-6176-A984-39EC-C8E8FCB184D7}"/>
              </a:ext>
            </a:extLst>
          </p:cNvPr>
          <p:cNvSpPr>
            <a:spLocks/>
          </p:cNvSpPr>
          <p:nvPr/>
        </p:nvSpPr>
        <p:spPr bwMode="auto">
          <a:xfrm>
            <a:off x="6608575" y="2987603"/>
            <a:ext cx="201090" cy="178821"/>
          </a:xfrm>
          <a:custGeom>
            <a:avLst/>
            <a:gdLst>
              <a:gd name="T0" fmla="*/ 29 w 35"/>
              <a:gd name="T1" fmla="*/ 10 h 27"/>
              <a:gd name="T2" fmla="*/ 30 w 35"/>
              <a:gd name="T3" fmla="*/ 7 h 27"/>
              <a:gd name="T4" fmla="*/ 29 w 35"/>
              <a:gd name="T5" fmla="*/ 5 h 27"/>
              <a:gd name="T6" fmla="*/ 35 w 35"/>
              <a:gd name="T7" fmla="*/ 0 h 27"/>
              <a:gd name="T8" fmla="*/ 25 w 35"/>
              <a:gd name="T9" fmla="*/ 1 h 27"/>
              <a:gd name="T10" fmla="*/ 19 w 35"/>
              <a:gd name="T11" fmla="*/ 2 h 27"/>
              <a:gd name="T12" fmla="*/ 13 w 35"/>
              <a:gd name="T13" fmla="*/ 2 h 27"/>
              <a:gd name="T14" fmla="*/ 8 w 35"/>
              <a:gd name="T15" fmla="*/ 2 h 27"/>
              <a:gd name="T16" fmla="*/ 7 w 35"/>
              <a:gd name="T17" fmla="*/ 4 h 27"/>
              <a:gd name="T18" fmla="*/ 6 w 35"/>
              <a:gd name="T19" fmla="*/ 6 h 27"/>
              <a:gd name="T20" fmla="*/ 3 w 35"/>
              <a:gd name="T21" fmla="*/ 6 h 27"/>
              <a:gd name="T22" fmla="*/ 3 w 35"/>
              <a:gd name="T23" fmla="*/ 10 h 27"/>
              <a:gd name="T24" fmla="*/ 4 w 35"/>
              <a:gd name="T25" fmla="*/ 14 h 27"/>
              <a:gd name="T26" fmla="*/ 2 w 35"/>
              <a:gd name="T27" fmla="*/ 22 h 27"/>
              <a:gd name="T28" fmla="*/ 7 w 35"/>
              <a:gd name="T29" fmla="*/ 27 h 27"/>
              <a:gd name="T30" fmla="*/ 13 w 35"/>
              <a:gd name="T31" fmla="*/ 24 h 27"/>
              <a:gd name="T32" fmla="*/ 22 w 35"/>
              <a:gd name="T33" fmla="*/ 19 h 27"/>
              <a:gd name="T34" fmla="*/ 28 w 35"/>
              <a:gd name="T35" fmla="*/ 15 h 27"/>
              <a:gd name="T36" fmla="*/ 29 w 35"/>
              <a:gd name="T37" fmla="*/ 10 h 27"/>
              <a:gd name="T38" fmla="*/ 29 w 35"/>
              <a:gd name="T3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27">
                <a:moveTo>
                  <a:pt x="29" y="10"/>
                </a:moveTo>
                <a:cubicBezTo>
                  <a:pt x="30" y="9"/>
                  <a:pt x="31" y="8"/>
                  <a:pt x="30" y="7"/>
                </a:cubicBezTo>
                <a:cubicBezTo>
                  <a:pt x="29" y="6"/>
                  <a:pt x="28" y="6"/>
                  <a:pt x="29" y="5"/>
                </a:cubicBezTo>
                <a:cubicBezTo>
                  <a:pt x="31" y="3"/>
                  <a:pt x="35" y="3"/>
                  <a:pt x="35" y="0"/>
                </a:cubicBezTo>
                <a:cubicBezTo>
                  <a:pt x="32" y="0"/>
                  <a:pt x="28" y="0"/>
                  <a:pt x="25" y="1"/>
                </a:cubicBezTo>
                <a:cubicBezTo>
                  <a:pt x="23" y="1"/>
                  <a:pt x="21" y="2"/>
                  <a:pt x="19" y="2"/>
                </a:cubicBezTo>
                <a:cubicBezTo>
                  <a:pt x="16" y="2"/>
                  <a:pt x="15" y="1"/>
                  <a:pt x="13" y="2"/>
                </a:cubicBezTo>
                <a:cubicBezTo>
                  <a:pt x="11" y="3"/>
                  <a:pt x="10" y="3"/>
                  <a:pt x="8" y="2"/>
                </a:cubicBezTo>
                <a:cubicBezTo>
                  <a:pt x="6" y="0"/>
                  <a:pt x="7" y="4"/>
                  <a:pt x="7" y="4"/>
                </a:cubicBezTo>
                <a:cubicBezTo>
                  <a:pt x="6" y="5"/>
                  <a:pt x="6" y="6"/>
                  <a:pt x="6" y="6"/>
                </a:cubicBezTo>
                <a:cubicBezTo>
                  <a:pt x="5" y="8"/>
                  <a:pt x="4" y="6"/>
                  <a:pt x="3" y="6"/>
                </a:cubicBezTo>
                <a:cubicBezTo>
                  <a:pt x="2" y="7"/>
                  <a:pt x="3" y="9"/>
                  <a:pt x="3" y="10"/>
                </a:cubicBezTo>
                <a:cubicBezTo>
                  <a:pt x="3" y="11"/>
                  <a:pt x="2" y="13"/>
                  <a:pt x="4" y="14"/>
                </a:cubicBezTo>
                <a:cubicBezTo>
                  <a:pt x="9" y="17"/>
                  <a:pt x="5" y="19"/>
                  <a:pt x="2" y="22"/>
                </a:cubicBezTo>
                <a:cubicBezTo>
                  <a:pt x="0" y="24"/>
                  <a:pt x="5" y="27"/>
                  <a:pt x="7" y="27"/>
                </a:cubicBezTo>
                <a:cubicBezTo>
                  <a:pt x="9" y="27"/>
                  <a:pt x="11" y="25"/>
                  <a:pt x="13" y="24"/>
                </a:cubicBezTo>
                <a:cubicBezTo>
                  <a:pt x="16" y="22"/>
                  <a:pt x="19" y="21"/>
                  <a:pt x="22" y="19"/>
                </a:cubicBezTo>
                <a:cubicBezTo>
                  <a:pt x="24" y="18"/>
                  <a:pt x="26" y="17"/>
                  <a:pt x="28" y="15"/>
                </a:cubicBezTo>
                <a:cubicBezTo>
                  <a:pt x="29" y="13"/>
                  <a:pt x="28" y="11"/>
                  <a:pt x="29" y="10"/>
                </a:cubicBezTo>
                <a:cubicBezTo>
                  <a:pt x="30" y="8"/>
                  <a:pt x="29" y="11"/>
                  <a:pt x="29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1" name="Freeform 682">
            <a:extLst>
              <a:ext uri="{FF2B5EF4-FFF2-40B4-BE49-F238E27FC236}">
                <a16:creationId xmlns:a16="http://schemas.microsoft.com/office/drawing/2014/main" id="{A035C95A-99F9-2BC9-EE58-6FA6C1304442}"/>
              </a:ext>
            </a:extLst>
          </p:cNvPr>
          <p:cNvSpPr>
            <a:spLocks/>
          </p:cNvSpPr>
          <p:nvPr/>
        </p:nvSpPr>
        <p:spPr bwMode="auto">
          <a:xfrm>
            <a:off x="6701232" y="2974023"/>
            <a:ext cx="287834" cy="312372"/>
          </a:xfrm>
          <a:custGeom>
            <a:avLst/>
            <a:gdLst>
              <a:gd name="T0" fmla="*/ 47 w 50"/>
              <a:gd name="T1" fmla="*/ 36 h 47"/>
              <a:gd name="T2" fmla="*/ 45 w 50"/>
              <a:gd name="T3" fmla="*/ 34 h 47"/>
              <a:gd name="T4" fmla="*/ 46 w 50"/>
              <a:gd name="T5" fmla="*/ 32 h 47"/>
              <a:gd name="T6" fmla="*/ 41 w 50"/>
              <a:gd name="T7" fmla="*/ 27 h 47"/>
              <a:gd name="T8" fmla="*/ 38 w 50"/>
              <a:gd name="T9" fmla="*/ 25 h 47"/>
              <a:gd name="T10" fmla="*/ 35 w 50"/>
              <a:gd name="T11" fmla="*/ 18 h 47"/>
              <a:gd name="T12" fmla="*/ 38 w 50"/>
              <a:gd name="T13" fmla="*/ 10 h 47"/>
              <a:gd name="T14" fmla="*/ 34 w 50"/>
              <a:gd name="T15" fmla="*/ 6 h 47"/>
              <a:gd name="T16" fmla="*/ 32 w 50"/>
              <a:gd name="T17" fmla="*/ 2 h 47"/>
              <a:gd name="T18" fmla="*/ 30 w 50"/>
              <a:gd name="T19" fmla="*/ 3 h 47"/>
              <a:gd name="T20" fmla="*/ 28 w 50"/>
              <a:gd name="T21" fmla="*/ 1 h 47"/>
              <a:gd name="T22" fmla="*/ 25 w 50"/>
              <a:gd name="T23" fmla="*/ 2 h 47"/>
              <a:gd name="T24" fmla="*/ 20 w 50"/>
              <a:gd name="T25" fmla="*/ 1 h 47"/>
              <a:gd name="T26" fmla="*/ 18 w 50"/>
              <a:gd name="T27" fmla="*/ 4 h 47"/>
              <a:gd name="T28" fmla="*/ 13 w 50"/>
              <a:gd name="T29" fmla="*/ 7 h 47"/>
              <a:gd name="T30" fmla="*/ 14 w 50"/>
              <a:gd name="T31" fmla="*/ 10 h 47"/>
              <a:gd name="T32" fmla="*/ 13 w 50"/>
              <a:gd name="T33" fmla="*/ 13 h 47"/>
              <a:gd name="T34" fmla="*/ 9 w 50"/>
              <a:gd name="T35" fmla="*/ 19 h 47"/>
              <a:gd name="T36" fmla="*/ 1 w 50"/>
              <a:gd name="T37" fmla="*/ 25 h 47"/>
              <a:gd name="T38" fmla="*/ 3 w 50"/>
              <a:gd name="T39" fmla="*/ 30 h 47"/>
              <a:gd name="T40" fmla="*/ 9 w 50"/>
              <a:gd name="T41" fmla="*/ 31 h 47"/>
              <a:gd name="T42" fmla="*/ 18 w 50"/>
              <a:gd name="T43" fmla="*/ 36 h 47"/>
              <a:gd name="T44" fmla="*/ 29 w 50"/>
              <a:gd name="T45" fmla="*/ 45 h 47"/>
              <a:gd name="T46" fmla="*/ 38 w 50"/>
              <a:gd name="T47" fmla="*/ 47 h 47"/>
              <a:gd name="T48" fmla="*/ 43 w 50"/>
              <a:gd name="T49" fmla="*/ 42 h 47"/>
              <a:gd name="T50" fmla="*/ 50 w 50"/>
              <a:gd name="T51" fmla="*/ 43 h 47"/>
              <a:gd name="T52" fmla="*/ 47 w 50"/>
              <a:gd name="T53" fmla="*/ 39 h 47"/>
              <a:gd name="T54" fmla="*/ 47 w 50"/>
              <a:gd name="T55" fmla="*/ 36 h 47"/>
              <a:gd name="T56" fmla="*/ 47 w 50"/>
              <a:gd name="T57" fmla="*/ 3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" h="47">
                <a:moveTo>
                  <a:pt x="47" y="36"/>
                </a:moveTo>
                <a:cubicBezTo>
                  <a:pt x="47" y="36"/>
                  <a:pt x="45" y="35"/>
                  <a:pt x="45" y="34"/>
                </a:cubicBezTo>
                <a:cubicBezTo>
                  <a:pt x="45" y="33"/>
                  <a:pt x="46" y="33"/>
                  <a:pt x="46" y="32"/>
                </a:cubicBezTo>
                <a:cubicBezTo>
                  <a:pt x="45" y="30"/>
                  <a:pt x="43" y="29"/>
                  <a:pt x="41" y="27"/>
                </a:cubicBezTo>
                <a:cubicBezTo>
                  <a:pt x="40" y="27"/>
                  <a:pt x="38" y="26"/>
                  <a:pt x="38" y="25"/>
                </a:cubicBezTo>
                <a:cubicBezTo>
                  <a:pt x="37" y="23"/>
                  <a:pt x="35" y="21"/>
                  <a:pt x="35" y="18"/>
                </a:cubicBezTo>
                <a:cubicBezTo>
                  <a:pt x="34" y="16"/>
                  <a:pt x="40" y="12"/>
                  <a:pt x="38" y="10"/>
                </a:cubicBezTo>
                <a:cubicBezTo>
                  <a:pt x="36" y="9"/>
                  <a:pt x="35" y="8"/>
                  <a:pt x="34" y="6"/>
                </a:cubicBezTo>
                <a:cubicBezTo>
                  <a:pt x="33" y="5"/>
                  <a:pt x="33" y="3"/>
                  <a:pt x="32" y="2"/>
                </a:cubicBezTo>
                <a:cubicBezTo>
                  <a:pt x="31" y="2"/>
                  <a:pt x="31" y="3"/>
                  <a:pt x="30" y="3"/>
                </a:cubicBezTo>
                <a:cubicBezTo>
                  <a:pt x="28" y="3"/>
                  <a:pt x="29" y="1"/>
                  <a:pt x="28" y="1"/>
                </a:cubicBezTo>
                <a:cubicBezTo>
                  <a:pt x="27" y="1"/>
                  <a:pt x="25" y="2"/>
                  <a:pt x="25" y="2"/>
                </a:cubicBezTo>
                <a:cubicBezTo>
                  <a:pt x="23" y="0"/>
                  <a:pt x="22" y="1"/>
                  <a:pt x="20" y="1"/>
                </a:cubicBezTo>
                <a:cubicBezTo>
                  <a:pt x="18" y="2"/>
                  <a:pt x="19" y="3"/>
                  <a:pt x="18" y="4"/>
                </a:cubicBezTo>
                <a:cubicBezTo>
                  <a:pt x="16" y="5"/>
                  <a:pt x="14" y="5"/>
                  <a:pt x="13" y="7"/>
                </a:cubicBezTo>
                <a:cubicBezTo>
                  <a:pt x="12" y="9"/>
                  <a:pt x="14" y="8"/>
                  <a:pt x="14" y="10"/>
                </a:cubicBezTo>
                <a:cubicBezTo>
                  <a:pt x="14" y="11"/>
                  <a:pt x="13" y="11"/>
                  <a:pt x="13" y="13"/>
                </a:cubicBezTo>
                <a:cubicBezTo>
                  <a:pt x="13" y="16"/>
                  <a:pt x="12" y="17"/>
                  <a:pt x="9" y="19"/>
                </a:cubicBezTo>
                <a:cubicBezTo>
                  <a:pt x="7" y="20"/>
                  <a:pt x="0" y="23"/>
                  <a:pt x="1" y="25"/>
                </a:cubicBezTo>
                <a:cubicBezTo>
                  <a:pt x="2" y="26"/>
                  <a:pt x="2" y="29"/>
                  <a:pt x="3" y="30"/>
                </a:cubicBezTo>
                <a:cubicBezTo>
                  <a:pt x="4" y="31"/>
                  <a:pt x="8" y="31"/>
                  <a:pt x="9" y="31"/>
                </a:cubicBezTo>
                <a:cubicBezTo>
                  <a:pt x="12" y="32"/>
                  <a:pt x="15" y="34"/>
                  <a:pt x="18" y="36"/>
                </a:cubicBezTo>
                <a:cubicBezTo>
                  <a:pt x="22" y="39"/>
                  <a:pt x="25" y="42"/>
                  <a:pt x="29" y="45"/>
                </a:cubicBezTo>
                <a:cubicBezTo>
                  <a:pt x="32" y="47"/>
                  <a:pt x="35" y="47"/>
                  <a:pt x="38" y="47"/>
                </a:cubicBezTo>
                <a:cubicBezTo>
                  <a:pt x="41" y="47"/>
                  <a:pt x="41" y="44"/>
                  <a:pt x="43" y="42"/>
                </a:cubicBezTo>
                <a:cubicBezTo>
                  <a:pt x="45" y="40"/>
                  <a:pt x="49" y="44"/>
                  <a:pt x="50" y="43"/>
                </a:cubicBezTo>
                <a:cubicBezTo>
                  <a:pt x="49" y="42"/>
                  <a:pt x="48" y="41"/>
                  <a:pt x="47" y="39"/>
                </a:cubicBezTo>
                <a:cubicBezTo>
                  <a:pt x="47" y="38"/>
                  <a:pt x="48" y="37"/>
                  <a:pt x="47" y="36"/>
                </a:cubicBezTo>
                <a:cubicBezTo>
                  <a:pt x="46" y="35"/>
                  <a:pt x="48" y="37"/>
                  <a:pt x="47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2" name="Freeform 683">
            <a:extLst>
              <a:ext uri="{FF2B5EF4-FFF2-40B4-BE49-F238E27FC236}">
                <a16:creationId xmlns:a16="http://schemas.microsoft.com/office/drawing/2014/main" id="{55ED1B11-5F8F-5493-A314-C7B21AE5F03E}"/>
              </a:ext>
            </a:extLst>
          </p:cNvPr>
          <p:cNvSpPr>
            <a:spLocks/>
          </p:cNvSpPr>
          <p:nvPr/>
        </p:nvSpPr>
        <p:spPr bwMode="auto">
          <a:xfrm>
            <a:off x="6336511" y="2792938"/>
            <a:ext cx="548066" cy="239938"/>
          </a:xfrm>
          <a:custGeom>
            <a:avLst/>
            <a:gdLst>
              <a:gd name="T0" fmla="*/ 52 w 95"/>
              <a:gd name="T1" fmla="*/ 36 h 36"/>
              <a:gd name="T2" fmla="*/ 54 w 95"/>
              <a:gd name="T3" fmla="*/ 33 h 36"/>
              <a:gd name="T4" fmla="*/ 55 w 95"/>
              <a:gd name="T5" fmla="*/ 31 h 36"/>
              <a:gd name="T6" fmla="*/ 60 w 95"/>
              <a:gd name="T7" fmla="*/ 31 h 36"/>
              <a:gd name="T8" fmla="*/ 64 w 95"/>
              <a:gd name="T9" fmla="*/ 31 h 36"/>
              <a:gd name="T10" fmla="*/ 75 w 95"/>
              <a:gd name="T11" fmla="*/ 29 h 36"/>
              <a:gd name="T12" fmla="*/ 85 w 95"/>
              <a:gd name="T13" fmla="*/ 28 h 36"/>
              <a:gd name="T14" fmla="*/ 90 w 95"/>
              <a:gd name="T15" fmla="*/ 28 h 36"/>
              <a:gd name="T16" fmla="*/ 92 w 95"/>
              <a:gd name="T17" fmla="*/ 30 h 36"/>
              <a:gd name="T18" fmla="*/ 94 w 95"/>
              <a:gd name="T19" fmla="*/ 28 h 36"/>
              <a:gd name="T20" fmla="*/ 92 w 95"/>
              <a:gd name="T21" fmla="*/ 24 h 36"/>
              <a:gd name="T22" fmla="*/ 92 w 95"/>
              <a:gd name="T23" fmla="*/ 22 h 36"/>
              <a:gd name="T24" fmla="*/ 91 w 95"/>
              <a:gd name="T25" fmla="*/ 17 h 36"/>
              <a:gd name="T26" fmla="*/ 93 w 95"/>
              <a:gd name="T27" fmla="*/ 14 h 36"/>
              <a:gd name="T28" fmla="*/ 89 w 95"/>
              <a:gd name="T29" fmla="*/ 8 h 36"/>
              <a:gd name="T30" fmla="*/ 83 w 95"/>
              <a:gd name="T31" fmla="*/ 3 h 36"/>
              <a:gd name="T32" fmla="*/ 80 w 95"/>
              <a:gd name="T33" fmla="*/ 3 h 36"/>
              <a:gd name="T34" fmla="*/ 78 w 95"/>
              <a:gd name="T35" fmla="*/ 3 h 36"/>
              <a:gd name="T36" fmla="*/ 73 w 95"/>
              <a:gd name="T37" fmla="*/ 6 h 36"/>
              <a:gd name="T38" fmla="*/ 63 w 95"/>
              <a:gd name="T39" fmla="*/ 6 h 36"/>
              <a:gd name="T40" fmla="*/ 58 w 95"/>
              <a:gd name="T41" fmla="*/ 6 h 36"/>
              <a:gd name="T42" fmla="*/ 54 w 95"/>
              <a:gd name="T43" fmla="*/ 4 h 36"/>
              <a:gd name="T44" fmla="*/ 50 w 95"/>
              <a:gd name="T45" fmla="*/ 2 h 36"/>
              <a:gd name="T46" fmla="*/ 46 w 95"/>
              <a:gd name="T47" fmla="*/ 0 h 36"/>
              <a:gd name="T48" fmla="*/ 37 w 95"/>
              <a:gd name="T49" fmla="*/ 0 h 36"/>
              <a:gd name="T50" fmla="*/ 29 w 95"/>
              <a:gd name="T51" fmla="*/ 4 h 36"/>
              <a:gd name="T52" fmla="*/ 18 w 95"/>
              <a:gd name="T53" fmla="*/ 5 h 36"/>
              <a:gd name="T54" fmla="*/ 16 w 95"/>
              <a:gd name="T55" fmla="*/ 6 h 36"/>
              <a:gd name="T56" fmla="*/ 18 w 95"/>
              <a:gd name="T57" fmla="*/ 7 h 36"/>
              <a:gd name="T58" fmla="*/ 15 w 95"/>
              <a:gd name="T59" fmla="*/ 8 h 36"/>
              <a:gd name="T60" fmla="*/ 13 w 95"/>
              <a:gd name="T61" fmla="*/ 9 h 36"/>
              <a:gd name="T62" fmla="*/ 4 w 95"/>
              <a:gd name="T63" fmla="*/ 9 h 36"/>
              <a:gd name="T64" fmla="*/ 3 w 95"/>
              <a:gd name="T65" fmla="*/ 11 h 36"/>
              <a:gd name="T66" fmla="*/ 3 w 95"/>
              <a:gd name="T67" fmla="*/ 15 h 36"/>
              <a:gd name="T68" fmla="*/ 5 w 95"/>
              <a:gd name="T69" fmla="*/ 14 h 36"/>
              <a:gd name="T70" fmla="*/ 3 w 95"/>
              <a:gd name="T71" fmla="*/ 17 h 36"/>
              <a:gd name="T72" fmla="*/ 5 w 95"/>
              <a:gd name="T73" fmla="*/ 17 h 36"/>
              <a:gd name="T74" fmla="*/ 5 w 95"/>
              <a:gd name="T75" fmla="*/ 19 h 36"/>
              <a:gd name="T76" fmla="*/ 3 w 95"/>
              <a:gd name="T77" fmla="*/ 20 h 36"/>
              <a:gd name="T78" fmla="*/ 4 w 95"/>
              <a:gd name="T79" fmla="*/ 22 h 36"/>
              <a:gd name="T80" fmla="*/ 4 w 95"/>
              <a:gd name="T81" fmla="*/ 25 h 36"/>
              <a:gd name="T82" fmla="*/ 8 w 95"/>
              <a:gd name="T83" fmla="*/ 27 h 36"/>
              <a:gd name="T84" fmla="*/ 7 w 95"/>
              <a:gd name="T85" fmla="*/ 30 h 36"/>
              <a:gd name="T86" fmla="*/ 10 w 95"/>
              <a:gd name="T87" fmla="*/ 30 h 36"/>
              <a:gd name="T88" fmla="*/ 8 w 95"/>
              <a:gd name="T89" fmla="*/ 31 h 36"/>
              <a:gd name="T90" fmla="*/ 10 w 95"/>
              <a:gd name="T91" fmla="*/ 31 h 36"/>
              <a:gd name="T92" fmla="*/ 9 w 95"/>
              <a:gd name="T93" fmla="*/ 34 h 36"/>
              <a:gd name="T94" fmla="*/ 11 w 95"/>
              <a:gd name="T95" fmla="*/ 35 h 36"/>
              <a:gd name="T96" fmla="*/ 12 w 95"/>
              <a:gd name="T97" fmla="*/ 31 h 36"/>
              <a:gd name="T98" fmla="*/ 16 w 95"/>
              <a:gd name="T99" fmla="*/ 32 h 36"/>
              <a:gd name="T100" fmla="*/ 22 w 95"/>
              <a:gd name="T101" fmla="*/ 33 h 36"/>
              <a:gd name="T102" fmla="*/ 27 w 95"/>
              <a:gd name="T103" fmla="*/ 31 h 36"/>
              <a:gd name="T104" fmla="*/ 35 w 95"/>
              <a:gd name="T105" fmla="*/ 35 h 36"/>
              <a:gd name="T106" fmla="*/ 42 w 95"/>
              <a:gd name="T107" fmla="*/ 32 h 36"/>
              <a:gd name="T108" fmla="*/ 44 w 95"/>
              <a:gd name="T109" fmla="*/ 30 h 36"/>
              <a:gd name="T110" fmla="*/ 48 w 95"/>
              <a:gd name="T111" fmla="*/ 31 h 36"/>
              <a:gd name="T112" fmla="*/ 50 w 95"/>
              <a:gd name="T113" fmla="*/ 33 h 36"/>
              <a:gd name="T114" fmla="*/ 50 w 95"/>
              <a:gd name="T115" fmla="*/ 35 h 36"/>
              <a:gd name="T116" fmla="*/ 52 w 95"/>
              <a:gd name="T117" fmla="*/ 36 h 36"/>
              <a:gd name="T118" fmla="*/ 52 w 95"/>
              <a:gd name="T1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" h="36">
                <a:moveTo>
                  <a:pt x="52" y="36"/>
                </a:moveTo>
                <a:cubicBezTo>
                  <a:pt x="53" y="35"/>
                  <a:pt x="54" y="33"/>
                  <a:pt x="54" y="33"/>
                </a:cubicBezTo>
                <a:cubicBezTo>
                  <a:pt x="53" y="31"/>
                  <a:pt x="54" y="30"/>
                  <a:pt x="55" y="31"/>
                </a:cubicBezTo>
                <a:cubicBezTo>
                  <a:pt x="57" y="32"/>
                  <a:pt x="58" y="31"/>
                  <a:pt x="60" y="31"/>
                </a:cubicBezTo>
                <a:cubicBezTo>
                  <a:pt x="62" y="30"/>
                  <a:pt x="62" y="30"/>
                  <a:pt x="64" y="31"/>
                </a:cubicBezTo>
                <a:cubicBezTo>
                  <a:pt x="68" y="31"/>
                  <a:pt x="71" y="29"/>
                  <a:pt x="75" y="29"/>
                </a:cubicBezTo>
                <a:cubicBezTo>
                  <a:pt x="78" y="29"/>
                  <a:pt x="82" y="29"/>
                  <a:pt x="85" y="28"/>
                </a:cubicBezTo>
                <a:cubicBezTo>
                  <a:pt x="87" y="27"/>
                  <a:pt x="87" y="29"/>
                  <a:pt x="90" y="28"/>
                </a:cubicBezTo>
                <a:cubicBezTo>
                  <a:pt x="92" y="27"/>
                  <a:pt x="91" y="29"/>
                  <a:pt x="92" y="30"/>
                </a:cubicBezTo>
                <a:cubicBezTo>
                  <a:pt x="93" y="31"/>
                  <a:pt x="95" y="29"/>
                  <a:pt x="94" y="28"/>
                </a:cubicBezTo>
                <a:cubicBezTo>
                  <a:pt x="93" y="27"/>
                  <a:pt x="95" y="25"/>
                  <a:pt x="92" y="24"/>
                </a:cubicBezTo>
                <a:cubicBezTo>
                  <a:pt x="91" y="23"/>
                  <a:pt x="93" y="23"/>
                  <a:pt x="92" y="22"/>
                </a:cubicBezTo>
                <a:cubicBezTo>
                  <a:pt x="92" y="20"/>
                  <a:pt x="91" y="19"/>
                  <a:pt x="91" y="17"/>
                </a:cubicBezTo>
                <a:cubicBezTo>
                  <a:pt x="91" y="16"/>
                  <a:pt x="93" y="14"/>
                  <a:pt x="93" y="14"/>
                </a:cubicBezTo>
                <a:cubicBezTo>
                  <a:pt x="92" y="12"/>
                  <a:pt x="90" y="11"/>
                  <a:pt x="89" y="8"/>
                </a:cubicBezTo>
                <a:cubicBezTo>
                  <a:pt x="87" y="5"/>
                  <a:pt x="87" y="4"/>
                  <a:pt x="83" y="3"/>
                </a:cubicBezTo>
                <a:cubicBezTo>
                  <a:pt x="82" y="3"/>
                  <a:pt x="81" y="3"/>
                  <a:pt x="80" y="3"/>
                </a:cubicBezTo>
                <a:cubicBezTo>
                  <a:pt x="78" y="2"/>
                  <a:pt x="79" y="3"/>
                  <a:pt x="78" y="3"/>
                </a:cubicBezTo>
                <a:cubicBezTo>
                  <a:pt x="76" y="5"/>
                  <a:pt x="74" y="5"/>
                  <a:pt x="73" y="6"/>
                </a:cubicBezTo>
                <a:cubicBezTo>
                  <a:pt x="70" y="7"/>
                  <a:pt x="66" y="6"/>
                  <a:pt x="63" y="6"/>
                </a:cubicBezTo>
                <a:cubicBezTo>
                  <a:pt x="61" y="6"/>
                  <a:pt x="59" y="6"/>
                  <a:pt x="58" y="6"/>
                </a:cubicBezTo>
                <a:cubicBezTo>
                  <a:pt x="56" y="5"/>
                  <a:pt x="56" y="4"/>
                  <a:pt x="54" y="4"/>
                </a:cubicBezTo>
                <a:cubicBezTo>
                  <a:pt x="52" y="4"/>
                  <a:pt x="51" y="3"/>
                  <a:pt x="50" y="2"/>
                </a:cubicBezTo>
                <a:cubicBezTo>
                  <a:pt x="49" y="2"/>
                  <a:pt x="45" y="0"/>
                  <a:pt x="46" y="0"/>
                </a:cubicBezTo>
                <a:cubicBezTo>
                  <a:pt x="44" y="1"/>
                  <a:pt x="39" y="0"/>
                  <a:pt x="37" y="0"/>
                </a:cubicBezTo>
                <a:cubicBezTo>
                  <a:pt x="34" y="0"/>
                  <a:pt x="31" y="3"/>
                  <a:pt x="29" y="4"/>
                </a:cubicBezTo>
                <a:cubicBezTo>
                  <a:pt x="26" y="6"/>
                  <a:pt x="21" y="4"/>
                  <a:pt x="18" y="5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6"/>
                  <a:pt x="18" y="6"/>
                  <a:pt x="18" y="7"/>
                </a:cubicBezTo>
                <a:cubicBezTo>
                  <a:pt x="18" y="7"/>
                  <a:pt x="15" y="7"/>
                  <a:pt x="15" y="8"/>
                </a:cubicBezTo>
                <a:cubicBezTo>
                  <a:pt x="15" y="9"/>
                  <a:pt x="15" y="9"/>
                  <a:pt x="13" y="9"/>
                </a:cubicBezTo>
                <a:cubicBezTo>
                  <a:pt x="10" y="9"/>
                  <a:pt x="7" y="9"/>
                  <a:pt x="4" y="9"/>
                </a:cubicBezTo>
                <a:cubicBezTo>
                  <a:pt x="2" y="9"/>
                  <a:pt x="3" y="10"/>
                  <a:pt x="3" y="11"/>
                </a:cubicBezTo>
                <a:cubicBezTo>
                  <a:pt x="2" y="13"/>
                  <a:pt x="0" y="14"/>
                  <a:pt x="3" y="15"/>
                </a:cubicBezTo>
                <a:cubicBezTo>
                  <a:pt x="3" y="15"/>
                  <a:pt x="5" y="14"/>
                  <a:pt x="5" y="14"/>
                </a:cubicBezTo>
                <a:cubicBezTo>
                  <a:pt x="5" y="15"/>
                  <a:pt x="3" y="17"/>
                  <a:pt x="3" y="17"/>
                </a:cubicBezTo>
                <a:cubicBezTo>
                  <a:pt x="4" y="18"/>
                  <a:pt x="4" y="17"/>
                  <a:pt x="5" y="17"/>
                </a:cubicBezTo>
                <a:cubicBezTo>
                  <a:pt x="5" y="17"/>
                  <a:pt x="5" y="19"/>
                  <a:pt x="5" y="19"/>
                </a:cubicBezTo>
                <a:cubicBezTo>
                  <a:pt x="7" y="22"/>
                  <a:pt x="4" y="20"/>
                  <a:pt x="3" y="20"/>
                </a:cubicBezTo>
                <a:cubicBezTo>
                  <a:pt x="3" y="20"/>
                  <a:pt x="2" y="23"/>
                  <a:pt x="4" y="22"/>
                </a:cubicBezTo>
                <a:cubicBezTo>
                  <a:pt x="6" y="22"/>
                  <a:pt x="4" y="24"/>
                  <a:pt x="4" y="25"/>
                </a:cubicBezTo>
                <a:cubicBezTo>
                  <a:pt x="4" y="26"/>
                  <a:pt x="7" y="26"/>
                  <a:pt x="8" y="27"/>
                </a:cubicBezTo>
                <a:cubicBezTo>
                  <a:pt x="9" y="28"/>
                  <a:pt x="7" y="30"/>
                  <a:pt x="7" y="30"/>
                </a:cubicBezTo>
                <a:cubicBezTo>
                  <a:pt x="8" y="30"/>
                  <a:pt x="9" y="28"/>
                  <a:pt x="10" y="30"/>
                </a:cubicBezTo>
                <a:cubicBezTo>
                  <a:pt x="10" y="31"/>
                  <a:pt x="8" y="31"/>
                  <a:pt x="8" y="31"/>
                </a:cubicBezTo>
                <a:cubicBezTo>
                  <a:pt x="8" y="31"/>
                  <a:pt x="10" y="31"/>
                  <a:pt x="10" y="31"/>
                </a:cubicBezTo>
                <a:cubicBezTo>
                  <a:pt x="11" y="32"/>
                  <a:pt x="10" y="33"/>
                  <a:pt x="9" y="34"/>
                </a:cubicBezTo>
                <a:cubicBezTo>
                  <a:pt x="9" y="35"/>
                  <a:pt x="11" y="36"/>
                  <a:pt x="11" y="35"/>
                </a:cubicBezTo>
                <a:cubicBezTo>
                  <a:pt x="12" y="34"/>
                  <a:pt x="11" y="32"/>
                  <a:pt x="12" y="31"/>
                </a:cubicBezTo>
                <a:cubicBezTo>
                  <a:pt x="13" y="30"/>
                  <a:pt x="15" y="32"/>
                  <a:pt x="16" y="32"/>
                </a:cubicBezTo>
                <a:cubicBezTo>
                  <a:pt x="18" y="33"/>
                  <a:pt x="20" y="35"/>
                  <a:pt x="22" y="33"/>
                </a:cubicBezTo>
                <a:cubicBezTo>
                  <a:pt x="25" y="32"/>
                  <a:pt x="23" y="29"/>
                  <a:pt x="27" y="31"/>
                </a:cubicBezTo>
                <a:cubicBezTo>
                  <a:pt x="29" y="33"/>
                  <a:pt x="32" y="35"/>
                  <a:pt x="35" y="35"/>
                </a:cubicBezTo>
                <a:cubicBezTo>
                  <a:pt x="37" y="34"/>
                  <a:pt x="40" y="33"/>
                  <a:pt x="42" y="32"/>
                </a:cubicBezTo>
                <a:cubicBezTo>
                  <a:pt x="43" y="31"/>
                  <a:pt x="43" y="30"/>
                  <a:pt x="44" y="30"/>
                </a:cubicBezTo>
                <a:cubicBezTo>
                  <a:pt x="46" y="31"/>
                  <a:pt x="47" y="32"/>
                  <a:pt x="48" y="31"/>
                </a:cubicBezTo>
                <a:cubicBezTo>
                  <a:pt x="51" y="30"/>
                  <a:pt x="51" y="31"/>
                  <a:pt x="50" y="33"/>
                </a:cubicBezTo>
                <a:cubicBezTo>
                  <a:pt x="50" y="34"/>
                  <a:pt x="52" y="34"/>
                  <a:pt x="50" y="35"/>
                </a:cubicBezTo>
                <a:cubicBezTo>
                  <a:pt x="51" y="36"/>
                  <a:pt x="51" y="36"/>
                  <a:pt x="52" y="36"/>
                </a:cubicBezTo>
                <a:cubicBezTo>
                  <a:pt x="53" y="35"/>
                  <a:pt x="51" y="36"/>
                  <a:pt x="52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3" name="Freeform 684">
            <a:extLst>
              <a:ext uri="{FF2B5EF4-FFF2-40B4-BE49-F238E27FC236}">
                <a16:creationId xmlns:a16="http://schemas.microsoft.com/office/drawing/2014/main" id="{C62C4A0A-E26C-AC5A-39E6-B3837E977063}"/>
              </a:ext>
            </a:extLst>
          </p:cNvPr>
          <p:cNvSpPr>
            <a:spLocks/>
          </p:cNvSpPr>
          <p:nvPr/>
        </p:nvSpPr>
        <p:spPr bwMode="auto">
          <a:xfrm>
            <a:off x="6584915" y="3173217"/>
            <a:ext cx="607210" cy="559102"/>
          </a:xfrm>
          <a:custGeom>
            <a:avLst/>
            <a:gdLst>
              <a:gd name="T0" fmla="*/ 65 w 105"/>
              <a:gd name="T1" fmla="*/ 20 h 84"/>
              <a:gd name="T2" fmla="*/ 61 w 105"/>
              <a:gd name="T3" fmla="*/ 17 h 84"/>
              <a:gd name="T4" fmla="*/ 52 w 105"/>
              <a:gd name="T5" fmla="*/ 17 h 84"/>
              <a:gd name="T6" fmla="*/ 48 w 105"/>
              <a:gd name="T7" fmla="*/ 15 h 84"/>
              <a:gd name="T8" fmla="*/ 40 w 105"/>
              <a:gd name="T9" fmla="*/ 8 h 84"/>
              <a:gd name="T10" fmla="*/ 27 w 105"/>
              <a:gd name="T11" fmla="*/ 1 h 84"/>
              <a:gd name="T12" fmla="*/ 21 w 105"/>
              <a:gd name="T13" fmla="*/ 1 h 84"/>
              <a:gd name="T14" fmla="*/ 13 w 105"/>
              <a:gd name="T15" fmla="*/ 3 h 84"/>
              <a:gd name="T16" fmla="*/ 17 w 105"/>
              <a:gd name="T17" fmla="*/ 9 h 84"/>
              <a:gd name="T18" fmla="*/ 13 w 105"/>
              <a:gd name="T19" fmla="*/ 12 h 84"/>
              <a:gd name="T20" fmla="*/ 10 w 105"/>
              <a:gd name="T21" fmla="*/ 12 h 84"/>
              <a:gd name="T22" fmla="*/ 9 w 105"/>
              <a:gd name="T23" fmla="*/ 14 h 84"/>
              <a:gd name="T24" fmla="*/ 2 w 105"/>
              <a:gd name="T25" fmla="*/ 14 h 84"/>
              <a:gd name="T26" fmla="*/ 1 w 105"/>
              <a:gd name="T27" fmla="*/ 19 h 84"/>
              <a:gd name="T28" fmla="*/ 3 w 105"/>
              <a:gd name="T29" fmla="*/ 22 h 84"/>
              <a:gd name="T30" fmla="*/ 8 w 105"/>
              <a:gd name="T31" fmla="*/ 31 h 84"/>
              <a:gd name="T32" fmla="*/ 12 w 105"/>
              <a:gd name="T33" fmla="*/ 38 h 84"/>
              <a:gd name="T34" fmla="*/ 15 w 105"/>
              <a:gd name="T35" fmla="*/ 42 h 84"/>
              <a:gd name="T36" fmla="*/ 20 w 105"/>
              <a:gd name="T37" fmla="*/ 46 h 84"/>
              <a:gd name="T38" fmla="*/ 22 w 105"/>
              <a:gd name="T39" fmla="*/ 53 h 84"/>
              <a:gd name="T40" fmla="*/ 23 w 105"/>
              <a:gd name="T41" fmla="*/ 59 h 84"/>
              <a:gd name="T42" fmla="*/ 31 w 105"/>
              <a:gd name="T43" fmla="*/ 67 h 84"/>
              <a:gd name="T44" fmla="*/ 36 w 105"/>
              <a:gd name="T45" fmla="*/ 76 h 84"/>
              <a:gd name="T46" fmla="*/ 40 w 105"/>
              <a:gd name="T47" fmla="*/ 81 h 84"/>
              <a:gd name="T48" fmla="*/ 41 w 105"/>
              <a:gd name="T49" fmla="*/ 84 h 84"/>
              <a:gd name="T50" fmla="*/ 43 w 105"/>
              <a:gd name="T51" fmla="*/ 81 h 84"/>
              <a:gd name="T52" fmla="*/ 50 w 105"/>
              <a:gd name="T53" fmla="*/ 79 h 84"/>
              <a:gd name="T54" fmla="*/ 60 w 105"/>
              <a:gd name="T55" fmla="*/ 80 h 84"/>
              <a:gd name="T56" fmla="*/ 66 w 105"/>
              <a:gd name="T57" fmla="*/ 77 h 84"/>
              <a:gd name="T58" fmla="*/ 76 w 105"/>
              <a:gd name="T59" fmla="*/ 72 h 84"/>
              <a:gd name="T60" fmla="*/ 94 w 105"/>
              <a:gd name="T61" fmla="*/ 68 h 84"/>
              <a:gd name="T62" fmla="*/ 102 w 105"/>
              <a:gd name="T63" fmla="*/ 66 h 84"/>
              <a:gd name="T64" fmla="*/ 104 w 105"/>
              <a:gd name="T65" fmla="*/ 61 h 84"/>
              <a:gd name="T66" fmla="*/ 105 w 105"/>
              <a:gd name="T67" fmla="*/ 56 h 84"/>
              <a:gd name="T68" fmla="*/ 103 w 105"/>
              <a:gd name="T69" fmla="*/ 51 h 84"/>
              <a:gd name="T70" fmla="*/ 93 w 105"/>
              <a:gd name="T71" fmla="*/ 50 h 84"/>
              <a:gd name="T72" fmla="*/ 88 w 105"/>
              <a:gd name="T73" fmla="*/ 47 h 84"/>
              <a:gd name="T74" fmla="*/ 81 w 105"/>
              <a:gd name="T75" fmla="*/ 39 h 84"/>
              <a:gd name="T76" fmla="*/ 77 w 105"/>
              <a:gd name="T77" fmla="*/ 34 h 84"/>
              <a:gd name="T78" fmla="*/ 77 w 105"/>
              <a:gd name="T79" fmla="*/ 29 h 84"/>
              <a:gd name="T80" fmla="*/ 74 w 105"/>
              <a:gd name="T81" fmla="*/ 27 h 84"/>
              <a:gd name="T82" fmla="*/ 70 w 105"/>
              <a:gd name="T83" fmla="*/ 22 h 84"/>
              <a:gd name="T84" fmla="*/ 65 w 105"/>
              <a:gd name="T85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84">
                <a:moveTo>
                  <a:pt x="65" y="20"/>
                </a:moveTo>
                <a:cubicBezTo>
                  <a:pt x="64" y="17"/>
                  <a:pt x="64" y="17"/>
                  <a:pt x="61" y="17"/>
                </a:cubicBezTo>
                <a:cubicBezTo>
                  <a:pt x="58" y="17"/>
                  <a:pt x="55" y="17"/>
                  <a:pt x="52" y="17"/>
                </a:cubicBezTo>
                <a:cubicBezTo>
                  <a:pt x="50" y="17"/>
                  <a:pt x="49" y="15"/>
                  <a:pt x="48" y="15"/>
                </a:cubicBezTo>
                <a:cubicBezTo>
                  <a:pt x="45" y="12"/>
                  <a:pt x="42" y="10"/>
                  <a:pt x="40" y="8"/>
                </a:cubicBezTo>
                <a:cubicBezTo>
                  <a:pt x="36" y="5"/>
                  <a:pt x="32" y="2"/>
                  <a:pt x="27" y="1"/>
                </a:cubicBezTo>
                <a:cubicBezTo>
                  <a:pt x="25" y="0"/>
                  <a:pt x="24" y="0"/>
                  <a:pt x="21" y="1"/>
                </a:cubicBezTo>
                <a:cubicBezTo>
                  <a:pt x="19" y="1"/>
                  <a:pt x="16" y="2"/>
                  <a:pt x="13" y="3"/>
                </a:cubicBezTo>
                <a:cubicBezTo>
                  <a:pt x="14" y="5"/>
                  <a:pt x="17" y="7"/>
                  <a:pt x="17" y="9"/>
                </a:cubicBezTo>
                <a:cubicBezTo>
                  <a:pt x="17" y="11"/>
                  <a:pt x="14" y="12"/>
                  <a:pt x="13" y="12"/>
                </a:cubicBezTo>
                <a:cubicBezTo>
                  <a:pt x="12" y="13"/>
                  <a:pt x="11" y="12"/>
                  <a:pt x="10" y="12"/>
                </a:cubicBezTo>
                <a:cubicBezTo>
                  <a:pt x="9" y="13"/>
                  <a:pt x="9" y="14"/>
                  <a:pt x="9" y="14"/>
                </a:cubicBezTo>
                <a:cubicBezTo>
                  <a:pt x="7" y="17"/>
                  <a:pt x="3" y="15"/>
                  <a:pt x="2" y="14"/>
                </a:cubicBezTo>
                <a:cubicBezTo>
                  <a:pt x="1" y="16"/>
                  <a:pt x="1" y="17"/>
                  <a:pt x="1" y="19"/>
                </a:cubicBezTo>
                <a:cubicBezTo>
                  <a:pt x="0" y="22"/>
                  <a:pt x="1" y="21"/>
                  <a:pt x="3" y="22"/>
                </a:cubicBezTo>
                <a:cubicBezTo>
                  <a:pt x="5" y="24"/>
                  <a:pt x="7" y="28"/>
                  <a:pt x="8" y="31"/>
                </a:cubicBezTo>
                <a:cubicBezTo>
                  <a:pt x="10" y="33"/>
                  <a:pt x="11" y="35"/>
                  <a:pt x="12" y="38"/>
                </a:cubicBezTo>
                <a:cubicBezTo>
                  <a:pt x="13" y="40"/>
                  <a:pt x="14" y="41"/>
                  <a:pt x="15" y="42"/>
                </a:cubicBezTo>
                <a:cubicBezTo>
                  <a:pt x="17" y="44"/>
                  <a:pt x="19" y="44"/>
                  <a:pt x="20" y="46"/>
                </a:cubicBezTo>
                <a:cubicBezTo>
                  <a:pt x="21" y="48"/>
                  <a:pt x="22" y="50"/>
                  <a:pt x="22" y="53"/>
                </a:cubicBezTo>
                <a:cubicBezTo>
                  <a:pt x="23" y="55"/>
                  <a:pt x="22" y="57"/>
                  <a:pt x="23" y="59"/>
                </a:cubicBezTo>
                <a:cubicBezTo>
                  <a:pt x="25" y="63"/>
                  <a:pt x="29" y="64"/>
                  <a:pt x="31" y="67"/>
                </a:cubicBezTo>
                <a:cubicBezTo>
                  <a:pt x="33" y="70"/>
                  <a:pt x="34" y="74"/>
                  <a:pt x="36" y="76"/>
                </a:cubicBezTo>
                <a:cubicBezTo>
                  <a:pt x="37" y="78"/>
                  <a:pt x="39" y="80"/>
                  <a:pt x="40" y="81"/>
                </a:cubicBezTo>
                <a:cubicBezTo>
                  <a:pt x="40" y="82"/>
                  <a:pt x="40" y="84"/>
                  <a:pt x="41" y="84"/>
                </a:cubicBezTo>
                <a:cubicBezTo>
                  <a:pt x="43" y="84"/>
                  <a:pt x="42" y="82"/>
                  <a:pt x="43" y="81"/>
                </a:cubicBezTo>
                <a:cubicBezTo>
                  <a:pt x="43" y="78"/>
                  <a:pt x="48" y="79"/>
                  <a:pt x="50" y="79"/>
                </a:cubicBezTo>
                <a:cubicBezTo>
                  <a:pt x="53" y="79"/>
                  <a:pt x="58" y="78"/>
                  <a:pt x="60" y="80"/>
                </a:cubicBezTo>
                <a:cubicBezTo>
                  <a:pt x="63" y="81"/>
                  <a:pt x="64" y="79"/>
                  <a:pt x="66" y="77"/>
                </a:cubicBezTo>
                <a:cubicBezTo>
                  <a:pt x="69" y="73"/>
                  <a:pt x="72" y="73"/>
                  <a:pt x="76" y="72"/>
                </a:cubicBezTo>
                <a:cubicBezTo>
                  <a:pt x="82" y="72"/>
                  <a:pt x="88" y="70"/>
                  <a:pt x="94" y="68"/>
                </a:cubicBezTo>
                <a:cubicBezTo>
                  <a:pt x="96" y="67"/>
                  <a:pt x="99" y="66"/>
                  <a:pt x="102" y="66"/>
                </a:cubicBezTo>
                <a:cubicBezTo>
                  <a:pt x="103" y="65"/>
                  <a:pt x="103" y="63"/>
                  <a:pt x="104" y="61"/>
                </a:cubicBezTo>
                <a:cubicBezTo>
                  <a:pt x="104" y="60"/>
                  <a:pt x="105" y="58"/>
                  <a:pt x="105" y="56"/>
                </a:cubicBezTo>
                <a:cubicBezTo>
                  <a:pt x="105" y="55"/>
                  <a:pt x="104" y="52"/>
                  <a:pt x="103" y="51"/>
                </a:cubicBezTo>
                <a:cubicBezTo>
                  <a:pt x="100" y="51"/>
                  <a:pt x="96" y="51"/>
                  <a:pt x="93" y="50"/>
                </a:cubicBezTo>
                <a:cubicBezTo>
                  <a:pt x="90" y="50"/>
                  <a:pt x="90" y="49"/>
                  <a:pt x="88" y="47"/>
                </a:cubicBezTo>
                <a:cubicBezTo>
                  <a:pt x="86" y="43"/>
                  <a:pt x="83" y="42"/>
                  <a:pt x="81" y="39"/>
                </a:cubicBezTo>
                <a:cubicBezTo>
                  <a:pt x="80" y="39"/>
                  <a:pt x="78" y="35"/>
                  <a:pt x="77" y="34"/>
                </a:cubicBezTo>
                <a:cubicBezTo>
                  <a:pt x="76" y="32"/>
                  <a:pt x="81" y="31"/>
                  <a:pt x="77" y="29"/>
                </a:cubicBezTo>
                <a:cubicBezTo>
                  <a:pt x="76" y="29"/>
                  <a:pt x="75" y="27"/>
                  <a:pt x="74" y="27"/>
                </a:cubicBezTo>
                <a:cubicBezTo>
                  <a:pt x="72" y="27"/>
                  <a:pt x="71" y="24"/>
                  <a:pt x="70" y="22"/>
                </a:cubicBezTo>
                <a:cubicBezTo>
                  <a:pt x="69" y="19"/>
                  <a:pt x="69" y="20"/>
                  <a:pt x="6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4" name="Freeform 685">
            <a:extLst>
              <a:ext uri="{FF2B5EF4-FFF2-40B4-BE49-F238E27FC236}">
                <a16:creationId xmlns:a16="http://schemas.microsoft.com/office/drawing/2014/main" id="{30AF4610-F0C6-B895-BA82-E29B5AD873ED}"/>
              </a:ext>
            </a:extLst>
          </p:cNvPr>
          <p:cNvSpPr>
            <a:spLocks/>
          </p:cNvSpPr>
          <p:nvPr/>
        </p:nvSpPr>
        <p:spPr bwMode="auto">
          <a:xfrm>
            <a:off x="6596744" y="3132471"/>
            <a:ext cx="120259" cy="147132"/>
          </a:xfrm>
          <a:custGeom>
            <a:avLst/>
            <a:gdLst>
              <a:gd name="T0" fmla="*/ 5 w 21"/>
              <a:gd name="T1" fmla="*/ 22 h 22"/>
              <a:gd name="T2" fmla="*/ 8 w 21"/>
              <a:gd name="T3" fmla="*/ 19 h 22"/>
              <a:gd name="T4" fmla="*/ 12 w 21"/>
              <a:gd name="T5" fmla="*/ 18 h 22"/>
              <a:gd name="T6" fmla="*/ 15 w 21"/>
              <a:gd name="T7" fmla="*/ 15 h 22"/>
              <a:gd name="T8" fmla="*/ 11 w 21"/>
              <a:gd name="T9" fmla="*/ 9 h 22"/>
              <a:gd name="T10" fmla="*/ 21 w 21"/>
              <a:gd name="T11" fmla="*/ 6 h 22"/>
              <a:gd name="T12" fmla="*/ 19 w 21"/>
              <a:gd name="T13" fmla="*/ 0 h 22"/>
              <a:gd name="T14" fmla="*/ 9 w 21"/>
              <a:gd name="T15" fmla="*/ 5 h 22"/>
              <a:gd name="T16" fmla="*/ 4 w 21"/>
              <a:gd name="T17" fmla="*/ 1 h 22"/>
              <a:gd name="T18" fmla="*/ 3 w 21"/>
              <a:gd name="T19" fmla="*/ 11 h 22"/>
              <a:gd name="T20" fmla="*/ 0 w 21"/>
              <a:gd name="T21" fmla="*/ 18 h 22"/>
              <a:gd name="T22" fmla="*/ 1 w 21"/>
              <a:gd name="T23" fmla="*/ 21 h 22"/>
              <a:gd name="T24" fmla="*/ 5 w 21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22">
                <a:moveTo>
                  <a:pt x="5" y="22"/>
                </a:moveTo>
                <a:cubicBezTo>
                  <a:pt x="7" y="22"/>
                  <a:pt x="7" y="19"/>
                  <a:pt x="8" y="19"/>
                </a:cubicBezTo>
                <a:cubicBezTo>
                  <a:pt x="9" y="17"/>
                  <a:pt x="11" y="18"/>
                  <a:pt x="12" y="18"/>
                </a:cubicBezTo>
                <a:cubicBezTo>
                  <a:pt x="13" y="17"/>
                  <a:pt x="16" y="16"/>
                  <a:pt x="15" y="15"/>
                </a:cubicBezTo>
                <a:cubicBezTo>
                  <a:pt x="14" y="13"/>
                  <a:pt x="13" y="11"/>
                  <a:pt x="11" y="9"/>
                </a:cubicBezTo>
                <a:cubicBezTo>
                  <a:pt x="15" y="8"/>
                  <a:pt x="18" y="7"/>
                  <a:pt x="21" y="6"/>
                </a:cubicBezTo>
                <a:cubicBezTo>
                  <a:pt x="21" y="4"/>
                  <a:pt x="20" y="2"/>
                  <a:pt x="19" y="0"/>
                </a:cubicBezTo>
                <a:cubicBezTo>
                  <a:pt x="16" y="1"/>
                  <a:pt x="12" y="5"/>
                  <a:pt x="9" y="5"/>
                </a:cubicBezTo>
                <a:cubicBezTo>
                  <a:pt x="7" y="5"/>
                  <a:pt x="4" y="3"/>
                  <a:pt x="4" y="1"/>
                </a:cubicBezTo>
                <a:cubicBezTo>
                  <a:pt x="3" y="5"/>
                  <a:pt x="3" y="8"/>
                  <a:pt x="3" y="11"/>
                </a:cubicBezTo>
                <a:cubicBezTo>
                  <a:pt x="2" y="13"/>
                  <a:pt x="0" y="16"/>
                  <a:pt x="0" y="18"/>
                </a:cubicBezTo>
                <a:cubicBezTo>
                  <a:pt x="0" y="20"/>
                  <a:pt x="0" y="20"/>
                  <a:pt x="1" y="21"/>
                </a:cubicBezTo>
                <a:cubicBezTo>
                  <a:pt x="3" y="21"/>
                  <a:pt x="4" y="22"/>
                  <a:pt x="5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5" name="Freeform 686">
            <a:extLst>
              <a:ext uri="{FF2B5EF4-FFF2-40B4-BE49-F238E27FC236}">
                <a16:creationId xmlns:a16="http://schemas.microsoft.com/office/drawing/2014/main" id="{DEF8F47C-5F97-EC28-8B4C-892FC4CA302C}"/>
              </a:ext>
            </a:extLst>
          </p:cNvPr>
          <p:cNvSpPr>
            <a:spLocks/>
          </p:cNvSpPr>
          <p:nvPr/>
        </p:nvSpPr>
        <p:spPr bwMode="auto">
          <a:xfrm>
            <a:off x="6602659" y="3080411"/>
            <a:ext cx="45345" cy="58855"/>
          </a:xfrm>
          <a:custGeom>
            <a:avLst/>
            <a:gdLst>
              <a:gd name="T0" fmla="*/ 7 w 8"/>
              <a:gd name="T1" fmla="*/ 2 h 9"/>
              <a:gd name="T2" fmla="*/ 4 w 8"/>
              <a:gd name="T3" fmla="*/ 0 h 9"/>
              <a:gd name="T4" fmla="*/ 2 w 8"/>
              <a:gd name="T5" fmla="*/ 2 h 9"/>
              <a:gd name="T6" fmla="*/ 0 w 8"/>
              <a:gd name="T7" fmla="*/ 8 h 9"/>
              <a:gd name="T8" fmla="*/ 4 w 8"/>
              <a:gd name="T9" fmla="*/ 8 h 9"/>
              <a:gd name="T10" fmla="*/ 7 w 8"/>
              <a:gd name="T1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7" y="2"/>
                </a:moveTo>
                <a:cubicBezTo>
                  <a:pt x="7" y="1"/>
                  <a:pt x="5" y="0"/>
                  <a:pt x="4" y="0"/>
                </a:cubicBezTo>
                <a:cubicBezTo>
                  <a:pt x="3" y="1"/>
                  <a:pt x="3" y="1"/>
                  <a:pt x="2" y="2"/>
                </a:cubicBezTo>
                <a:cubicBezTo>
                  <a:pt x="2" y="4"/>
                  <a:pt x="1" y="6"/>
                  <a:pt x="0" y="8"/>
                </a:cubicBezTo>
                <a:cubicBezTo>
                  <a:pt x="2" y="8"/>
                  <a:pt x="2" y="9"/>
                  <a:pt x="4" y="8"/>
                </a:cubicBezTo>
                <a:cubicBezTo>
                  <a:pt x="5" y="7"/>
                  <a:pt x="8" y="4"/>
                  <a:pt x="7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6" name="Freeform 687">
            <a:extLst>
              <a:ext uri="{FF2B5EF4-FFF2-40B4-BE49-F238E27FC236}">
                <a16:creationId xmlns:a16="http://schemas.microsoft.com/office/drawing/2014/main" id="{6F52EE8F-F3B7-FACF-D137-2225120946C6}"/>
              </a:ext>
            </a:extLst>
          </p:cNvPr>
          <p:cNvSpPr>
            <a:spLocks/>
          </p:cNvSpPr>
          <p:nvPr/>
        </p:nvSpPr>
        <p:spPr bwMode="auto">
          <a:xfrm>
            <a:off x="6596744" y="3159636"/>
            <a:ext cx="17744" cy="47535"/>
          </a:xfrm>
          <a:custGeom>
            <a:avLst/>
            <a:gdLst>
              <a:gd name="T0" fmla="*/ 0 w 3"/>
              <a:gd name="T1" fmla="*/ 3 h 7"/>
              <a:gd name="T2" fmla="*/ 3 w 3"/>
              <a:gd name="T3" fmla="*/ 7 h 7"/>
              <a:gd name="T4" fmla="*/ 3 w 3"/>
              <a:gd name="T5" fmla="*/ 1 h 7"/>
              <a:gd name="T6" fmla="*/ 2 w 3"/>
              <a:gd name="T7" fmla="*/ 0 h 7"/>
              <a:gd name="T8" fmla="*/ 0 w 3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7">
                <a:moveTo>
                  <a:pt x="0" y="3"/>
                </a:moveTo>
                <a:cubicBezTo>
                  <a:pt x="0" y="5"/>
                  <a:pt x="1" y="6"/>
                  <a:pt x="3" y="7"/>
                </a:cubicBezTo>
                <a:cubicBezTo>
                  <a:pt x="3" y="5"/>
                  <a:pt x="3" y="3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0" y="0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7" name="Freeform 688">
            <a:extLst>
              <a:ext uri="{FF2B5EF4-FFF2-40B4-BE49-F238E27FC236}">
                <a16:creationId xmlns:a16="http://schemas.microsoft.com/office/drawing/2014/main" id="{6F90799A-EE7E-7D0D-E6E0-B808B5605543}"/>
              </a:ext>
            </a:extLst>
          </p:cNvPr>
          <p:cNvSpPr>
            <a:spLocks/>
          </p:cNvSpPr>
          <p:nvPr/>
        </p:nvSpPr>
        <p:spPr bwMode="auto">
          <a:xfrm>
            <a:off x="6573088" y="3132471"/>
            <a:ext cx="47314" cy="174296"/>
          </a:xfrm>
          <a:custGeom>
            <a:avLst/>
            <a:gdLst>
              <a:gd name="T0" fmla="*/ 4 w 8"/>
              <a:gd name="T1" fmla="*/ 17 h 26"/>
              <a:gd name="T2" fmla="*/ 6 w 8"/>
              <a:gd name="T3" fmla="*/ 13 h 26"/>
              <a:gd name="T4" fmla="*/ 5 w 8"/>
              <a:gd name="T5" fmla="*/ 10 h 26"/>
              <a:gd name="T6" fmla="*/ 7 w 8"/>
              <a:gd name="T7" fmla="*/ 4 h 26"/>
              <a:gd name="T8" fmla="*/ 6 w 8"/>
              <a:gd name="T9" fmla="*/ 0 h 26"/>
              <a:gd name="T10" fmla="*/ 2 w 8"/>
              <a:gd name="T11" fmla="*/ 7 h 26"/>
              <a:gd name="T12" fmla="*/ 0 w 8"/>
              <a:gd name="T13" fmla="*/ 11 h 26"/>
              <a:gd name="T14" fmla="*/ 1 w 8"/>
              <a:gd name="T15" fmla="*/ 16 h 26"/>
              <a:gd name="T16" fmla="*/ 2 w 8"/>
              <a:gd name="T17" fmla="*/ 26 h 26"/>
              <a:gd name="T18" fmla="*/ 2 w 8"/>
              <a:gd name="T19" fmla="*/ 25 h 26"/>
              <a:gd name="T20" fmla="*/ 4 w 8"/>
              <a:gd name="T21" fmla="*/ 17 h 26"/>
              <a:gd name="T22" fmla="*/ 4 w 8"/>
              <a:gd name="T23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26">
                <a:moveTo>
                  <a:pt x="4" y="17"/>
                </a:moveTo>
                <a:cubicBezTo>
                  <a:pt x="4" y="16"/>
                  <a:pt x="5" y="15"/>
                  <a:pt x="6" y="13"/>
                </a:cubicBezTo>
                <a:cubicBezTo>
                  <a:pt x="7" y="11"/>
                  <a:pt x="6" y="12"/>
                  <a:pt x="5" y="10"/>
                </a:cubicBezTo>
                <a:cubicBezTo>
                  <a:pt x="3" y="8"/>
                  <a:pt x="4" y="3"/>
                  <a:pt x="7" y="4"/>
                </a:cubicBezTo>
                <a:cubicBezTo>
                  <a:pt x="8" y="1"/>
                  <a:pt x="8" y="1"/>
                  <a:pt x="6" y="0"/>
                </a:cubicBezTo>
                <a:cubicBezTo>
                  <a:pt x="4" y="0"/>
                  <a:pt x="3" y="5"/>
                  <a:pt x="2" y="7"/>
                </a:cubicBezTo>
                <a:cubicBezTo>
                  <a:pt x="1" y="8"/>
                  <a:pt x="0" y="9"/>
                  <a:pt x="0" y="11"/>
                </a:cubicBezTo>
                <a:cubicBezTo>
                  <a:pt x="0" y="12"/>
                  <a:pt x="1" y="14"/>
                  <a:pt x="1" y="16"/>
                </a:cubicBezTo>
                <a:cubicBezTo>
                  <a:pt x="1" y="19"/>
                  <a:pt x="2" y="22"/>
                  <a:pt x="2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3" y="23"/>
                  <a:pt x="3" y="20"/>
                  <a:pt x="4" y="17"/>
                </a:cubicBezTo>
                <a:cubicBezTo>
                  <a:pt x="4" y="16"/>
                  <a:pt x="4" y="18"/>
                  <a:pt x="4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8" name="Freeform 689">
            <a:extLst>
              <a:ext uri="{FF2B5EF4-FFF2-40B4-BE49-F238E27FC236}">
                <a16:creationId xmlns:a16="http://schemas.microsoft.com/office/drawing/2014/main" id="{C915CAC6-EFEF-9BB2-6F91-0BA12D1EFCD1}"/>
              </a:ext>
            </a:extLst>
          </p:cNvPr>
          <p:cNvSpPr>
            <a:spLocks/>
          </p:cNvSpPr>
          <p:nvPr/>
        </p:nvSpPr>
        <p:spPr bwMode="auto">
          <a:xfrm>
            <a:off x="7052151" y="3392782"/>
            <a:ext cx="29571" cy="52063"/>
          </a:xfrm>
          <a:custGeom>
            <a:avLst/>
            <a:gdLst>
              <a:gd name="T0" fmla="*/ 3 w 5"/>
              <a:gd name="T1" fmla="*/ 8 h 8"/>
              <a:gd name="T2" fmla="*/ 2 w 5"/>
              <a:gd name="T3" fmla="*/ 0 h 8"/>
              <a:gd name="T4" fmla="*/ 0 w 5"/>
              <a:gd name="T5" fmla="*/ 4 h 8"/>
              <a:gd name="T6" fmla="*/ 3 w 5"/>
              <a:gd name="T7" fmla="*/ 8 h 8"/>
              <a:gd name="T8" fmla="*/ 3 w 5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3" y="8"/>
                </a:moveTo>
                <a:cubicBezTo>
                  <a:pt x="3" y="7"/>
                  <a:pt x="5" y="0"/>
                  <a:pt x="2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7"/>
                  <a:pt x="3" y="8"/>
                </a:cubicBezTo>
                <a:cubicBezTo>
                  <a:pt x="3" y="8"/>
                  <a:pt x="2" y="8"/>
                  <a:pt x="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9" name="Freeform 690">
            <a:extLst>
              <a:ext uri="{FF2B5EF4-FFF2-40B4-BE49-F238E27FC236}">
                <a16:creationId xmlns:a16="http://schemas.microsoft.com/office/drawing/2014/main" id="{63559184-C6CE-A433-335E-09C46856C053}"/>
              </a:ext>
            </a:extLst>
          </p:cNvPr>
          <p:cNvSpPr>
            <a:spLocks/>
          </p:cNvSpPr>
          <p:nvPr/>
        </p:nvSpPr>
        <p:spPr bwMode="auto">
          <a:xfrm>
            <a:off x="6815578" y="3639513"/>
            <a:ext cx="307547" cy="224095"/>
          </a:xfrm>
          <a:custGeom>
            <a:avLst/>
            <a:gdLst>
              <a:gd name="T0" fmla="*/ 47 w 53"/>
              <a:gd name="T1" fmla="*/ 0 h 34"/>
              <a:gd name="T2" fmla="*/ 38 w 53"/>
              <a:gd name="T3" fmla="*/ 2 h 34"/>
              <a:gd name="T4" fmla="*/ 28 w 53"/>
              <a:gd name="T5" fmla="*/ 4 h 34"/>
              <a:gd name="T6" fmla="*/ 23 w 53"/>
              <a:gd name="T7" fmla="*/ 10 h 34"/>
              <a:gd name="T8" fmla="*/ 17 w 53"/>
              <a:gd name="T9" fmla="*/ 9 h 34"/>
              <a:gd name="T10" fmla="*/ 9 w 53"/>
              <a:gd name="T11" fmla="*/ 9 h 34"/>
              <a:gd name="T12" fmla="*/ 3 w 53"/>
              <a:gd name="T13" fmla="*/ 12 h 34"/>
              <a:gd name="T14" fmla="*/ 1 w 53"/>
              <a:gd name="T15" fmla="*/ 15 h 34"/>
              <a:gd name="T16" fmla="*/ 1 w 53"/>
              <a:gd name="T17" fmla="*/ 21 h 34"/>
              <a:gd name="T18" fmla="*/ 3 w 53"/>
              <a:gd name="T19" fmla="*/ 28 h 34"/>
              <a:gd name="T20" fmla="*/ 4 w 53"/>
              <a:gd name="T21" fmla="*/ 32 h 34"/>
              <a:gd name="T22" fmla="*/ 12 w 53"/>
              <a:gd name="T23" fmla="*/ 32 h 34"/>
              <a:gd name="T24" fmla="*/ 16 w 53"/>
              <a:gd name="T25" fmla="*/ 29 h 34"/>
              <a:gd name="T26" fmla="*/ 21 w 53"/>
              <a:gd name="T27" fmla="*/ 29 h 34"/>
              <a:gd name="T28" fmla="*/ 24 w 53"/>
              <a:gd name="T29" fmla="*/ 26 h 34"/>
              <a:gd name="T30" fmla="*/ 32 w 53"/>
              <a:gd name="T31" fmla="*/ 24 h 34"/>
              <a:gd name="T32" fmla="*/ 41 w 53"/>
              <a:gd name="T33" fmla="*/ 21 h 34"/>
              <a:gd name="T34" fmla="*/ 47 w 53"/>
              <a:gd name="T35" fmla="*/ 17 h 34"/>
              <a:gd name="T36" fmla="*/ 52 w 53"/>
              <a:gd name="T37" fmla="*/ 12 h 34"/>
              <a:gd name="T38" fmla="*/ 47 w 53"/>
              <a:gd name="T3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" h="34">
                <a:moveTo>
                  <a:pt x="47" y="0"/>
                </a:moveTo>
                <a:cubicBezTo>
                  <a:pt x="44" y="1"/>
                  <a:pt x="41" y="2"/>
                  <a:pt x="38" y="2"/>
                </a:cubicBezTo>
                <a:cubicBezTo>
                  <a:pt x="35" y="3"/>
                  <a:pt x="31" y="2"/>
                  <a:pt x="28" y="4"/>
                </a:cubicBezTo>
                <a:cubicBezTo>
                  <a:pt x="26" y="6"/>
                  <a:pt x="25" y="8"/>
                  <a:pt x="23" y="10"/>
                </a:cubicBezTo>
                <a:cubicBezTo>
                  <a:pt x="22" y="11"/>
                  <a:pt x="19" y="9"/>
                  <a:pt x="17" y="9"/>
                </a:cubicBezTo>
                <a:cubicBezTo>
                  <a:pt x="14" y="9"/>
                  <a:pt x="12" y="9"/>
                  <a:pt x="9" y="9"/>
                </a:cubicBezTo>
                <a:cubicBezTo>
                  <a:pt x="6" y="9"/>
                  <a:pt x="3" y="8"/>
                  <a:pt x="3" y="12"/>
                </a:cubicBezTo>
                <a:cubicBezTo>
                  <a:pt x="2" y="14"/>
                  <a:pt x="1" y="13"/>
                  <a:pt x="1" y="15"/>
                </a:cubicBezTo>
                <a:cubicBezTo>
                  <a:pt x="0" y="17"/>
                  <a:pt x="0" y="19"/>
                  <a:pt x="1" y="21"/>
                </a:cubicBezTo>
                <a:cubicBezTo>
                  <a:pt x="1" y="23"/>
                  <a:pt x="2" y="26"/>
                  <a:pt x="3" y="28"/>
                </a:cubicBezTo>
                <a:cubicBezTo>
                  <a:pt x="3" y="29"/>
                  <a:pt x="3" y="31"/>
                  <a:pt x="4" y="32"/>
                </a:cubicBezTo>
                <a:cubicBezTo>
                  <a:pt x="5" y="34"/>
                  <a:pt x="10" y="33"/>
                  <a:pt x="12" y="32"/>
                </a:cubicBezTo>
                <a:cubicBezTo>
                  <a:pt x="13" y="31"/>
                  <a:pt x="14" y="30"/>
                  <a:pt x="16" y="29"/>
                </a:cubicBezTo>
                <a:cubicBezTo>
                  <a:pt x="17" y="29"/>
                  <a:pt x="19" y="29"/>
                  <a:pt x="21" y="29"/>
                </a:cubicBezTo>
                <a:cubicBezTo>
                  <a:pt x="22" y="28"/>
                  <a:pt x="23" y="27"/>
                  <a:pt x="24" y="26"/>
                </a:cubicBezTo>
                <a:cubicBezTo>
                  <a:pt x="27" y="25"/>
                  <a:pt x="29" y="25"/>
                  <a:pt x="32" y="24"/>
                </a:cubicBezTo>
                <a:cubicBezTo>
                  <a:pt x="35" y="23"/>
                  <a:pt x="38" y="22"/>
                  <a:pt x="41" y="21"/>
                </a:cubicBezTo>
                <a:cubicBezTo>
                  <a:pt x="43" y="20"/>
                  <a:pt x="47" y="19"/>
                  <a:pt x="47" y="17"/>
                </a:cubicBezTo>
                <a:cubicBezTo>
                  <a:pt x="48" y="14"/>
                  <a:pt x="53" y="14"/>
                  <a:pt x="52" y="12"/>
                </a:cubicBezTo>
                <a:cubicBezTo>
                  <a:pt x="50" y="8"/>
                  <a:pt x="49" y="4"/>
                  <a:pt x="4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0" name="Freeform 691">
            <a:extLst>
              <a:ext uri="{FF2B5EF4-FFF2-40B4-BE49-F238E27FC236}">
                <a16:creationId xmlns:a16="http://schemas.microsoft.com/office/drawing/2014/main" id="{F2F67618-D126-6C15-00D3-7B1AB6AFF5FD}"/>
              </a:ext>
            </a:extLst>
          </p:cNvPr>
          <p:cNvSpPr>
            <a:spLocks/>
          </p:cNvSpPr>
          <p:nvPr/>
        </p:nvSpPr>
        <p:spPr bwMode="auto">
          <a:xfrm>
            <a:off x="7087638" y="3392782"/>
            <a:ext cx="236575" cy="325954"/>
          </a:xfrm>
          <a:custGeom>
            <a:avLst/>
            <a:gdLst>
              <a:gd name="T0" fmla="*/ 39 w 41"/>
              <a:gd name="T1" fmla="*/ 19 h 49"/>
              <a:gd name="T2" fmla="*/ 34 w 41"/>
              <a:gd name="T3" fmla="*/ 14 h 49"/>
              <a:gd name="T4" fmla="*/ 28 w 41"/>
              <a:gd name="T5" fmla="*/ 12 h 49"/>
              <a:gd name="T6" fmla="*/ 22 w 41"/>
              <a:gd name="T7" fmla="*/ 6 h 49"/>
              <a:gd name="T8" fmla="*/ 21 w 41"/>
              <a:gd name="T9" fmla="*/ 3 h 49"/>
              <a:gd name="T10" fmla="*/ 22 w 41"/>
              <a:gd name="T11" fmla="*/ 0 h 49"/>
              <a:gd name="T12" fmla="*/ 17 w 41"/>
              <a:gd name="T13" fmla="*/ 5 h 49"/>
              <a:gd name="T14" fmla="*/ 10 w 41"/>
              <a:gd name="T15" fmla="*/ 10 h 49"/>
              <a:gd name="T16" fmla="*/ 5 w 41"/>
              <a:gd name="T17" fmla="*/ 10 h 49"/>
              <a:gd name="T18" fmla="*/ 0 w 41"/>
              <a:gd name="T19" fmla="*/ 11 h 49"/>
              <a:gd name="T20" fmla="*/ 5 w 41"/>
              <a:gd name="T21" fmla="*/ 17 h 49"/>
              <a:gd name="T22" fmla="*/ 16 w 41"/>
              <a:gd name="T23" fmla="*/ 19 h 49"/>
              <a:gd name="T24" fmla="*/ 16 w 41"/>
              <a:gd name="T25" fmla="*/ 32 h 49"/>
              <a:gd name="T26" fmla="*/ 11 w 41"/>
              <a:gd name="T27" fmla="*/ 34 h 49"/>
              <a:gd name="T28" fmla="*/ 0 w 41"/>
              <a:gd name="T29" fmla="*/ 37 h 49"/>
              <a:gd name="T30" fmla="*/ 5 w 41"/>
              <a:gd name="T31" fmla="*/ 49 h 49"/>
              <a:gd name="T32" fmla="*/ 14 w 41"/>
              <a:gd name="T33" fmla="*/ 48 h 49"/>
              <a:gd name="T34" fmla="*/ 17 w 41"/>
              <a:gd name="T35" fmla="*/ 44 h 49"/>
              <a:gd name="T36" fmla="*/ 23 w 41"/>
              <a:gd name="T37" fmla="*/ 42 h 49"/>
              <a:gd name="T38" fmla="*/ 28 w 41"/>
              <a:gd name="T39" fmla="*/ 38 h 49"/>
              <a:gd name="T40" fmla="*/ 29 w 41"/>
              <a:gd name="T41" fmla="*/ 32 h 49"/>
              <a:gd name="T42" fmla="*/ 32 w 41"/>
              <a:gd name="T43" fmla="*/ 30 h 49"/>
              <a:gd name="T44" fmla="*/ 37 w 41"/>
              <a:gd name="T45" fmla="*/ 24 h 49"/>
              <a:gd name="T46" fmla="*/ 39 w 41"/>
              <a:gd name="T47" fmla="*/ 19 h 49"/>
              <a:gd name="T48" fmla="*/ 39 w 41"/>
              <a:gd name="T49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" h="49">
                <a:moveTo>
                  <a:pt x="39" y="19"/>
                </a:moveTo>
                <a:cubicBezTo>
                  <a:pt x="36" y="19"/>
                  <a:pt x="35" y="16"/>
                  <a:pt x="34" y="14"/>
                </a:cubicBezTo>
                <a:cubicBezTo>
                  <a:pt x="33" y="13"/>
                  <a:pt x="29" y="13"/>
                  <a:pt x="28" y="12"/>
                </a:cubicBezTo>
                <a:cubicBezTo>
                  <a:pt x="25" y="11"/>
                  <a:pt x="24" y="9"/>
                  <a:pt x="22" y="6"/>
                </a:cubicBezTo>
                <a:cubicBezTo>
                  <a:pt x="22" y="5"/>
                  <a:pt x="21" y="4"/>
                  <a:pt x="21" y="3"/>
                </a:cubicBezTo>
                <a:cubicBezTo>
                  <a:pt x="21" y="3"/>
                  <a:pt x="22" y="0"/>
                  <a:pt x="22" y="0"/>
                </a:cubicBezTo>
                <a:cubicBezTo>
                  <a:pt x="21" y="0"/>
                  <a:pt x="18" y="4"/>
                  <a:pt x="17" y="5"/>
                </a:cubicBezTo>
                <a:cubicBezTo>
                  <a:pt x="15" y="7"/>
                  <a:pt x="13" y="10"/>
                  <a:pt x="10" y="10"/>
                </a:cubicBezTo>
                <a:cubicBezTo>
                  <a:pt x="8" y="11"/>
                  <a:pt x="7" y="10"/>
                  <a:pt x="5" y="10"/>
                </a:cubicBezTo>
                <a:cubicBezTo>
                  <a:pt x="3" y="11"/>
                  <a:pt x="1" y="13"/>
                  <a:pt x="0" y="11"/>
                </a:cubicBezTo>
                <a:cubicBezTo>
                  <a:pt x="1" y="14"/>
                  <a:pt x="2" y="17"/>
                  <a:pt x="5" y="17"/>
                </a:cubicBezTo>
                <a:cubicBezTo>
                  <a:pt x="7" y="17"/>
                  <a:pt x="15" y="17"/>
                  <a:pt x="16" y="19"/>
                </a:cubicBezTo>
                <a:cubicBezTo>
                  <a:pt x="19" y="23"/>
                  <a:pt x="17" y="27"/>
                  <a:pt x="16" y="32"/>
                </a:cubicBezTo>
                <a:cubicBezTo>
                  <a:pt x="15" y="33"/>
                  <a:pt x="11" y="34"/>
                  <a:pt x="11" y="34"/>
                </a:cubicBezTo>
                <a:cubicBezTo>
                  <a:pt x="7" y="35"/>
                  <a:pt x="3" y="36"/>
                  <a:pt x="0" y="37"/>
                </a:cubicBezTo>
                <a:cubicBezTo>
                  <a:pt x="2" y="41"/>
                  <a:pt x="4" y="45"/>
                  <a:pt x="5" y="49"/>
                </a:cubicBezTo>
                <a:cubicBezTo>
                  <a:pt x="8" y="48"/>
                  <a:pt x="11" y="48"/>
                  <a:pt x="14" y="48"/>
                </a:cubicBezTo>
                <a:cubicBezTo>
                  <a:pt x="18" y="47"/>
                  <a:pt x="15" y="46"/>
                  <a:pt x="17" y="44"/>
                </a:cubicBezTo>
                <a:cubicBezTo>
                  <a:pt x="19" y="43"/>
                  <a:pt x="22" y="44"/>
                  <a:pt x="23" y="42"/>
                </a:cubicBezTo>
                <a:cubicBezTo>
                  <a:pt x="25" y="40"/>
                  <a:pt x="25" y="39"/>
                  <a:pt x="28" y="38"/>
                </a:cubicBezTo>
                <a:cubicBezTo>
                  <a:pt x="30" y="37"/>
                  <a:pt x="29" y="34"/>
                  <a:pt x="29" y="32"/>
                </a:cubicBezTo>
                <a:cubicBezTo>
                  <a:pt x="28" y="30"/>
                  <a:pt x="30" y="30"/>
                  <a:pt x="32" y="30"/>
                </a:cubicBezTo>
                <a:cubicBezTo>
                  <a:pt x="35" y="29"/>
                  <a:pt x="35" y="26"/>
                  <a:pt x="37" y="24"/>
                </a:cubicBezTo>
                <a:cubicBezTo>
                  <a:pt x="38" y="23"/>
                  <a:pt x="41" y="20"/>
                  <a:pt x="39" y="19"/>
                </a:cubicBezTo>
                <a:cubicBezTo>
                  <a:pt x="38" y="19"/>
                  <a:pt x="40" y="20"/>
                  <a:pt x="39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1" name="Freeform 692">
            <a:extLst>
              <a:ext uri="{FF2B5EF4-FFF2-40B4-BE49-F238E27FC236}">
                <a16:creationId xmlns:a16="http://schemas.microsoft.com/office/drawing/2014/main" id="{F1086369-D73A-899E-A1DD-F2E06D75AC5F}"/>
              </a:ext>
            </a:extLst>
          </p:cNvPr>
          <p:cNvSpPr>
            <a:spLocks/>
          </p:cNvSpPr>
          <p:nvPr/>
        </p:nvSpPr>
        <p:spPr bwMode="auto">
          <a:xfrm>
            <a:off x="7590359" y="2754457"/>
            <a:ext cx="317406" cy="158451"/>
          </a:xfrm>
          <a:custGeom>
            <a:avLst/>
            <a:gdLst>
              <a:gd name="T0" fmla="*/ 55 w 55"/>
              <a:gd name="T1" fmla="*/ 5 h 24"/>
              <a:gd name="T2" fmla="*/ 47 w 55"/>
              <a:gd name="T3" fmla="*/ 3 h 24"/>
              <a:gd name="T4" fmla="*/ 36 w 55"/>
              <a:gd name="T5" fmla="*/ 2 h 24"/>
              <a:gd name="T6" fmla="*/ 27 w 55"/>
              <a:gd name="T7" fmla="*/ 0 h 24"/>
              <a:gd name="T8" fmla="*/ 22 w 55"/>
              <a:gd name="T9" fmla="*/ 2 h 24"/>
              <a:gd name="T10" fmla="*/ 19 w 55"/>
              <a:gd name="T11" fmla="*/ 4 h 24"/>
              <a:gd name="T12" fmla="*/ 11 w 55"/>
              <a:gd name="T13" fmla="*/ 5 h 24"/>
              <a:gd name="T14" fmla="*/ 9 w 55"/>
              <a:gd name="T15" fmla="*/ 7 h 24"/>
              <a:gd name="T16" fmla="*/ 8 w 55"/>
              <a:gd name="T17" fmla="*/ 11 h 24"/>
              <a:gd name="T18" fmla="*/ 12 w 55"/>
              <a:gd name="T19" fmla="*/ 12 h 24"/>
              <a:gd name="T20" fmla="*/ 15 w 55"/>
              <a:gd name="T21" fmla="*/ 12 h 24"/>
              <a:gd name="T22" fmla="*/ 19 w 55"/>
              <a:gd name="T23" fmla="*/ 15 h 24"/>
              <a:gd name="T24" fmla="*/ 15 w 55"/>
              <a:gd name="T25" fmla="*/ 17 h 24"/>
              <a:gd name="T26" fmla="*/ 11 w 55"/>
              <a:gd name="T27" fmla="*/ 17 h 24"/>
              <a:gd name="T28" fmla="*/ 10 w 55"/>
              <a:gd name="T29" fmla="*/ 20 h 24"/>
              <a:gd name="T30" fmla="*/ 1 w 55"/>
              <a:gd name="T31" fmla="*/ 20 h 24"/>
              <a:gd name="T32" fmla="*/ 11 w 55"/>
              <a:gd name="T33" fmla="*/ 22 h 24"/>
              <a:gd name="T34" fmla="*/ 15 w 55"/>
              <a:gd name="T35" fmla="*/ 23 h 24"/>
              <a:gd name="T36" fmla="*/ 21 w 55"/>
              <a:gd name="T37" fmla="*/ 23 h 24"/>
              <a:gd name="T38" fmla="*/ 25 w 55"/>
              <a:gd name="T39" fmla="*/ 20 h 24"/>
              <a:gd name="T40" fmla="*/ 28 w 55"/>
              <a:gd name="T41" fmla="*/ 17 h 24"/>
              <a:gd name="T42" fmla="*/ 33 w 55"/>
              <a:gd name="T43" fmla="*/ 16 h 24"/>
              <a:gd name="T44" fmla="*/ 37 w 55"/>
              <a:gd name="T45" fmla="*/ 16 h 24"/>
              <a:gd name="T46" fmla="*/ 40 w 55"/>
              <a:gd name="T47" fmla="*/ 13 h 24"/>
              <a:gd name="T48" fmla="*/ 44 w 55"/>
              <a:gd name="T49" fmla="*/ 12 h 24"/>
              <a:gd name="T50" fmla="*/ 54 w 55"/>
              <a:gd name="T51" fmla="*/ 7 h 24"/>
              <a:gd name="T52" fmla="*/ 55 w 55"/>
              <a:gd name="T53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" h="24">
                <a:moveTo>
                  <a:pt x="55" y="5"/>
                </a:moveTo>
                <a:cubicBezTo>
                  <a:pt x="52" y="5"/>
                  <a:pt x="50" y="3"/>
                  <a:pt x="47" y="3"/>
                </a:cubicBezTo>
                <a:cubicBezTo>
                  <a:pt x="44" y="2"/>
                  <a:pt x="40" y="2"/>
                  <a:pt x="36" y="2"/>
                </a:cubicBezTo>
                <a:cubicBezTo>
                  <a:pt x="33" y="2"/>
                  <a:pt x="30" y="2"/>
                  <a:pt x="27" y="0"/>
                </a:cubicBezTo>
                <a:cubicBezTo>
                  <a:pt x="25" y="0"/>
                  <a:pt x="23" y="0"/>
                  <a:pt x="22" y="2"/>
                </a:cubicBezTo>
                <a:cubicBezTo>
                  <a:pt x="22" y="4"/>
                  <a:pt x="21" y="5"/>
                  <a:pt x="19" y="4"/>
                </a:cubicBezTo>
                <a:cubicBezTo>
                  <a:pt x="17" y="3"/>
                  <a:pt x="12" y="1"/>
                  <a:pt x="11" y="5"/>
                </a:cubicBezTo>
                <a:cubicBezTo>
                  <a:pt x="10" y="6"/>
                  <a:pt x="11" y="6"/>
                  <a:pt x="9" y="7"/>
                </a:cubicBezTo>
                <a:cubicBezTo>
                  <a:pt x="8" y="8"/>
                  <a:pt x="6" y="10"/>
                  <a:pt x="8" y="11"/>
                </a:cubicBezTo>
                <a:cubicBezTo>
                  <a:pt x="9" y="12"/>
                  <a:pt x="12" y="13"/>
                  <a:pt x="12" y="12"/>
                </a:cubicBezTo>
                <a:cubicBezTo>
                  <a:pt x="13" y="10"/>
                  <a:pt x="14" y="11"/>
                  <a:pt x="15" y="12"/>
                </a:cubicBezTo>
                <a:cubicBezTo>
                  <a:pt x="16" y="13"/>
                  <a:pt x="20" y="14"/>
                  <a:pt x="19" y="15"/>
                </a:cubicBezTo>
                <a:cubicBezTo>
                  <a:pt x="19" y="16"/>
                  <a:pt x="16" y="16"/>
                  <a:pt x="15" y="17"/>
                </a:cubicBezTo>
                <a:cubicBezTo>
                  <a:pt x="14" y="18"/>
                  <a:pt x="13" y="19"/>
                  <a:pt x="11" y="17"/>
                </a:cubicBezTo>
                <a:cubicBezTo>
                  <a:pt x="10" y="16"/>
                  <a:pt x="10" y="19"/>
                  <a:pt x="10" y="20"/>
                </a:cubicBezTo>
                <a:cubicBezTo>
                  <a:pt x="6" y="22"/>
                  <a:pt x="4" y="15"/>
                  <a:pt x="1" y="20"/>
                </a:cubicBezTo>
                <a:cubicBezTo>
                  <a:pt x="0" y="21"/>
                  <a:pt x="10" y="23"/>
                  <a:pt x="11" y="22"/>
                </a:cubicBezTo>
                <a:cubicBezTo>
                  <a:pt x="12" y="21"/>
                  <a:pt x="14" y="22"/>
                  <a:pt x="15" y="23"/>
                </a:cubicBezTo>
                <a:cubicBezTo>
                  <a:pt x="16" y="23"/>
                  <a:pt x="19" y="24"/>
                  <a:pt x="21" y="23"/>
                </a:cubicBezTo>
                <a:cubicBezTo>
                  <a:pt x="22" y="22"/>
                  <a:pt x="24" y="23"/>
                  <a:pt x="25" y="20"/>
                </a:cubicBezTo>
                <a:cubicBezTo>
                  <a:pt x="25" y="19"/>
                  <a:pt x="27" y="18"/>
                  <a:pt x="28" y="17"/>
                </a:cubicBezTo>
                <a:cubicBezTo>
                  <a:pt x="29" y="16"/>
                  <a:pt x="33" y="16"/>
                  <a:pt x="33" y="16"/>
                </a:cubicBezTo>
                <a:cubicBezTo>
                  <a:pt x="34" y="18"/>
                  <a:pt x="35" y="16"/>
                  <a:pt x="37" y="16"/>
                </a:cubicBezTo>
                <a:cubicBezTo>
                  <a:pt x="38" y="16"/>
                  <a:pt x="39" y="13"/>
                  <a:pt x="40" y="13"/>
                </a:cubicBezTo>
                <a:cubicBezTo>
                  <a:pt x="41" y="12"/>
                  <a:pt x="43" y="13"/>
                  <a:pt x="44" y="12"/>
                </a:cubicBezTo>
                <a:cubicBezTo>
                  <a:pt x="48" y="11"/>
                  <a:pt x="50" y="9"/>
                  <a:pt x="54" y="7"/>
                </a:cubicBezTo>
                <a:cubicBezTo>
                  <a:pt x="55" y="7"/>
                  <a:pt x="55" y="7"/>
                  <a:pt x="55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2" name="Freeform 693">
            <a:extLst>
              <a:ext uri="{FF2B5EF4-FFF2-40B4-BE49-F238E27FC236}">
                <a16:creationId xmlns:a16="http://schemas.microsoft.com/office/drawing/2014/main" id="{25140F85-0233-7D3E-E32A-B0600C99BF7F}"/>
              </a:ext>
            </a:extLst>
          </p:cNvPr>
          <p:cNvSpPr>
            <a:spLocks/>
          </p:cNvSpPr>
          <p:nvPr/>
        </p:nvSpPr>
        <p:spPr bwMode="auto">
          <a:xfrm>
            <a:off x="7203955" y="2654860"/>
            <a:ext cx="514552" cy="346326"/>
          </a:xfrm>
          <a:custGeom>
            <a:avLst/>
            <a:gdLst>
              <a:gd name="T0" fmla="*/ 78 w 89"/>
              <a:gd name="T1" fmla="*/ 32 h 52"/>
              <a:gd name="T2" fmla="*/ 81 w 89"/>
              <a:gd name="T3" fmla="*/ 33 h 52"/>
              <a:gd name="T4" fmla="*/ 84 w 89"/>
              <a:gd name="T5" fmla="*/ 31 h 52"/>
              <a:gd name="T6" fmla="*/ 81 w 89"/>
              <a:gd name="T7" fmla="*/ 26 h 52"/>
              <a:gd name="T8" fmla="*/ 79 w 89"/>
              <a:gd name="T9" fmla="*/ 27 h 52"/>
              <a:gd name="T10" fmla="*/ 75 w 89"/>
              <a:gd name="T11" fmla="*/ 27 h 52"/>
              <a:gd name="T12" fmla="*/ 78 w 89"/>
              <a:gd name="T13" fmla="*/ 21 h 52"/>
              <a:gd name="T14" fmla="*/ 74 w 89"/>
              <a:gd name="T15" fmla="*/ 22 h 52"/>
              <a:gd name="T16" fmla="*/ 68 w 89"/>
              <a:gd name="T17" fmla="*/ 25 h 52"/>
              <a:gd name="T18" fmla="*/ 65 w 89"/>
              <a:gd name="T19" fmla="*/ 29 h 52"/>
              <a:gd name="T20" fmla="*/ 62 w 89"/>
              <a:gd name="T21" fmla="*/ 28 h 52"/>
              <a:gd name="T22" fmla="*/ 57 w 89"/>
              <a:gd name="T23" fmla="*/ 27 h 52"/>
              <a:gd name="T24" fmla="*/ 53 w 89"/>
              <a:gd name="T25" fmla="*/ 23 h 52"/>
              <a:gd name="T26" fmla="*/ 52 w 89"/>
              <a:gd name="T27" fmla="*/ 17 h 52"/>
              <a:gd name="T28" fmla="*/ 49 w 89"/>
              <a:gd name="T29" fmla="*/ 13 h 52"/>
              <a:gd name="T30" fmla="*/ 45 w 89"/>
              <a:gd name="T31" fmla="*/ 12 h 52"/>
              <a:gd name="T32" fmla="*/ 38 w 89"/>
              <a:gd name="T33" fmla="*/ 12 h 52"/>
              <a:gd name="T34" fmla="*/ 31 w 89"/>
              <a:gd name="T35" fmla="*/ 12 h 52"/>
              <a:gd name="T36" fmla="*/ 27 w 89"/>
              <a:gd name="T37" fmla="*/ 8 h 52"/>
              <a:gd name="T38" fmla="*/ 23 w 89"/>
              <a:gd name="T39" fmla="*/ 8 h 52"/>
              <a:gd name="T40" fmla="*/ 19 w 89"/>
              <a:gd name="T41" fmla="*/ 10 h 52"/>
              <a:gd name="T42" fmla="*/ 17 w 89"/>
              <a:gd name="T43" fmla="*/ 6 h 52"/>
              <a:gd name="T44" fmla="*/ 15 w 89"/>
              <a:gd name="T45" fmla="*/ 1 h 52"/>
              <a:gd name="T46" fmla="*/ 15 w 89"/>
              <a:gd name="T47" fmla="*/ 5 h 52"/>
              <a:gd name="T48" fmla="*/ 14 w 89"/>
              <a:gd name="T49" fmla="*/ 8 h 52"/>
              <a:gd name="T50" fmla="*/ 13 w 89"/>
              <a:gd name="T51" fmla="*/ 3 h 52"/>
              <a:gd name="T52" fmla="*/ 14 w 89"/>
              <a:gd name="T53" fmla="*/ 0 h 52"/>
              <a:gd name="T54" fmla="*/ 1 w 89"/>
              <a:gd name="T55" fmla="*/ 4 h 52"/>
              <a:gd name="T56" fmla="*/ 1 w 89"/>
              <a:gd name="T57" fmla="*/ 15 h 52"/>
              <a:gd name="T58" fmla="*/ 1 w 89"/>
              <a:gd name="T59" fmla="*/ 23 h 52"/>
              <a:gd name="T60" fmla="*/ 2 w 89"/>
              <a:gd name="T61" fmla="*/ 26 h 52"/>
              <a:gd name="T62" fmla="*/ 6 w 89"/>
              <a:gd name="T63" fmla="*/ 26 h 52"/>
              <a:gd name="T64" fmla="*/ 6 w 89"/>
              <a:gd name="T65" fmla="*/ 23 h 52"/>
              <a:gd name="T66" fmla="*/ 10 w 89"/>
              <a:gd name="T67" fmla="*/ 20 h 52"/>
              <a:gd name="T68" fmla="*/ 13 w 89"/>
              <a:gd name="T69" fmla="*/ 18 h 52"/>
              <a:gd name="T70" fmla="*/ 17 w 89"/>
              <a:gd name="T71" fmla="*/ 19 h 52"/>
              <a:gd name="T72" fmla="*/ 21 w 89"/>
              <a:gd name="T73" fmla="*/ 20 h 52"/>
              <a:gd name="T74" fmla="*/ 21 w 89"/>
              <a:gd name="T75" fmla="*/ 24 h 52"/>
              <a:gd name="T76" fmla="*/ 26 w 89"/>
              <a:gd name="T77" fmla="*/ 27 h 52"/>
              <a:gd name="T78" fmla="*/ 33 w 89"/>
              <a:gd name="T79" fmla="*/ 34 h 52"/>
              <a:gd name="T80" fmla="*/ 38 w 89"/>
              <a:gd name="T81" fmla="*/ 37 h 52"/>
              <a:gd name="T82" fmla="*/ 41 w 89"/>
              <a:gd name="T83" fmla="*/ 39 h 52"/>
              <a:gd name="T84" fmla="*/ 50 w 89"/>
              <a:gd name="T85" fmla="*/ 45 h 52"/>
              <a:gd name="T86" fmla="*/ 54 w 89"/>
              <a:gd name="T87" fmla="*/ 49 h 52"/>
              <a:gd name="T88" fmla="*/ 61 w 89"/>
              <a:gd name="T89" fmla="*/ 52 h 52"/>
              <a:gd name="T90" fmla="*/ 63 w 89"/>
              <a:gd name="T91" fmla="*/ 47 h 52"/>
              <a:gd name="T92" fmla="*/ 62 w 89"/>
              <a:gd name="T93" fmla="*/ 42 h 52"/>
              <a:gd name="T94" fmla="*/ 59 w 89"/>
              <a:gd name="T95" fmla="*/ 38 h 52"/>
              <a:gd name="T96" fmla="*/ 64 w 89"/>
              <a:gd name="T97" fmla="*/ 36 h 52"/>
              <a:gd name="T98" fmla="*/ 66 w 89"/>
              <a:gd name="T99" fmla="*/ 33 h 52"/>
              <a:gd name="T100" fmla="*/ 68 w 89"/>
              <a:gd name="T101" fmla="*/ 30 h 52"/>
              <a:gd name="T102" fmla="*/ 71 w 89"/>
              <a:gd name="T103" fmla="*/ 30 h 52"/>
              <a:gd name="T104" fmla="*/ 74 w 89"/>
              <a:gd name="T105" fmla="*/ 29 h 52"/>
              <a:gd name="T106" fmla="*/ 74 w 89"/>
              <a:gd name="T107" fmla="*/ 34 h 52"/>
              <a:gd name="T108" fmla="*/ 77 w 89"/>
              <a:gd name="T109" fmla="*/ 34 h 52"/>
              <a:gd name="T110" fmla="*/ 78 w 89"/>
              <a:gd name="T111" fmla="*/ 32 h 52"/>
              <a:gd name="T112" fmla="*/ 78 w 89"/>
              <a:gd name="T113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52">
                <a:moveTo>
                  <a:pt x="78" y="32"/>
                </a:moveTo>
                <a:cubicBezTo>
                  <a:pt x="79" y="33"/>
                  <a:pt x="79" y="34"/>
                  <a:pt x="81" y="33"/>
                </a:cubicBezTo>
                <a:cubicBezTo>
                  <a:pt x="82" y="33"/>
                  <a:pt x="83" y="31"/>
                  <a:pt x="84" y="31"/>
                </a:cubicBezTo>
                <a:cubicBezTo>
                  <a:pt x="89" y="30"/>
                  <a:pt x="83" y="28"/>
                  <a:pt x="81" y="26"/>
                </a:cubicBezTo>
                <a:cubicBezTo>
                  <a:pt x="80" y="25"/>
                  <a:pt x="80" y="26"/>
                  <a:pt x="79" y="27"/>
                </a:cubicBezTo>
                <a:cubicBezTo>
                  <a:pt x="79" y="28"/>
                  <a:pt x="76" y="27"/>
                  <a:pt x="75" y="27"/>
                </a:cubicBezTo>
                <a:cubicBezTo>
                  <a:pt x="71" y="25"/>
                  <a:pt x="77" y="22"/>
                  <a:pt x="78" y="21"/>
                </a:cubicBezTo>
                <a:cubicBezTo>
                  <a:pt x="78" y="21"/>
                  <a:pt x="74" y="22"/>
                  <a:pt x="74" y="22"/>
                </a:cubicBezTo>
                <a:cubicBezTo>
                  <a:pt x="72" y="23"/>
                  <a:pt x="70" y="23"/>
                  <a:pt x="68" y="25"/>
                </a:cubicBezTo>
                <a:cubicBezTo>
                  <a:pt x="67" y="26"/>
                  <a:pt x="66" y="28"/>
                  <a:pt x="65" y="29"/>
                </a:cubicBezTo>
                <a:cubicBezTo>
                  <a:pt x="64" y="32"/>
                  <a:pt x="63" y="30"/>
                  <a:pt x="62" y="28"/>
                </a:cubicBezTo>
                <a:cubicBezTo>
                  <a:pt x="61" y="26"/>
                  <a:pt x="59" y="27"/>
                  <a:pt x="57" y="27"/>
                </a:cubicBezTo>
                <a:cubicBezTo>
                  <a:pt x="55" y="27"/>
                  <a:pt x="54" y="24"/>
                  <a:pt x="53" y="23"/>
                </a:cubicBezTo>
                <a:cubicBezTo>
                  <a:pt x="51" y="21"/>
                  <a:pt x="54" y="19"/>
                  <a:pt x="52" y="17"/>
                </a:cubicBezTo>
                <a:cubicBezTo>
                  <a:pt x="51" y="16"/>
                  <a:pt x="50" y="14"/>
                  <a:pt x="49" y="13"/>
                </a:cubicBezTo>
                <a:cubicBezTo>
                  <a:pt x="48" y="12"/>
                  <a:pt x="46" y="11"/>
                  <a:pt x="45" y="12"/>
                </a:cubicBezTo>
                <a:cubicBezTo>
                  <a:pt x="43" y="13"/>
                  <a:pt x="41" y="12"/>
                  <a:pt x="38" y="12"/>
                </a:cubicBezTo>
                <a:cubicBezTo>
                  <a:pt x="36" y="12"/>
                  <a:pt x="33" y="13"/>
                  <a:pt x="31" y="12"/>
                </a:cubicBezTo>
                <a:cubicBezTo>
                  <a:pt x="30" y="11"/>
                  <a:pt x="28" y="9"/>
                  <a:pt x="27" y="8"/>
                </a:cubicBezTo>
                <a:cubicBezTo>
                  <a:pt x="25" y="6"/>
                  <a:pt x="24" y="6"/>
                  <a:pt x="23" y="8"/>
                </a:cubicBezTo>
                <a:cubicBezTo>
                  <a:pt x="22" y="9"/>
                  <a:pt x="21" y="10"/>
                  <a:pt x="19" y="10"/>
                </a:cubicBezTo>
                <a:cubicBezTo>
                  <a:pt x="16" y="10"/>
                  <a:pt x="16" y="8"/>
                  <a:pt x="17" y="6"/>
                </a:cubicBezTo>
                <a:cubicBezTo>
                  <a:pt x="18" y="3"/>
                  <a:pt x="18" y="3"/>
                  <a:pt x="15" y="1"/>
                </a:cubicBezTo>
                <a:cubicBezTo>
                  <a:pt x="15" y="2"/>
                  <a:pt x="15" y="4"/>
                  <a:pt x="15" y="5"/>
                </a:cubicBezTo>
                <a:cubicBezTo>
                  <a:pt x="15" y="7"/>
                  <a:pt x="16" y="8"/>
                  <a:pt x="14" y="8"/>
                </a:cubicBezTo>
                <a:cubicBezTo>
                  <a:pt x="12" y="7"/>
                  <a:pt x="12" y="4"/>
                  <a:pt x="13" y="3"/>
                </a:cubicBezTo>
                <a:cubicBezTo>
                  <a:pt x="13" y="3"/>
                  <a:pt x="15" y="0"/>
                  <a:pt x="14" y="0"/>
                </a:cubicBezTo>
                <a:cubicBezTo>
                  <a:pt x="9" y="1"/>
                  <a:pt x="5" y="2"/>
                  <a:pt x="1" y="4"/>
                </a:cubicBezTo>
                <a:cubicBezTo>
                  <a:pt x="0" y="4"/>
                  <a:pt x="1" y="14"/>
                  <a:pt x="1" y="15"/>
                </a:cubicBezTo>
                <a:cubicBezTo>
                  <a:pt x="1" y="18"/>
                  <a:pt x="1" y="21"/>
                  <a:pt x="1" y="23"/>
                </a:cubicBezTo>
                <a:cubicBezTo>
                  <a:pt x="1" y="25"/>
                  <a:pt x="0" y="26"/>
                  <a:pt x="2" y="26"/>
                </a:cubicBezTo>
                <a:cubicBezTo>
                  <a:pt x="3" y="26"/>
                  <a:pt x="4" y="26"/>
                  <a:pt x="6" y="26"/>
                </a:cubicBezTo>
                <a:cubicBezTo>
                  <a:pt x="8" y="26"/>
                  <a:pt x="5" y="24"/>
                  <a:pt x="6" y="23"/>
                </a:cubicBezTo>
                <a:cubicBezTo>
                  <a:pt x="7" y="21"/>
                  <a:pt x="9" y="22"/>
                  <a:pt x="10" y="20"/>
                </a:cubicBezTo>
                <a:cubicBezTo>
                  <a:pt x="12" y="19"/>
                  <a:pt x="12" y="19"/>
                  <a:pt x="13" y="18"/>
                </a:cubicBezTo>
                <a:cubicBezTo>
                  <a:pt x="15" y="17"/>
                  <a:pt x="16" y="18"/>
                  <a:pt x="17" y="19"/>
                </a:cubicBezTo>
                <a:cubicBezTo>
                  <a:pt x="18" y="20"/>
                  <a:pt x="21" y="20"/>
                  <a:pt x="21" y="20"/>
                </a:cubicBezTo>
                <a:cubicBezTo>
                  <a:pt x="22" y="22"/>
                  <a:pt x="21" y="23"/>
                  <a:pt x="21" y="24"/>
                </a:cubicBezTo>
                <a:cubicBezTo>
                  <a:pt x="22" y="27"/>
                  <a:pt x="25" y="27"/>
                  <a:pt x="26" y="27"/>
                </a:cubicBezTo>
                <a:cubicBezTo>
                  <a:pt x="31" y="27"/>
                  <a:pt x="31" y="30"/>
                  <a:pt x="33" y="34"/>
                </a:cubicBezTo>
                <a:cubicBezTo>
                  <a:pt x="34" y="35"/>
                  <a:pt x="36" y="36"/>
                  <a:pt x="38" y="37"/>
                </a:cubicBezTo>
                <a:cubicBezTo>
                  <a:pt x="39" y="37"/>
                  <a:pt x="40" y="38"/>
                  <a:pt x="41" y="39"/>
                </a:cubicBezTo>
                <a:cubicBezTo>
                  <a:pt x="44" y="41"/>
                  <a:pt x="47" y="44"/>
                  <a:pt x="50" y="45"/>
                </a:cubicBezTo>
                <a:cubicBezTo>
                  <a:pt x="54" y="46"/>
                  <a:pt x="54" y="46"/>
                  <a:pt x="54" y="49"/>
                </a:cubicBezTo>
                <a:cubicBezTo>
                  <a:pt x="56" y="49"/>
                  <a:pt x="59" y="51"/>
                  <a:pt x="61" y="52"/>
                </a:cubicBezTo>
                <a:cubicBezTo>
                  <a:pt x="61" y="49"/>
                  <a:pt x="60" y="49"/>
                  <a:pt x="63" y="47"/>
                </a:cubicBezTo>
                <a:cubicBezTo>
                  <a:pt x="64" y="45"/>
                  <a:pt x="62" y="44"/>
                  <a:pt x="62" y="42"/>
                </a:cubicBezTo>
                <a:cubicBezTo>
                  <a:pt x="63" y="39"/>
                  <a:pt x="60" y="40"/>
                  <a:pt x="59" y="38"/>
                </a:cubicBezTo>
                <a:cubicBezTo>
                  <a:pt x="58" y="36"/>
                  <a:pt x="63" y="37"/>
                  <a:pt x="64" y="36"/>
                </a:cubicBezTo>
                <a:cubicBezTo>
                  <a:pt x="67" y="35"/>
                  <a:pt x="64" y="32"/>
                  <a:pt x="66" y="33"/>
                </a:cubicBezTo>
                <a:cubicBezTo>
                  <a:pt x="70" y="33"/>
                  <a:pt x="66" y="30"/>
                  <a:pt x="68" y="30"/>
                </a:cubicBezTo>
                <a:cubicBezTo>
                  <a:pt x="69" y="29"/>
                  <a:pt x="70" y="31"/>
                  <a:pt x="71" y="30"/>
                </a:cubicBezTo>
                <a:cubicBezTo>
                  <a:pt x="72" y="30"/>
                  <a:pt x="73" y="29"/>
                  <a:pt x="74" y="29"/>
                </a:cubicBezTo>
                <a:cubicBezTo>
                  <a:pt x="76" y="29"/>
                  <a:pt x="74" y="33"/>
                  <a:pt x="74" y="34"/>
                </a:cubicBezTo>
                <a:cubicBezTo>
                  <a:pt x="75" y="34"/>
                  <a:pt x="77" y="31"/>
                  <a:pt x="77" y="34"/>
                </a:cubicBezTo>
                <a:cubicBezTo>
                  <a:pt x="77" y="34"/>
                  <a:pt x="77" y="32"/>
                  <a:pt x="78" y="32"/>
                </a:cubicBezTo>
                <a:cubicBezTo>
                  <a:pt x="79" y="32"/>
                  <a:pt x="77" y="32"/>
                  <a:pt x="78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3" name="Freeform 694">
            <a:extLst>
              <a:ext uri="{FF2B5EF4-FFF2-40B4-BE49-F238E27FC236}">
                <a16:creationId xmlns:a16="http://schemas.microsoft.com/office/drawing/2014/main" id="{24D5A8A0-17B9-042B-7227-2C2496D964B0}"/>
              </a:ext>
            </a:extLst>
          </p:cNvPr>
          <p:cNvSpPr>
            <a:spLocks/>
          </p:cNvSpPr>
          <p:nvPr/>
        </p:nvSpPr>
        <p:spPr bwMode="auto">
          <a:xfrm>
            <a:off x="7359700" y="3039666"/>
            <a:ext cx="0" cy="6792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4" name="Freeform 695">
            <a:extLst>
              <a:ext uri="{FF2B5EF4-FFF2-40B4-BE49-F238E27FC236}">
                <a16:creationId xmlns:a16="http://schemas.microsoft.com/office/drawing/2014/main" id="{570007D4-C959-E6FD-2C8C-45E27564BC0B}"/>
              </a:ext>
            </a:extLst>
          </p:cNvPr>
          <p:cNvSpPr>
            <a:spLocks/>
          </p:cNvSpPr>
          <p:nvPr/>
        </p:nvSpPr>
        <p:spPr bwMode="auto">
          <a:xfrm>
            <a:off x="7093552" y="2774829"/>
            <a:ext cx="421891" cy="285209"/>
          </a:xfrm>
          <a:custGeom>
            <a:avLst/>
            <a:gdLst>
              <a:gd name="T0" fmla="*/ 73 w 73"/>
              <a:gd name="T1" fmla="*/ 28 h 43"/>
              <a:gd name="T2" fmla="*/ 69 w 73"/>
              <a:gd name="T3" fmla="*/ 27 h 43"/>
              <a:gd name="T4" fmla="*/ 65 w 73"/>
              <a:gd name="T5" fmla="*/ 24 h 43"/>
              <a:gd name="T6" fmla="*/ 58 w 73"/>
              <a:gd name="T7" fmla="*/ 20 h 43"/>
              <a:gd name="T8" fmla="*/ 52 w 73"/>
              <a:gd name="T9" fmla="*/ 16 h 43"/>
              <a:gd name="T10" fmla="*/ 47 w 73"/>
              <a:gd name="T11" fmla="*/ 9 h 43"/>
              <a:gd name="T12" fmla="*/ 40 w 73"/>
              <a:gd name="T13" fmla="*/ 5 h 43"/>
              <a:gd name="T14" fmla="*/ 40 w 73"/>
              <a:gd name="T15" fmla="*/ 2 h 43"/>
              <a:gd name="T16" fmla="*/ 36 w 73"/>
              <a:gd name="T17" fmla="*/ 1 h 43"/>
              <a:gd name="T18" fmla="*/ 34 w 73"/>
              <a:gd name="T19" fmla="*/ 0 h 43"/>
              <a:gd name="T20" fmla="*/ 31 w 73"/>
              <a:gd name="T21" fmla="*/ 1 h 43"/>
              <a:gd name="T22" fmla="*/ 28 w 73"/>
              <a:gd name="T23" fmla="*/ 3 h 43"/>
              <a:gd name="T24" fmla="*/ 25 w 73"/>
              <a:gd name="T25" fmla="*/ 6 h 43"/>
              <a:gd name="T26" fmla="*/ 22 w 73"/>
              <a:gd name="T27" fmla="*/ 8 h 43"/>
              <a:gd name="T28" fmla="*/ 17 w 73"/>
              <a:gd name="T29" fmla="*/ 8 h 43"/>
              <a:gd name="T30" fmla="*/ 12 w 73"/>
              <a:gd name="T31" fmla="*/ 2 h 43"/>
              <a:gd name="T32" fmla="*/ 2 w 73"/>
              <a:gd name="T33" fmla="*/ 5 h 43"/>
              <a:gd name="T34" fmla="*/ 5 w 73"/>
              <a:gd name="T35" fmla="*/ 12 h 43"/>
              <a:gd name="T36" fmla="*/ 8 w 73"/>
              <a:gd name="T37" fmla="*/ 17 h 43"/>
              <a:gd name="T38" fmla="*/ 8 w 73"/>
              <a:gd name="T39" fmla="*/ 19 h 43"/>
              <a:gd name="T40" fmla="*/ 10 w 73"/>
              <a:gd name="T41" fmla="*/ 22 h 43"/>
              <a:gd name="T42" fmla="*/ 9 w 73"/>
              <a:gd name="T43" fmla="*/ 26 h 43"/>
              <a:gd name="T44" fmla="*/ 9 w 73"/>
              <a:gd name="T45" fmla="*/ 31 h 43"/>
              <a:gd name="T46" fmla="*/ 14 w 73"/>
              <a:gd name="T47" fmla="*/ 29 h 43"/>
              <a:gd name="T48" fmla="*/ 17 w 73"/>
              <a:gd name="T49" fmla="*/ 26 h 43"/>
              <a:gd name="T50" fmla="*/ 27 w 73"/>
              <a:gd name="T51" fmla="*/ 27 h 43"/>
              <a:gd name="T52" fmla="*/ 37 w 73"/>
              <a:gd name="T53" fmla="*/ 31 h 43"/>
              <a:gd name="T54" fmla="*/ 45 w 73"/>
              <a:gd name="T55" fmla="*/ 35 h 43"/>
              <a:gd name="T56" fmla="*/ 46 w 73"/>
              <a:gd name="T57" fmla="*/ 37 h 43"/>
              <a:gd name="T58" fmla="*/ 48 w 73"/>
              <a:gd name="T59" fmla="*/ 42 h 43"/>
              <a:gd name="T60" fmla="*/ 53 w 73"/>
              <a:gd name="T61" fmla="*/ 43 h 43"/>
              <a:gd name="T62" fmla="*/ 57 w 73"/>
              <a:gd name="T63" fmla="*/ 40 h 43"/>
              <a:gd name="T64" fmla="*/ 62 w 73"/>
              <a:gd name="T65" fmla="*/ 38 h 43"/>
              <a:gd name="T66" fmla="*/ 65 w 73"/>
              <a:gd name="T67" fmla="*/ 33 h 43"/>
              <a:gd name="T68" fmla="*/ 69 w 73"/>
              <a:gd name="T69" fmla="*/ 31 h 43"/>
              <a:gd name="T70" fmla="*/ 73 w 73"/>
              <a:gd name="T71" fmla="*/ 31 h 43"/>
              <a:gd name="T72" fmla="*/ 73 w 73"/>
              <a:gd name="T73" fmla="*/ 2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3" h="43">
                <a:moveTo>
                  <a:pt x="73" y="28"/>
                </a:moveTo>
                <a:cubicBezTo>
                  <a:pt x="72" y="27"/>
                  <a:pt x="71" y="27"/>
                  <a:pt x="69" y="27"/>
                </a:cubicBezTo>
                <a:cubicBezTo>
                  <a:pt x="68" y="26"/>
                  <a:pt x="66" y="25"/>
                  <a:pt x="65" y="24"/>
                </a:cubicBezTo>
                <a:cubicBezTo>
                  <a:pt x="63" y="23"/>
                  <a:pt x="60" y="22"/>
                  <a:pt x="58" y="20"/>
                </a:cubicBezTo>
                <a:cubicBezTo>
                  <a:pt x="57" y="18"/>
                  <a:pt x="54" y="18"/>
                  <a:pt x="52" y="16"/>
                </a:cubicBezTo>
                <a:cubicBezTo>
                  <a:pt x="51" y="13"/>
                  <a:pt x="50" y="9"/>
                  <a:pt x="47" y="9"/>
                </a:cubicBezTo>
                <a:cubicBezTo>
                  <a:pt x="44" y="9"/>
                  <a:pt x="40" y="9"/>
                  <a:pt x="40" y="5"/>
                </a:cubicBezTo>
                <a:cubicBezTo>
                  <a:pt x="40" y="4"/>
                  <a:pt x="41" y="2"/>
                  <a:pt x="40" y="2"/>
                </a:cubicBezTo>
                <a:cubicBezTo>
                  <a:pt x="39" y="1"/>
                  <a:pt x="38" y="2"/>
                  <a:pt x="36" y="1"/>
                </a:cubicBezTo>
                <a:cubicBezTo>
                  <a:pt x="36" y="1"/>
                  <a:pt x="35" y="0"/>
                  <a:pt x="34" y="0"/>
                </a:cubicBezTo>
                <a:cubicBezTo>
                  <a:pt x="33" y="0"/>
                  <a:pt x="32" y="1"/>
                  <a:pt x="31" y="1"/>
                </a:cubicBezTo>
                <a:cubicBezTo>
                  <a:pt x="30" y="0"/>
                  <a:pt x="29" y="3"/>
                  <a:pt x="28" y="3"/>
                </a:cubicBezTo>
                <a:cubicBezTo>
                  <a:pt x="27" y="3"/>
                  <a:pt x="24" y="4"/>
                  <a:pt x="25" y="6"/>
                </a:cubicBezTo>
                <a:cubicBezTo>
                  <a:pt x="26" y="9"/>
                  <a:pt x="25" y="8"/>
                  <a:pt x="22" y="8"/>
                </a:cubicBezTo>
                <a:cubicBezTo>
                  <a:pt x="21" y="8"/>
                  <a:pt x="18" y="8"/>
                  <a:pt x="17" y="8"/>
                </a:cubicBezTo>
                <a:cubicBezTo>
                  <a:pt x="15" y="6"/>
                  <a:pt x="14" y="4"/>
                  <a:pt x="12" y="2"/>
                </a:cubicBezTo>
                <a:cubicBezTo>
                  <a:pt x="9" y="0"/>
                  <a:pt x="5" y="3"/>
                  <a:pt x="2" y="5"/>
                </a:cubicBezTo>
                <a:cubicBezTo>
                  <a:pt x="3" y="6"/>
                  <a:pt x="6" y="10"/>
                  <a:pt x="5" y="12"/>
                </a:cubicBezTo>
                <a:cubicBezTo>
                  <a:pt x="0" y="15"/>
                  <a:pt x="6" y="15"/>
                  <a:pt x="8" y="17"/>
                </a:cubicBezTo>
                <a:cubicBezTo>
                  <a:pt x="8" y="17"/>
                  <a:pt x="8" y="19"/>
                  <a:pt x="8" y="19"/>
                </a:cubicBezTo>
                <a:cubicBezTo>
                  <a:pt x="7" y="20"/>
                  <a:pt x="9" y="22"/>
                  <a:pt x="10" y="22"/>
                </a:cubicBezTo>
                <a:cubicBezTo>
                  <a:pt x="10" y="23"/>
                  <a:pt x="9" y="24"/>
                  <a:pt x="9" y="26"/>
                </a:cubicBezTo>
                <a:cubicBezTo>
                  <a:pt x="9" y="27"/>
                  <a:pt x="9" y="29"/>
                  <a:pt x="9" y="31"/>
                </a:cubicBezTo>
                <a:cubicBezTo>
                  <a:pt x="11" y="31"/>
                  <a:pt x="12" y="31"/>
                  <a:pt x="14" y="29"/>
                </a:cubicBezTo>
                <a:cubicBezTo>
                  <a:pt x="15" y="28"/>
                  <a:pt x="16" y="27"/>
                  <a:pt x="17" y="26"/>
                </a:cubicBezTo>
                <a:cubicBezTo>
                  <a:pt x="21" y="26"/>
                  <a:pt x="24" y="25"/>
                  <a:pt x="27" y="27"/>
                </a:cubicBezTo>
                <a:cubicBezTo>
                  <a:pt x="29" y="30"/>
                  <a:pt x="35" y="28"/>
                  <a:pt x="37" y="31"/>
                </a:cubicBezTo>
                <a:cubicBezTo>
                  <a:pt x="39" y="34"/>
                  <a:pt x="41" y="35"/>
                  <a:pt x="45" y="35"/>
                </a:cubicBezTo>
                <a:cubicBezTo>
                  <a:pt x="46" y="35"/>
                  <a:pt x="46" y="35"/>
                  <a:pt x="46" y="37"/>
                </a:cubicBezTo>
                <a:cubicBezTo>
                  <a:pt x="46" y="40"/>
                  <a:pt x="46" y="40"/>
                  <a:pt x="48" y="42"/>
                </a:cubicBezTo>
                <a:cubicBezTo>
                  <a:pt x="50" y="42"/>
                  <a:pt x="51" y="43"/>
                  <a:pt x="53" y="43"/>
                </a:cubicBezTo>
                <a:cubicBezTo>
                  <a:pt x="56" y="43"/>
                  <a:pt x="56" y="42"/>
                  <a:pt x="57" y="40"/>
                </a:cubicBezTo>
                <a:cubicBezTo>
                  <a:pt x="58" y="38"/>
                  <a:pt x="60" y="39"/>
                  <a:pt x="62" y="38"/>
                </a:cubicBezTo>
                <a:cubicBezTo>
                  <a:pt x="64" y="37"/>
                  <a:pt x="64" y="35"/>
                  <a:pt x="65" y="33"/>
                </a:cubicBezTo>
                <a:cubicBezTo>
                  <a:pt x="65" y="31"/>
                  <a:pt x="68" y="33"/>
                  <a:pt x="69" y="31"/>
                </a:cubicBezTo>
                <a:cubicBezTo>
                  <a:pt x="69" y="29"/>
                  <a:pt x="72" y="31"/>
                  <a:pt x="73" y="31"/>
                </a:cubicBezTo>
                <a:cubicBezTo>
                  <a:pt x="73" y="30"/>
                  <a:pt x="73" y="29"/>
                  <a:pt x="73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5" name="Freeform 696">
            <a:extLst>
              <a:ext uri="{FF2B5EF4-FFF2-40B4-BE49-F238E27FC236}">
                <a16:creationId xmlns:a16="http://schemas.microsoft.com/office/drawing/2014/main" id="{A1D37755-73FE-3869-7FC3-17FE5A289E49}"/>
              </a:ext>
            </a:extLst>
          </p:cNvPr>
          <p:cNvSpPr>
            <a:spLocks/>
          </p:cNvSpPr>
          <p:nvPr/>
        </p:nvSpPr>
        <p:spPr bwMode="auto">
          <a:xfrm>
            <a:off x="7539103" y="2840472"/>
            <a:ext cx="230660" cy="178821"/>
          </a:xfrm>
          <a:custGeom>
            <a:avLst/>
            <a:gdLst>
              <a:gd name="T0" fmla="*/ 30 w 40"/>
              <a:gd name="T1" fmla="*/ 10 h 27"/>
              <a:gd name="T2" fmla="*/ 25 w 40"/>
              <a:gd name="T3" fmla="*/ 10 h 27"/>
              <a:gd name="T4" fmla="*/ 21 w 40"/>
              <a:gd name="T5" fmla="*/ 8 h 27"/>
              <a:gd name="T6" fmla="*/ 19 w 40"/>
              <a:gd name="T7" fmla="*/ 9 h 27"/>
              <a:gd name="T8" fmla="*/ 17 w 40"/>
              <a:gd name="T9" fmla="*/ 9 h 27"/>
              <a:gd name="T10" fmla="*/ 10 w 40"/>
              <a:gd name="T11" fmla="*/ 8 h 27"/>
              <a:gd name="T12" fmla="*/ 12 w 40"/>
              <a:gd name="T13" fmla="*/ 5 h 27"/>
              <a:gd name="T14" fmla="*/ 16 w 40"/>
              <a:gd name="T15" fmla="*/ 7 h 27"/>
              <a:gd name="T16" fmla="*/ 19 w 40"/>
              <a:gd name="T17" fmla="*/ 5 h 27"/>
              <a:gd name="T18" fmla="*/ 16 w 40"/>
              <a:gd name="T19" fmla="*/ 6 h 27"/>
              <a:gd name="T20" fmla="*/ 16 w 40"/>
              <a:gd name="T21" fmla="*/ 1 h 27"/>
              <a:gd name="T22" fmla="*/ 14 w 40"/>
              <a:gd name="T23" fmla="*/ 2 h 27"/>
              <a:gd name="T24" fmla="*/ 10 w 40"/>
              <a:gd name="T25" fmla="*/ 2 h 27"/>
              <a:gd name="T26" fmla="*/ 8 w 40"/>
              <a:gd name="T27" fmla="*/ 5 h 27"/>
              <a:gd name="T28" fmla="*/ 6 w 40"/>
              <a:gd name="T29" fmla="*/ 8 h 27"/>
              <a:gd name="T30" fmla="*/ 1 w 40"/>
              <a:gd name="T31" fmla="*/ 10 h 27"/>
              <a:gd name="T32" fmla="*/ 4 w 40"/>
              <a:gd name="T33" fmla="*/ 14 h 27"/>
              <a:gd name="T34" fmla="*/ 4 w 40"/>
              <a:gd name="T35" fmla="*/ 19 h 27"/>
              <a:gd name="T36" fmla="*/ 4 w 40"/>
              <a:gd name="T37" fmla="*/ 24 h 27"/>
              <a:gd name="T38" fmla="*/ 9 w 40"/>
              <a:gd name="T39" fmla="*/ 22 h 27"/>
              <a:gd name="T40" fmla="*/ 12 w 40"/>
              <a:gd name="T41" fmla="*/ 20 h 27"/>
              <a:gd name="T42" fmla="*/ 17 w 40"/>
              <a:gd name="T43" fmla="*/ 17 h 27"/>
              <a:gd name="T44" fmla="*/ 20 w 40"/>
              <a:gd name="T45" fmla="*/ 17 h 27"/>
              <a:gd name="T46" fmla="*/ 22 w 40"/>
              <a:gd name="T47" fmla="*/ 21 h 27"/>
              <a:gd name="T48" fmla="*/ 21 w 40"/>
              <a:gd name="T49" fmla="*/ 24 h 27"/>
              <a:gd name="T50" fmla="*/ 27 w 40"/>
              <a:gd name="T51" fmla="*/ 23 h 27"/>
              <a:gd name="T52" fmla="*/ 32 w 40"/>
              <a:gd name="T53" fmla="*/ 21 h 27"/>
              <a:gd name="T54" fmla="*/ 39 w 40"/>
              <a:gd name="T55" fmla="*/ 21 h 27"/>
              <a:gd name="T56" fmla="*/ 38 w 40"/>
              <a:gd name="T57" fmla="*/ 18 h 27"/>
              <a:gd name="T58" fmla="*/ 36 w 40"/>
              <a:gd name="T59" fmla="*/ 14 h 27"/>
              <a:gd name="T60" fmla="*/ 32 w 40"/>
              <a:gd name="T61" fmla="*/ 9 h 27"/>
              <a:gd name="T62" fmla="*/ 30 w 40"/>
              <a:gd name="T63" fmla="*/ 10 h 27"/>
              <a:gd name="T64" fmla="*/ 30 w 40"/>
              <a:gd name="T65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" h="27">
                <a:moveTo>
                  <a:pt x="30" y="10"/>
                </a:moveTo>
                <a:cubicBezTo>
                  <a:pt x="28" y="11"/>
                  <a:pt x="27" y="10"/>
                  <a:pt x="25" y="10"/>
                </a:cubicBezTo>
                <a:cubicBezTo>
                  <a:pt x="23" y="10"/>
                  <a:pt x="22" y="8"/>
                  <a:pt x="21" y="8"/>
                </a:cubicBezTo>
                <a:cubicBezTo>
                  <a:pt x="20" y="8"/>
                  <a:pt x="20" y="9"/>
                  <a:pt x="19" y="9"/>
                </a:cubicBezTo>
                <a:cubicBezTo>
                  <a:pt x="19" y="10"/>
                  <a:pt x="18" y="9"/>
                  <a:pt x="17" y="9"/>
                </a:cubicBezTo>
                <a:cubicBezTo>
                  <a:pt x="15" y="9"/>
                  <a:pt x="12" y="9"/>
                  <a:pt x="10" y="8"/>
                </a:cubicBezTo>
                <a:cubicBezTo>
                  <a:pt x="9" y="7"/>
                  <a:pt x="12" y="5"/>
                  <a:pt x="12" y="5"/>
                </a:cubicBezTo>
                <a:cubicBezTo>
                  <a:pt x="14" y="4"/>
                  <a:pt x="15" y="7"/>
                  <a:pt x="16" y="7"/>
                </a:cubicBezTo>
                <a:cubicBezTo>
                  <a:pt x="18" y="7"/>
                  <a:pt x="19" y="6"/>
                  <a:pt x="19" y="5"/>
                </a:cubicBezTo>
                <a:cubicBezTo>
                  <a:pt x="18" y="4"/>
                  <a:pt x="17" y="6"/>
                  <a:pt x="16" y="6"/>
                </a:cubicBezTo>
                <a:cubicBezTo>
                  <a:pt x="15" y="5"/>
                  <a:pt x="17" y="2"/>
                  <a:pt x="16" y="1"/>
                </a:cubicBezTo>
                <a:cubicBezTo>
                  <a:pt x="16" y="0"/>
                  <a:pt x="14" y="2"/>
                  <a:pt x="14" y="2"/>
                </a:cubicBezTo>
                <a:cubicBezTo>
                  <a:pt x="12" y="3"/>
                  <a:pt x="11" y="1"/>
                  <a:pt x="10" y="2"/>
                </a:cubicBezTo>
                <a:cubicBezTo>
                  <a:pt x="8" y="2"/>
                  <a:pt x="12" y="5"/>
                  <a:pt x="8" y="5"/>
                </a:cubicBezTo>
                <a:cubicBezTo>
                  <a:pt x="6" y="4"/>
                  <a:pt x="9" y="8"/>
                  <a:pt x="6" y="8"/>
                </a:cubicBezTo>
                <a:cubicBezTo>
                  <a:pt x="5" y="9"/>
                  <a:pt x="0" y="8"/>
                  <a:pt x="1" y="10"/>
                </a:cubicBezTo>
                <a:cubicBezTo>
                  <a:pt x="2" y="13"/>
                  <a:pt x="5" y="11"/>
                  <a:pt x="4" y="14"/>
                </a:cubicBezTo>
                <a:cubicBezTo>
                  <a:pt x="4" y="17"/>
                  <a:pt x="7" y="17"/>
                  <a:pt x="4" y="19"/>
                </a:cubicBezTo>
                <a:cubicBezTo>
                  <a:pt x="3" y="20"/>
                  <a:pt x="1" y="24"/>
                  <a:pt x="4" y="24"/>
                </a:cubicBezTo>
                <a:cubicBezTo>
                  <a:pt x="6" y="24"/>
                  <a:pt x="8" y="21"/>
                  <a:pt x="9" y="22"/>
                </a:cubicBezTo>
                <a:cubicBezTo>
                  <a:pt x="12" y="25"/>
                  <a:pt x="9" y="20"/>
                  <a:pt x="12" y="20"/>
                </a:cubicBezTo>
                <a:cubicBezTo>
                  <a:pt x="14" y="20"/>
                  <a:pt x="15" y="19"/>
                  <a:pt x="17" y="17"/>
                </a:cubicBezTo>
                <a:cubicBezTo>
                  <a:pt x="18" y="14"/>
                  <a:pt x="19" y="15"/>
                  <a:pt x="20" y="17"/>
                </a:cubicBezTo>
                <a:cubicBezTo>
                  <a:pt x="21" y="18"/>
                  <a:pt x="22" y="19"/>
                  <a:pt x="22" y="21"/>
                </a:cubicBezTo>
                <a:cubicBezTo>
                  <a:pt x="22" y="22"/>
                  <a:pt x="21" y="23"/>
                  <a:pt x="21" y="24"/>
                </a:cubicBezTo>
                <a:cubicBezTo>
                  <a:pt x="22" y="27"/>
                  <a:pt x="26" y="24"/>
                  <a:pt x="27" y="23"/>
                </a:cubicBezTo>
                <a:cubicBezTo>
                  <a:pt x="28" y="22"/>
                  <a:pt x="31" y="20"/>
                  <a:pt x="32" y="21"/>
                </a:cubicBezTo>
                <a:cubicBezTo>
                  <a:pt x="34" y="23"/>
                  <a:pt x="36" y="20"/>
                  <a:pt x="39" y="21"/>
                </a:cubicBezTo>
                <a:cubicBezTo>
                  <a:pt x="40" y="20"/>
                  <a:pt x="38" y="18"/>
                  <a:pt x="38" y="18"/>
                </a:cubicBezTo>
                <a:cubicBezTo>
                  <a:pt x="37" y="16"/>
                  <a:pt x="38" y="14"/>
                  <a:pt x="36" y="14"/>
                </a:cubicBezTo>
                <a:cubicBezTo>
                  <a:pt x="33" y="15"/>
                  <a:pt x="31" y="12"/>
                  <a:pt x="32" y="9"/>
                </a:cubicBezTo>
                <a:cubicBezTo>
                  <a:pt x="32" y="9"/>
                  <a:pt x="31" y="9"/>
                  <a:pt x="30" y="10"/>
                </a:cubicBezTo>
                <a:cubicBezTo>
                  <a:pt x="29" y="10"/>
                  <a:pt x="31" y="9"/>
                  <a:pt x="3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6" name="Freeform 697">
            <a:extLst>
              <a:ext uri="{FF2B5EF4-FFF2-40B4-BE49-F238E27FC236}">
                <a16:creationId xmlns:a16="http://schemas.microsoft.com/office/drawing/2014/main" id="{30AFD9D4-44D6-4305-19DC-33DEE4A7EEE8}"/>
              </a:ext>
            </a:extLst>
          </p:cNvPr>
          <p:cNvSpPr>
            <a:spLocks/>
          </p:cNvSpPr>
          <p:nvPr/>
        </p:nvSpPr>
        <p:spPr bwMode="auto">
          <a:xfrm>
            <a:off x="7353786" y="2994395"/>
            <a:ext cx="479067" cy="491195"/>
          </a:xfrm>
          <a:custGeom>
            <a:avLst/>
            <a:gdLst>
              <a:gd name="T0" fmla="*/ 8 w 83"/>
              <a:gd name="T1" fmla="*/ 51 h 74"/>
              <a:gd name="T2" fmla="*/ 9 w 83"/>
              <a:gd name="T3" fmla="*/ 54 h 74"/>
              <a:gd name="T4" fmla="*/ 11 w 83"/>
              <a:gd name="T5" fmla="*/ 57 h 74"/>
              <a:gd name="T6" fmla="*/ 5 w 83"/>
              <a:gd name="T7" fmla="*/ 61 h 74"/>
              <a:gd name="T8" fmla="*/ 3 w 83"/>
              <a:gd name="T9" fmla="*/ 64 h 74"/>
              <a:gd name="T10" fmla="*/ 6 w 83"/>
              <a:gd name="T11" fmla="*/ 66 h 74"/>
              <a:gd name="T12" fmla="*/ 13 w 83"/>
              <a:gd name="T13" fmla="*/ 64 h 74"/>
              <a:gd name="T14" fmla="*/ 19 w 83"/>
              <a:gd name="T15" fmla="*/ 65 h 74"/>
              <a:gd name="T16" fmla="*/ 23 w 83"/>
              <a:gd name="T17" fmla="*/ 65 h 74"/>
              <a:gd name="T18" fmla="*/ 28 w 83"/>
              <a:gd name="T19" fmla="*/ 64 h 74"/>
              <a:gd name="T20" fmla="*/ 29 w 83"/>
              <a:gd name="T21" fmla="*/ 67 h 74"/>
              <a:gd name="T22" fmla="*/ 32 w 83"/>
              <a:gd name="T23" fmla="*/ 69 h 74"/>
              <a:gd name="T24" fmla="*/ 33 w 83"/>
              <a:gd name="T25" fmla="*/ 73 h 74"/>
              <a:gd name="T26" fmla="*/ 34 w 83"/>
              <a:gd name="T27" fmla="*/ 71 h 74"/>
              <a:gd name="T28" fmla="*/ 36 w 83"/>
              <a:gd name="T29" fmla="*/ 73 h 74"/>
              <a:gd name="T30" fmla="*/ 43 w 83"/>
              <a:gd name="T31" fmla="*/ 71 h 74"/>
              <a:gd name="T32" fmla="*/ 46 w 83"/>
              <a:gd name="T33" fmla="*/ 70 h 74"/>
              <a:gd name="T34" fmla="*/ 50 w 83"/>
              <a:gd name="T35" fmla="*/ 70 h 74"/>
              <a:gd name="T36" fmla="*/ 48 w 83"/>
              <a:gd name="T37" fmla="*/ 64 h 74"/>
              <a:gd name="T38" fmla="*/ 46 w 83"/>
              <a:gd name="T39" fmla="*/ 61 h 74"/>
              <a:gd name="T40" fmla="*/ 44 w 83"/>
              <a:gd name="T41" fmla="*/ 57 h 74"/>
              <a:gd name="T42" fmla="*/ 46 w 83"/>
              <a:gd name="T43" fmla="*/ 52 h 74"/>
              <a:gd name="T44" fmla="*/ 49 w 83"/>
              <a:gd name="T45" fmla="*/ 52 h 74"/>
              <a:gd name="T46" fmla="*/ 52 w 83"/>
              <a:gd name="T47" fmla="*/ 52 h 74"/>
              <a:gd name="T48" fmla="*/ 57 w 83"/>
              <a:gd name="T49" fmla="*/ 46 h 74"/>
              <a:gd name="T50" fmla="*/ 60 w 83"/>
              <a:gd name="T51" fmla="*/ 44 h 74"/>
              <a:gd name="T52" fmla="*/ 62 w 83"/>
              <a:gd name="T53" fmla="*/ 41 h 74"/>
              <a:gd name="T54" fmla="*/ 65 w 83"/>
              <a:gd name="T55" fmla="*/ 39 h 74"/>
              <a:gd name="T56" fmla="*/ 66 w 83"/>
              <a:gd name="T57" fmla="*/ 37 h 74"/>
              <a:gd name="T58" fmla="*/ 69 w 83"/>
              <a:gd name="T59" fmla="*/ 33 h 74"/>
              <a:gd name="T60" fmla="*/ 71 w 83"/>
              <a:gd name="T61" fmla="*/ 27 h 74"/>
              <a:gd name="T62" fmla="*/ 66 w 83"/>
              <a:gd name="T63" fmla="*/ 23 h 74"/>
              <a:gd name="T64" fmla="*/ 65 w 83"/>
              <a:gd name="T65" fmla="*/ 16 h 74"/>
              <a:gd name="T66" fmla="*/ 70 w 83"/>
              <a:gd name="T67" fmla="*/ 14 h 74"/>
              <a:gd name="T68" fmla="*/ 74 w 83"/>
              <a:gd name="T69" fmla="*/ 15 h 74"/>
              <a:gd name="T70" fmla="*/ 77 w 83"/>
              <a:gd name="T71" fmla="*/ 13 h 74"/>
              <a:gd name="T72" fmla="*/ 83 w 83"/>
              <a:gd name="T73" fmla="*/ 10 h 74"/>
              <a:gd name="T74" fmla="*/ 76 w 83"/>
              <a:gd name="T75" fmla="*/ 6 h 74"/>
              <a:gd name="T76" fmla="*/ 74 w 83"/>
              <a:gd name="T77" fmla="*/ 2 h 74"/>
              <a:gd name="T78" fmla="*/ 71 w 83"/>
              <a:gd name="T79" fmla="*/ 0 h 74"/>
              <a:gd name="T80" fmla="*/ 65 w 83"/>
              <a:gd name="T81" fmla="*/ 1 h 74"/>
              <a:gd name="T82" fmla="*/ 56 w 83"/>
              <a:gd name="T83" fmla="*/ 4 h 74"/>
              <a:gd name="T84" fmla="*/ 53 w 83"/>
              <a:gd name="T85" fmla="*/ 8 h 74"/>
              <a:gd name="T86" fmla="*/ 51 w 83"/>
              <a:gd name="T87" fmla="*/ 13 h 74"/>
              <a:gd name="T88" fmla="*/ 48 w 83"/>
              <a:gd name="T89" fmla="*/ 18 h 74"/>
              <a:gd name="T90" fmla="*/ 47 w 83"/>
              <a:gd name="T91" fmla="*/ 21 h 74"/>
              <a:gd name="T92" fmla="*/ 43 w 83"/>
              <a:gd name="T93" fmla="*/ 24 h 74"/>
              <a:gd name="T94" fmla="*/ 41 w 83"/>
              <a:gd name="T95" fmla="*/ 30 h 74"/>
              <a:gd name="T96" fmla="*/ 38 w 83"/>
              <a:gd name="T97" fmla="*/ 30 h 74"/>
              <a:gd name="T98" fmla="*/ 34 w 83"/>
              <a:gd name="T99" fmla="*/ 32 h 74"/>
              <a:gd name="T100" fmla="*/ 30 w 83"/>
              <a:gd name="T101" fmla="*/ 33 h 74"/>
              <a:gd name="T102" fmla="*/ 27 w 83"/>
              <a:gd name="T103" fmla="*/ 37 h 74"/>
              <a:gd name="T104" fmla="*/ 22 w 83"/>
              <a:gd name="T105" fmla="*/ 42 h 74"/>
              <a:gd name="T106" fmla="*/ 13 w 83"/>
              <a:gd name="T107" fmla="*/ 43 h 74"/>
              <a:gd name="T108" fmla="*/ 0 w 83"/>
              <a:gd name="T109" fmla="*/ 40 h 74"/>
              <a:gd name="T110" fmla="*/ 3 w 83"/>
              <a:gd name="T111" fmla="*/ 46 h 74"/>
              <a:gd name="T112" fmla="*/ 8 w 83"/>
              <a:gd name="T113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3" h="74">
                <a:moveTo>
                  <a:pt x="8" y="51"/>
                </a:moveTo>
                <a:cubicBezTo>
                  <a:pt x="8" y="52"/>
                  <a:pt x="8" y="53"/>
                  <a:pt x="9" y="54"/>
                </a:cubicBezTo>
                <a:cubicBezTo>
                  <a:pt x="10" y="55"/>
                  <a:pt x="11" y="56"/>
                  <a:pt x="11" y="57"/>
                </a:cubicBezTo>
                <a:cubicBezTo>
                  <a:pt x="11" y="58"/>
                  <a:pt x="6" y="60"/>
                  <a:pt x="5" y="61"/>
                </a:cubicBezTo>
                <a:cubicBezTo>
                  <a:pt x="4" y="61"/>
                  <a:pt x="3" y="62"/>
                  <a:pt x="3" y="64"/>
                </a:cubicBezTo>
                <a:cubicBezTo>
                  <a:pt x="3" y="66"/>
                  <a:pt x="3" y="66"/>
                  <a:pt x="6" y="66"/>
                </a:cubicBezTo>
                <a:cubicBezTo>
                  <a:pt x="8" y="65"/>
                  <a:pt x="11" y="65"/>
                  <a:pt x="13" y="64"/>
                </a:cubicBezTo>
                <a:cubicBezTo>
                  <a:pt x="15" y="64"/>
                  <a:pt x="17" y="64"/>
                  <a:pt x="19" y="65"/>
                </a:cubicBezTo>
                <a:cubicBezTo>
                  <a:pt x="20" y="65"/>
                  <a:pt x="22" y="65"/>
                  <a:pt x="23" y="65"/>
                </a:cubicBezTo>
                <a:cubicBezTo>
                  <a:pt x="25" y="65"/>
                  <a:pt x="26" y="64"/>
                  <a:pt x="28" y="64"/>
                </a:cubicBezTo>
                <a:cubicBezTo>
                  <a:pt x="29" y="64"/>
                  <a:pt x="29" y="66"/>
                  <a:pt x="29" y="67"/>
                </a:cubicBezTo>
                <a:cubicBezTo>
                  <a:pt x="30" y="68"/>
                  <a:pt x="31" y="68"/>
                  <a:pt x="32" y="69"/>
                </a:cubicBezTo>
                <a:cubicBezTo>
                  <a:pt x="32" y="70"/>
                  <a:pt x="33" y="72"/>
                  <a:pt x="33" y="73"/>
                </a:cubicBezTo>
                <a:cubicBezTo>
                  <a:pt x="35" y="74"/>
                  <a:pt x="34" y="72"/>
                  <a:pt x="34" y="71"/>
                </a:cubicBezTo>
                <a:cubicBezTo>
                  <a:pt x="35" y="71"/>
                  <a:pt x="36" y="73"/>
                  <a:pt x="36" y="73"/>
                </a:cubicBezTo>
                <a:cubicBezTo>
                  <a:pt x="38" y="72"/>
                  <a:pt x="40" y="70"/>
                  <a:pt x="43" y="71"/>
                </a:cubicBezTo>
                <a:cubicBezTo>
                  <a:pt x="44" y="71"/>
                  <a:pt x="45" y="71"/>
                  <a:pt x="46" y="70"/>
                </a:cubicBezTo>
                <a:cubicBezTo>
                  <a:pt x="47" y="70"/>
                  <a:pt x="49" y="70"/>
                  <a:pt x="50" y="70"/>
                </a:cubicBezTo>
                <a:cubicBezTo>
                  <a:pt x="51" y="69"/>
                  <a:pt x="49" y="64"/>
                  <a:pt x="48" y="64"/>
                </a:cubicBezTo>
                <a:cubicBezTo>
                  <a:pt x="47" y="63"/>
                  <a:pt x="46" y="63"/>
                  <a:pt x="46" y="61"/>
                </a:cubicBezTo>
                <a:cubicBezTo>
                  <a:pt x="46" y="59"/>
                  <a:pt x="45" y="58"/>
                  <a:pt x="44" y="57"/>
                </a:cubicBezTo>
                <a:cubicBezTo>
                  <a:pt x="41" y="56"/>
                  <a:pt x="45" y="54"/>
                  <a:pt x="46" y="52"/>
                </a:cubicBezTo>
                <a:cubicBezTo>
                  <a:pt x="47" y="52"/>
                  <a:pt x="47" y="51"/>
                  <a:pt x="49" y="52"/>
                </a:cubicBezTo>
                <a:cubicBezTo>
                  <a:pt x="51" y="54"/>
                  <a:pt x="50" y="52"/>
                  <a:pt x="52" y="52"/>
                </a:cubicBezTo>
                <a:cubicBezTo>
                  <a:pt x="56" y="51"/>
                  <a:pt x="55" y="48"/>
                  <a:pt x="57" y="46"/>
                </a:cubicBezTo>
                <a:cubicBezTo>
                  <a:pt x="58" y="45"/>
                  <a:pt x="60" y="45"/>
                  <a:pt x="60" y="44"/>
                </a:cubicBezTo>
                <a:cubicBezTo>
                  <a:pt x="61" y="43"/>
                  <a:pt x="62" y="42"/>
                  <a:pt x="62" y="41"/>
                </a:cubicBezTo>
                <a:cubicBezTo>
                  <a:pt x="62" y="40"/>
                  <a:pt x="64" y="39"/>
                  <a:pt x="65" y="39"/>
                </a:cubicBezTo>
                <a:cubicBezTo>
                  <a:pt x="66" y="39"/>
                  <a:pt x="66" y="37"/>
                  <a:pt x="66" y="37"/>
                </a:cubicBezTo>
                <a:cubicBezTo>
                  <a:pt x="66" y="34"/>
                  <a:pt x="70" y="36"/>
                  <a:pt x="69" y="33"/>
                </a:cubicBezTo>
                <a:cubicBezTo>
                  <a:pt x="69" y="30"/>
                  <a:pt x="68" y="29"/>
                  <a:pt x="71" y="27"/>
                </a:cubicBezTo>
                <a:cubicBezTo>
                  <a:pt x="72" y="27"/>
                  <a:pt x="67" y="24"/>
                  <a:pt x="66" y="23"/>
                </a:cubicBezTo>
                <a:cubicBezTo>
                  <a:pt x="65" y="21"/>
                  <a:pt x="66" y="18"/>
                  <a:pt x="65" y="16"/>
                </a:cubicBezTo>
                <a:cubicBezTo>
                  <a:pt x="65" y="13"/>
                  <a:pt x="68" y="13"/>
                  <a:pt x="70" y="14"/>
                </a:cubicBezTo>
                <a:cubicBezTo>
                  <a:pt x="71" y="14"/>
                  <a:pt x="73" y="15"/>
                  <a:pt x="74" y="15"/>
                </a:cubicBezTo>
                <a:cubicBezTo>
                  <a:pt x="76" y="15"/>
                  <a:pt x="76" y="14"/>
                  <a:pt x="77" y="13"/>
                </a:cubicBezTo>
                <a:cubicBezTo>
                  <a:pt x="80" y="13"/>
                  <a:pt x="81" y="13"/>
                  <a:pt x="83" y="10"/>
                </a:cubicBezTo>
                <a:cubicBezTo>
                  <a:pt x="80" y="9"/>
                  <a:pt x="77" y="8"/>
                  <a:pt x="76" y="6"/>
                </a:cubicBezTo>
                <a:cubicBezTo>
                  <a:pt x="75" y="5"/>
                  <a:pt x="75" y="3"/>
                  <a:pt x="74" y="2"/>
                </a:cubicBezTo>
                <a:cubicBezTo>
                  <a:pt x="73" y="1"/>
                  <a:pt x="72" y="1"/>
                  <a:pt x="71" y="0"/>
                </a:cubicBezTo>
                <a:cubicBezTo>
                  <a:pt x="69" y="0"/>
                  <a:pt x="66" y="1"/>
                  <a:pt x="65" y="1"/>
                </a:cubicBezTo>
                <a:cubicBezTo>
                  <a:pt x="61" y="0"/>
                  <a:pt x="59" y="2"/>
                  <a:pt x="56" y="4"/>
                </a:cubicBezTo>
                <a:cubicBezTo>
                  <a:pt x="53" y="5"/>
                  <a:pt x="51" y="5"/>
                  <a:pt x="53" y="8"/>
                </a:cubicBezTo>
                <a:cubicBezTo>
                  <a:pt x="55" y="10"/>
                  <a:pt x="53" y="12"/>
                  <a:pt x="51" y="13"/>
                </a:cubicBezTo>
                <a:cubicBezTo>
                  <a:pt x="49" y="15"/>
                  <a:pt x="52" y="19"/>
                  <a:pt x="48" y="18"/>
                </a:cubicBezTo>
                <a:cubicBezTo>
                  <a:pt x="43" y="18"/>
                  <a:pt x="47" y="19"/>
                  <a:pt x="47" y="21"/>
                </a:cubicBezTo>
                <a:cubicBezTo>
                  <a:pt x="48" y="22"/>
                  <a:pt x="44" y="23"/>
                  <a:pt x="43" y="24"/>
                </a:cubicBezTo>
                <a:cubicBezTo>
                  <a:pt x="42" y="26"/>
                  <a:pt x="42" y="30"/>
                  <a:pt x="41" y="30"/>
                </a:cubicBezTo>
                <a:cubicBezTo>
                  <a:pt x="40" y="31"/>
                  <a:pt x="39" y="30"/>
                  <a:pt x="38" y="30"/>
                </a:cubicBezTo>
                <a:cubicBezTo>
                  <a:pt x="36" y="30"/>
                  <a:pt x="35" y="31"/>
                  <a:pt x="34" y="32"/>
                </a:cubicBezTo>
                <a:cubicBezTo>
                  <a:pt x="32" y="33"/>
                  <a:pt x="31" y="32"/>
                  <a:pt x="30" y="33"/>
                </a:cubicBezTo>
                <a:cubicBezTo>
                  <a:pt x="28" y="34"/>
                  <a:pt x="28" y="35"/>
                  <a:pt x="27" y="37"/>
                </a:cubicBezTo>
                <a:cubicBezTo>
                  <a:pt x="27" y="40"/>
                  <a:pt x="25" y="41"/>
                  <a:pt x="22" y="42"/>
                </a:cubicBezTo>
                <a:cubicBezTo>
                  <a:pt x="19" y="43"/>
                  <a:pt x="16" y="43"/>
                  <a:pt x="13" y="43"/>
                </a:cubicBezTo>
                <a:cubicBezTo>
                  <a:pt x="8" y="43"/>
                  <a:pt x="4" y="42"/>
                  <a:pt x="0" y="40"/>
                </a:cubicBezTo>
                <a:cubicBezTo>
                  <a:pt x="1" y="42"/>
                  <a:pt x="2" y="44"/>
                  <a:pt x="3" y="46"/>
                </a:cubicBezTo>
                <a:cubicBezTo>
                  <a:pt x="4" y="47"/>
                  <a:pt x="8" y="48"/>
                  <a:pt x="8" y="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7" name="Freeform 698">
            <a:extLst>
              <a:ext uri="{FF2B5EF4-FFF2-40B4-BE49-F238E27FC236}">
                <a16:creationId xmlns:a16="http://schemas.microsoft.com/office/drawing/2014/main" id="{2C37F393-F747-ABD9-6EC2-B16827865AA6}"/>
              </a:ext>
            </a:extLst>
          </p:cNvPr>
          <p:cNvSpPr>
            <a:spLocks/>
          </p:cNvSpPr>
          <p:nvPr/>
        </p:nvSpPr>
        <p:spPr bwMode="auto">
          <a:xfrm>
            <a:off x="7330128" y="2933278"/>
            <a:ext cx="433722" cy="353116"/>
          </a:xfrm>
          <a:custGeom>
            <a:avLst/>
            <a:gdLst>
              <a:gd name="T0" fmla="*/ 72 w 75"/>
              <a:gd name="T1" fmla="*/ 7 h 53"/>
              <a:gd name="T2" fmla="*/ 69 w 75"/>
              <a:gd name="T3" fmla="*/ 8 h 53"/>
              <a:gd name="T4" fmla="*/ 67 w 75"/>
              <a:gd name="T5" fmla="*/ 7 h 53"/>
              <a:gd name="T6" fmla="*/ 62 w 75"/>
              <a:gd name="T7" fmla="*/ 10 h 53"/>
              <a:gd name="T8" fmla="*/ 57 w 75"/>
              <a:gd name="T9" fmla="*/ 11 h 53"/>
              <a:gd name="T10" fmla="*/ 57 w 75"/>
              <a:gd name="T11" fmla="*/ 4 h 53"/>
              <a:gd name="T12" fmla="*/ 54 w 75"/>
              <a:gd name="T13" fmla="*/ 1 h 53"/>
              <a:gd name="T14" fmla="*/ 50 w 75"/>
              <a:gd name="T15" fmla="*/ 6 h 53"/>
              <a:gd name="T16" fmla="*/ 47 w 75"/>
              <a:gd name="T17" fmla="*/ 8 h 53"/>
              <a:gd name="T18" fmla="*/ 44 w 75"/>
              <a:gd name="T19" fmla="*/ 8 h 53"/>
              <a:gd name="T20" fmla="*/ 39 w 75"/>
              <a:gd name="T21" fmla="*/ 10 h 53"/>
              <a:gd name="T22" fmla="*/ 34 w 75"/>
              <a:gd name="T23" fmla="*/ 7 h 53"/>
              <a:gd name="T24" fmla="*/ 28 w 75"/>
              <a:gd name="T25" fmla="*/ 6 h 53"/>
              <a:gd name="T26" fmla="*/ 27 w 75"/>
              <a:gd name="T27" fmla="*/ 8 h 53"/>
              <a:gd name="T28" fmla="*/ 24 w 75"/>
              <a:gd name="T29" fmla="*/ 9 h 53"/>
              <a:gd name="T30" fmla="*/ 21 w 75"/>
              <a:gd name="T31" fmla="*/ 14 h 53"/>
              <a:gd name="T32" fmla="*/ 15 w 75"/>
              <a:gd name="T33" fmla="*/ 17 h 53"/>
              <a:gd name="T34" fmla="*/ 11 w 75"/>
              <a:gd name="T35" fmla="*/ 19 h 53"/>
              <a:gd name="T36" fmla="*/ 5 w 75"/>
              <a:gd name="T37" fmla="*/ 16 h 53"/>
              <a:gd name="T38" fmla="*/ 4 w 75"/>
              <a:gd name="T39" fmla="*/ 23 h 53"/>
              <a:gd name="T40" fmla="*/ 3 w 75"/>
              <a:gd name="T41" fmla="*/ 29 h 53"/>
              <a:gd name="T42" fmla="*/ 2 w 75"/>
              <a:gd name="T43" fmla="*/ 33 h 53"/>
              <a:gd name="T44" fmla="*/ 3 w 75"/>
              <a:gd name="T45" fmla="*/ 37 h 53"/>
              <a:gd name="T46" fmla="*/ 4 w 75"/>
              <a:gd name="T47" fmla="*/ 40 h 53"/>
              <a:gd name="T48" fmla="*/ 8 w 75"/>
              <a:gd name="T49" fmla="*/ 43 h 53"/>
              <a:gd name="T50" fmla="*/ 4 w 75"/>
              <a:gd name="T51" fmla="*/ 49 h 53"/>
              <a:gd name="T52" fmla="*/ 29 w 75"/>
              <a:gd name="T53" fmla="*/ 50 h 53"/>
              <a:gd name="T54" fmla="*/ 32 w 75"/>
              <a:gd name="T55" fmla="*/ 43 h 53"/>
              <a:gd name="T56" fmla="*/ 39 w 75"/>
              <a:gd name="T57" fmla="*/ 40 h 53"/>
              <a:gd name="T58" fmla="*/ 43 w 75"/>
              <a:gd name="T59" fmla="*/ 39 h 53"/>
              <a:gd name="T60" fmla="*/ 45 w 75"/>
              <a:gd name="T61" fmla="*/ 39 h 53"/>
              <a:gd name="T62" fmla="*/ 47 w 75"/>
              <a:gd name="T63" fmla="*/ 33 h 53"/>
              <a:gd name="T64" fmla="*/ 51 w 75"/>
              <a:gd name="T65" fmla="*/ 30 h 53"/>
              <a:gd name="T66" fmla="*/ 51 w 75"/>
              <a:gd name="T67" fmla="*/ 27 h 53"/>
              <a:gd name="T68" fmla="*/ 55 w 75"/>
              <a:gd name="T69" fmla="*/ 26 h 53"/>
              <a:gd name="T70" fmla="*/ 55 w 75"/>
              <a:gd name="T71" fmla="*/ 23 h 53"/>
              <a:gd name="T72" fmla="*/ 58 w 75"/>
              <a:gd name="T73" fmla="*/ 19 h 53"/>
              <a:gd name="T74" fmla="*/ 56 w 75"/>
              <a:gd name="T75" fmla="*/ 14 h 53"/>
              <a:gd name="T76" fmla="*/ 63 w 75"/>
              <a:gd name="T77" fmla="*/ 11 h 53"/>
              <a:gd name="T78" fmla="*/ 70 w 75"/>
              <a:gd name="T79" fmla="*/ 10 h 53"/>
              <a:gd name="T80" fmla="*/ 74 w 75"/>
              <a:gd name="T81" fmla="*/ 9 h 53"/>
              <a:gd name="T82" fmla="*/ 75 w 75"/>
              <a:gd name="T83" fmla="*/ 7 h 53"/>
              <a:gd name="T84" fmla="*/ 72 w 75"/>
              <a:gd name="T85" fmla="*/ 7 h 53"/>
              <a:gd name="T86" fmla="*/ 72 w 75"/>
              <a:gd name="T8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" h="53">
                <a:moveTo>
                  <a:pt x="72" y="7"/>
                </a:moveTo>
                <a:cubicBezTo>
                  <a:pt x="71" y="7"/>
                  <a:pt x="70" y="9"/>
                  <a:pt x="69" y="8"/>
                </a:cubicBezTo>
                <a:cubicBezTo>
                  <a:pt x="68" y="8"/>
                  <a:pt x="68" y="6"/>
                  <a:pt x="67" y="7"/>
                </a:cubicBezTo>
                <a:cubicBezTo>
                  <a:pt x="65" y="7"/>
                  <a:pt x="63" y="9"/>
                  <a:pt x="62" y="10"/>
                </a:cubicBezTo>
                <a:cubicBezTo>
                  <a:pt x="61" y="10"/>
                  <a:pt x="59" y="12"/>
                  <a:pt x="57" y="11"/>
                </a:cubicBezTo>
                <a:cubicBezTo>
                  <a:pt x="56" y="10"/>
                  <a:pt x="59" y="6"/>
                  <a:pt x="57" y="4"/>
                </a:cubicBezTo>
                <a:cubicBezTo>
                  <a:pt x="57" y="4"/>
                  <a:pt x="55" y="0"/>
                  <a:pt x="54" y="1"/>
                </a:cubicBezTo>
                <a:cubicBezTo>
                  <a:pt x="53" y="3"/>
                  <a:pt x="52" y="5"/>
                  <a:pt x="50" y="6"/>
                </a:cubicBezTo>
                <a:cubicBezTo>
                  <a:pt x="48" y="7"/>
                  <a:pt x="47" y="6"/>
                  <a:pt x="47" y="8"/>
                </a:cubicBezTo>
                <a:cubicBezTo>
                  <a:pt x="46" y="11"/>
                  <a:pt x="45" y="7"/>
                  <a:pt x="44" y="8"/>
                </a:cubicBezTo>
                <a:cubicBezTo>
                  <a:pt x="42" y="9"/>
                  <a:pt x="41" y="10"/>
                  <a:pt x="39" y="10"/>
                </a:cubicBezTo>
                <a:cubicBezTo>
                  <a:pt x="37" y="9"/>
                  <a:pt x="35" y="8"/>
                  <a:pt x="34" y="7"/>
                </a:cubicBezTo>
                <a:cubicBezTo>
                  <a:pt x="33" y="7"/>
                  <a:pt x="28" y="6"/>
                  <a:pt x="28" y="6"/>
                </a:cubicBezTo>
                <a:cubicBezTo>
                  <a:pt x="27" y="7"/>
                  <a:pt x="28" y="8"/>
                  <a:pt x="27" y="8"/>
                </a:cubicBezTo>
                <a:cubicBezTo>
                  <a:pt x="26" y="8"/>
                  <a:pt x="24" y="8"/>
                  <a:pt x="24" y="9"/>
                </a:cubicBezTo>
                <a:cubicBezTo>
                  <a:pt x="23" y="11"/>
                  <a:pt x="23" y="13"/>
                  <a:pt x="21" y="14"/>
                </a:cubicBezTo>
                <a:cubicBezTo>
                  <a:pt x="18" y="16"/>
                  <a:pt x="17" y="15"/>
                  <a:pt x="15" y="17"/>
                </a:cubicBezTo>
                <a:cubicBezTo>
                  <a:pt x="14" y="19"/>
                  <a:pt x="12" y="19"/>
                  <a:pt x="11" y="19"/>
                </a:cubicBezTo>
                <a:cubicBezTo>
                  <a:pt x="10" y="18"/>
                  <a:pt x="5" y="17"/>
                  <a:pt x="5" y="16"/>
                </a:cubicBezTo>
                <a:cubicBezTo>
                  <a:pt x="5" y="19"/>
                  <a:pt x="5" y="21"/>
                  <a:pt x="4" y="23"/>
                </a:cubicBezTo>
                <a:cubicBezTo>
                  <a:pt x="2" y="25"/>
                  <a:pt x="0" y="27"/>
                  <a:pt x="3" y="29"/>
                </a:cubicBezTo>
                <a:cubicBezTo>
                  <a:pt x="4" y="30"/>
                  <a:pt x="2" y="31"/>
                  <a:pt x="2" y="33"/>
                </a:cubicBezTo>
                <a:cubicBezTo>
                  <a:pt x="2" y="34"/>
                  <a:pt x="2" y="36"/>
                  <a:pt x="3" y="37"/>
                </a:cubicBezTo>
                <a:cubicBezTo>
                  <a:pt x="3" y="39"/>
                  <a:pt x="2" y="40"/>
                  <a:pt x="4" y="40"/>
                </a:cubicBezTo>
                <a:cubicBezTo>
                  <a:pt x="7" y="41"/>
                  <a:pt x="8" y="40"/>
                  <a:pt x="8" y="43"/>
                </a:cubicBezTo>
                <a:cubicBezTo>
                  <a:pt x="8" y="45"/>
                  <a:pt x="5" y="48"/>
                  <a:pt x="4" y="49"/>
                </a:cubicBezTo>
                <a:cubicBezTo>
                  <a:pt x="12" y="53"/>
                  <a:pt x="21" y="52"/>
                  <a:pt x="29" y="50"/>
                </a:cubicBezTo>
                <a:cubicBezTo>
                  <a:pt x="32" y="49"/>
                  <a:pt x="31" y="45"/>
                  <a:pt x="32" y="43"/>
                </a:cubicBezTo>
                <a:cubicBezTo>
                  <a:pt x="33" y="41"/>
                  <a:pt x="37" y="42"/>
                  <a:pt x="39" y="40"/>
                </a:cubicBezTo>
                <a:cubicBezTo>
                  <a:pt x="40" y="40"/>
                  <a:pt x="41" y="39"/>
                  <a:pt x="43" y="39"/>
                </a:cubicBezTo>
                <a:cubicBezTo>
                  <a:pt x="43" y="39"/>
                  <a:pt x="45" y="40"/>
                  <a:pt x="45" y="39"/>
                </a:cubicBezTo>
                <a:cubicBezTo>
                  <a:pt x="46" y="37"/>
                  <a:pt x="46" y="35"/>
                  <a:pt x="47" y="33"/>
                </a:cubicBezTo>
                <a:cubicBezTo>
                  <a:pt x="48" y="32"/>
                  <a:pt x="52" y="31"/>
                  <a:pt x="51" y="30"/>
                </a:cubicBezTo>
                <a:cubicBezTo>
                  <a:pt x="51" y="29"/>
                  <a:pt x="47" y="27"/>
                  <a:pt x="51" y="27"/>
                </a:cubicBezTo>
                <a:cubicBezTo>
                  <a:pt x="52" y="27"/>
                  <a:pt x="54" y="28"/>
                  <a:pt x="55" y="26"/>
                </a:cubicBezTo>
                <a:cubicBezTo>
                  <a:pt x="55" y="25"/>
                  <a:pt x="54" y="24"/>
                  <a:pt x="55" y="23"/>
                </a:cubicBezTo>
                <a:cubicBezTo>
                  <a:pt x="55" y="21"/>
                  <a:pt x="58" y="21"/>
                  <a:pt x="58" y="19"/>
                </a:cubicBezTo>
                <a:cubicBezTo>
                  <a:pt x="58" y="17"/>
                  <a:pt x="55" y="16"/>
                  <a:pt x="56" y="14"/>
                </a:cubicBezTo>
                <a:cubicBezTo>
                  <a:pt x="58" y="13"/>
                  <a:pt x="61" y="12"/>
                  <a:pt x="63" y="11"/>
                </a:cubicBezTo>
                <a:cubicBezTo>
                  <a:pt x="65" y="9"/>
                  <a:pt x="68" y="10"/>
                  <a:pt x="70" y="10"/>
                </a:cubicBezTo>
                <a:cubicBezTo>
                  <a:pt x="71" y="10"/>
                  <a:pt x="73" y="10"/>
                  <a:pt x="74" y="9"/>
                </a:cubicBezTo>
                <a:cubicBezTo>
                  <a:pt x="74" y="9"/>
                  <a:pt x="75" y="8"/>
                  <a:pt x="75" y="7"/>
                </a:cubicBezTo>
                <a:cubicBezTo>
                  <a:pt x="74" y="7"/>
                  <a:pt x="73" y="7"/>
                  <a:pt x="72" y="7"/>
                </a:cubicBezTo>
                <a:cubicBezTo>
                  <a:pt x="71" y="8"/>
                  <a:pt x="73" y="7"/>
                  <a:pt x="7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8" name="Freeform 699">
            <a:extLst>
              <a:ext uri="{FF2B5EF4-FFF2-40B4-BE49-F238E27FC236}">
                <a16:creationId xmlns:a16="http://schemas.microsoft.com/office/drawing/2014/main" id="{D97BA1FC-8A90-4936-494F-0CDF3DF79C80}"/>
              </a:ext>
            </a:extLst>
          </p:cNvPr>
          <p:cNvSpPr>
            <a:spLocks/>
          </p:cNvSpPr>
          <p:nvPr/>
        </p:nvSpPr>
        <p:spPr bwMode="auto">
          <a:xfrm>
            <a:off x="7290699" y="2648068"/>
            <a:ext cx="15771" cy="27163"/>
          </a:xfrm>
          <a:custGeom>
            <a:avLst/>
            <a:gdLst>
              <a:gd name="T0" fmla="*/ 3 w 3"/>
              <a:gd name="T1" fmla="*/ 2 h 4"/>
              <a:gd name="T2" fmla="*/ 1 w 3"/>
              <a:gd name="T3" fmla="*/ 1 h 4"/>
              <a:gd name="T4" fmla="*/ 3 w 3"/>
              <a:gd name="T5" fmla="*/ 4 h 4"/>
              <a:gd name="T6" fmla="*/ 3 w 3"/>
              <a:gd name="T7" fmla="*/ 2 h 4"/>
              <a:gd name="T8" fmla="*/ 3 w 3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2"/>
                </a:moveTo>
                <a:cubicBezTo>
                  <a:pt x="2" y="2"/>
                  <a:pt x="1" y="0"/>
                  <a:pt x="1" y="1"/>
                </a:cubicBezTo>
                <a:cubicBezTo>
                  <a:pt x="0" y="2"/>
                  <a:pt x="2" y="3"/>
                  <a:pt x="3" y="4"/>
                </a:cubicBezTo>
                <a:cubicBezTo>
                  <a:pt x="3" y="3"/>
                  <a:pt x="3" y="2"/>
                  <a:pt x="3" y="2"/>
                </a:cubicBezTo>
                <a:cubicBezTo>
                  <a:pt x="2" y="1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9" name="Freeform 700">
            <a:extLst>
              <a:ext uri="{FF2B5EF4-FFF2-40B4-BE49-F238E27FC236}">
                <a16:creationId xmlns:a16="http://schemas.microsoft.com/office/drawing/2014/main" id="{86B604DF-4E42-32EB-F3B2-7F430D347E9A}"/>
              </a:ext>
            </a:extLst>
          </p:cNvPr>
          <p:cNvSpPr>
            <a:spLocks noEditPoints="1"/>
          </p:cNvSpPr>
          <p:nvPr/>
        </p:nvSpPr>
        <p:spPr bwMode="auto">
          <a:xfrm>
            <a:off x="6925978" y="2229310"/>
            <a:ext cx="1173020" cy="645118"/>
          </a:xfrm>
          <a:custGeom>
            <a:avLst/>
            <a:gdLst>
              <a:gd name="T0" fmla="*/ 194 w 203"/>
              <a:gd name="T1" fmla="*/ 37 h 97"/>
              <a:gd name="T2" fmla="*/ 177 w 203"/>
              <a:gd name="T3" fmla="*/ 31 h 97"/>
              <a:gd name="T4" fmla="*/ 163 w 203"/>
              <a:gd name="T5" fmla="*/ 19 h 97"/>
              <a:gd name="T6" fmla="*/ 154 w 203"/>
              <a:gd name="T7" fmla="*/ 7 h 97"/>
              <a:gd name="T8" fmla="*/ 137 w 203"/>
              <a:gd name="T9" fmla="*/ 10 h 97"/>
              <a:gd name="T10" fmla="*/ 129 w 203"/>
              <a:gd name="T11" fmla="*/ 8 h 97"/>
              <a:gd name="T12" fmla="*/ 112 w 203"/>
              <a:gd name="T13" fmla="*/ 2 h 97"/>
              <a:gd name="T14" fmla="*/ 76 w 203"/>
              <a:gd name="T15" fmla="*/ 10 h 97"/>
              <a:gd name="T16" fmla="*/ 75 w 203"/>
              <a:gd name="T17" fmla="*/ 20 h 97"/>
              <a:gd name="T18" fmla="*/ 74 w 203"/>
              <a:gd name="T19" fmla="*/ 31 h 97"/>
              <a:gd name="T20" fmla="*/ 60 w 203"/>
              <a:gd name="T21" fmla="*/ 29 h 97"/>
              <a:gd name="T22" fmla="*/ 48 w 203"/>
              <a:gd name="T23" fmla="*/ 32 h 97"/>
              <a:gd name="T24" fmla="*/ 37 w 203"/>
              <a:gd name="T25" fmla="*/ 27 h 97"/>
              <a:gd name="T26" fmla="*/ 22 w 203"/>
              <a:gd name="T27" fmla="*/ 25 h 97"/>
              <a:gd name="T28" fmla="*/ 13 w 203"/>
              <a:gd name="T29" fmla="*/ 32 h 97"/>
              <a:gd name="T30" fmla="*/ 3 w 203"/>
              <a:gd name="T31" fmla="*/ 38 h 97"/>
              <a:gd name="T32" fmla="*/ 4 w 203"/>
              <a:gd name="T33" fmla="*/ 47 h 97"/>
              <a:gd name="T34" fmla="*/ 14 w 203"/>
              <a:gd name="T35" fmla="*/ 57 h 97"/>
              <a:gd name="T36" fmla="*/ 17 w 203"/>
              <a:gd name="T37" fmla="*/ 57 h 97"/>
              <a:gd name="T38" fmla="*/ 36 w 203"/>
              <a:gd name="T39" fmla="*/ 63 h 97"/>
              <a:gd name="T40" fmla="*/ 33 w 203"/>
              <a:gd name="T41" fmla="*/ 66 h 97"/>
              <a:gd name="T42" fmla="*/ 22 w 203"/>
              <a:gd name="T43" fmla="*/ 72 h 97"/>
              <a:gd name="T44" fmla="*/ 31 w 203"/>
              <a:gd name="T45" fmla="*/ 82 h 97"/>
              <a:gd name="T46" fmla="*/ 48 w 203"/>
              <a:gd name="T47" fmla="*/ 90 h 97"/>
              <a:gd name="T48" fmla="*/ 50 w 203"/>
              <a:gd name="T49" fmla="*/ 68 h 97"/>
              <a:gd name="T50" fmla="*/ 64 w 203"/>
              <a:gd name="T51" fmla="*/ 62 h 97"/>
              <a:gd name="T52" fmla="*/ 72 w 203"/>
              <a:gd name="T53" fmla="*/ 66 h 97"/>
              <a:gd name="T54" fmla="*/ 84 w 203"/>
              <a:gd name="T55" fmla="*/ 76 h 97"/>
              <a:gd name="T56" fmla="*/ 100 w 203"/>
              <a:gd name="T57" fmla="*/ 81 h 97"/>
              <a:gd name="T58" fmla="*/ 107 w 203"/>
              <a:gd name="T59" fmla="*/ 91 h 97"/>
              <a:gd name="T60" fmla="*/ 123 w 203"/>
              <a:gd name="T61" fmla="*/ 85 h 97"/>
              <a:gd name="T62" fmla="*/ 137 w 203"/>
              <a:gd name="T63" fmla="*/ 83 h 97"/>
              <a:gd name="T64" fmla="*/ 153 w 203"/>
              <a:gd name="T65" fmla="*/ 81 h 97"/>
              <a:gd name="T66" fmla="*/ 172 w 203"/>
              <a:gd name="T67" fmla="*/ 76 h 97"/>
              <a:gd name="T68" fmla="*/ 175 w 203"/>
              <a:gd name="T69" fmla="*/ 66 h 97"/>
              <a:gd name="T70" fmla="*/ 182 w 203"/>
              <a:gd name="T71" fmla="*/ 60 h 97"/>
              <a:gd name="T72" fmla="*/ 193 w 203"/>
              <a:gd name="T73" fmla="*/ 56 h 97"/>
              <a:gd name="T74" fmla="*/ 202 w 203"/>
              <a:gd name="T75" fmla="*/ 44 h 97"/>
              <a:gd name="T76" fmla="*/ 201 w 203"/>
              <a:gd name="T77" fmla="*/ 39 h 97"/>
              <a:gd name="T78" fmla="*/ 140 w 203"/>
              <a:gd name="T79" fmla="*/ 65 h 97"/>
              <a:gd name="T80" fmla="*/ 141 w 203"/>
              <a:gd name="T81" fmla="*/ 59 h 97"/>
              <a:gd name="T82" fmla="*/ 148 w 203"/>
              <a:gd name="T83" fmla="*/ 58 h 97"/>
              <a:gd name="T84" fmla="*/ 156 w 203"/>
              <a:gd name="T85" fmla="*/ 58 h 97"/>
              <a:gd name="T86" fmla="*/ 165 w 203"/>
              <a:gd name="T87" fmla="*/ 5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3" h="97">
                <a:moveTo>
                  <a:pt x="201" y="39"/>
                </a:moveTo>
                <a:cubicBezTo>
                  <a:pt x="201" y="38"/>
                  <a:pt x="197" y="39"/>
                  <a:pt x="197" y="39"/>
                </a:cubicBezTo>
                <a:cubicBezTo>
                  <a:pt x="195" y="39"/>
                  <a:pt x="194" y="38"/>
                  <a:pt x="194" y="37"/>
                </a:cubicBezTo>
                <a:cubicBezTo>
                  <a:pt x="193" y="35"/>
                  <a:pt x="191" y="35"/>
                  <a:pt x="191" y="34"/>
                </a:cubicBezTo>
                <a:cubicBezTo>
                  <a:pt x="190" y="33"/>
                  <a:pt x="189" y="30"/>
                  <a:pt x="186" y="30"/>
                </a:cubicBezTo>
                <a:cubicBezTo>
                  <a:pt x="183" y="30"/>
                  <a:pt x="180" y="33"/>
                  <a:pt x="177" y="31"/>
                </a:cubicBezTo>
                <a:cubicBezTo>
                  <a:pt x="176" y="30"/>
                  <a:pt x="175" y="29"/>
                  <a:pt x="174" y="28"/>
                </a:cubicBezTo>
                <a:cubicBezTo>
                  <a:pt x="173" y="28"/>
                  <a:pt x="171" y="31"/>
                  <a:pt x="170" y="31"/>
                </a:cubicBezTo>
                <a:cubicBezTo>
                  <a:pt x="169" y="32"/>
                  <a:pt x="163" y="21"/>
                  <a:pt x="163" y="19"/>
                </a:cubicBezTo>
                <a:cubicBezTo>
                  <a:pt x="161" y="17"/>
                  <a:pt x="160" y="14"/>
                  <a:pt x="157" y="13"/>
                </a:cubicBezTo>
                <a:cubicBezTo>
                  <a:pt x="156" y="12"/>
                  <a:pt x="155" y="11"/>
                  <a:pt x="154" y="11"/>
                </a:cubicBezTo>
                <a:cubicBezTo>
                  <a:pt x="152" y="10"/>
                  <a:pt x="154" y="8"/>
                  <a:pt x="154" y="7"/>
                </a:cubicBezTo>
                <a:cubicBezTo>
                  <a:pt x="154" y="6"/>
                  <a:pt x="147" y="10"/>
                  <a:pt x="146" y="11"/>
                </a:cubicBezTo>
                <a:cubicBezTo>
                  <a:pt x="145" y="11"/>
                  <a:pt x="137" y="14"/>
                  <a:pt x="137" y="13"/>
                </a:cubicBezTo>
                <a:cubicBezTo>
                  <a:pt x="137" y="11"/>
                  <a:pt x="139" y="10"/>
                  <a:pt x="137" y="10"/>
                </a:cubicBezTo>
                <a:cubicBezTo>
                  <a:pt x="136" y="9"/>
                  <a:pt x="135" y="8"/>
                  <a:pt x="134" y="9"/>
                </a:cubicBezTo>
                <a:cubicBezTo>
                  <a:pt x="134" y="9"/>
                  <a:pt x="134" y="10"/>
                  <a:pt x="133" y="9"/>
                </a:cubicBezTo>
                <a:cubicBezTo>
                  <a:pt x="131" y="8"/>
                  <a:pt x="132" y="7"/>
                  <a:pt x="129" y="8"/>
                </a:cubicBezTo>
                <a:cubicBezTo>
                  <a:pt x="126" y="10"/>
                  <a:pt x="126" y="7"/>
                  <a:pt x="126" y="5"/>
                </a:cubicBezTo>
                <a:cubicBezTo>
                  <a:pt x="127" y="1"/>
                  <a:pt x="121" y="0"/>
                  <a:pt x="118" y="0"/>
                </a:cubicBezTo>
                <a:cubicBezTo>
                  <a:pt x="116" y="0"/>
                  <a:pt x="114" y="1"/>
                  <a:pt x="112" y="2"/>
                </a:cubicBezTo>
                <a:cubicBezTo>
                  <a:pt x="110" y="3"/>
                  <a:pt x="108" y="4"/>
                  <a:pt x="105" y="4"/>
                </a:cubicBezTo>
                <a:cubicBezTo>
                  <a:pt x="97" y="6"/>
                  <a:pt x="89" y="9"/>
                  <a:pt x="81" y="9"/>
                </a:cubicBezTo>
                <a:cubicBezTo>
                  <a:pt x="79" y="9"/>
                  <a:pt x="77" y="9"/>
                  <a:pt x="76" y="10"/>
                </a:cubicBezTo>
                <a:cubicBezTo>
                  <a:pt x="75" y="11"/>
                  <a:pt x="77" y="14"/>
                  <a:pt x="79" y="14"/>
                </a:cubicBezTo>
                <a:cubicBezTo>
                  <a:pt x="83" y="17"/>
                  <a:pt x="76" y="16"/>
                  <a:pt x="74" y="17"/>
                </a:cubicBezTo>
                <a:cubicBezTo>
                  <a:pt x="72" y="18"/>
                  <a:pt x="75" y="19"/>
                  <a:pt x="75" y="20"/>
                </a:cubicBezTo>
                <a:cubicBezTo>
                  <a:pt x="75" y="22"/>
                  <a:pt x="71" y="22"/>
                  <a:pt x="71" y="23"/>
                </a:cubicBezTo>
                <a:cubicBezTo>
                  <a:pt x="71" y="26"/>
                  <a:pt x="79" y="25"/>
                  <a:pt x="78" y="29"/>
                </a:cubicBezTo>
                <a:cubicBezTo>
                  <a:pt x="77" y="30"/>
                  <a:pt x="76" y="31"/>
                  <a:pt x="74" y="31"/>
                </a:cubicBezTo>
                <a:cubicBezTo>
                  <a:pt x="73" y="31"/>
                  <a:pt x="70" y="31"/>
                  <a:pt x="69" y="31"/>
                </a:cubicBezTo>
                <a:cubicBezTo>
                  <a:pt x="67" y="32"/>
                  <a:pt x="68" y="33"/>
                  <a:pt x="66" y="32"/>
                </a:cubicBezTo>
                <a:cubicBezTo>
                  <a:pt x="64" y="31"/>
                  <a:pt x="62" y="29"/>
                  <a:pt x="60" y="29"/>
                </a:cubicBezTo>
                <a:cubicBezTo>
                  <a:pt x="59" y="28"/>
                  <a:pt x="57" y="30"/>
                  <a:pt x="56" y="30"/>
                </a:cubicBezTo>
                <a:cubicBezTo>
                  <a:pt x="54" y="29"/>
                  <a:pt x="53" y="29"/>
                  <a:pt x="51" y="30"/>
                </a:cubicBezTo>
                <a:cubicBezTo>
                  <a:pt x="50" y="31"/>
                  <a:pt x="49" y="33"/>
                  <a:pt x="48" y="32"/>
                </a:cubicBezTo>
                <a:cubicBezTo>
                  <a:pt x="47" y="32"/>
                  <a:pt x="44" y="29"/>
                  <a:pt x="43" y="30"/>
                </a:cubicBezTo>
                <a:cubicBezTo>
                  <a:pt x="42" y="30"/>
                  <a:pt x="42" y="33"/>
                  <a:pt x="41" y="31"/>
                </a:cubicBezTo>
                <a:cubicBezTo>
                  <a:pt x="40" y="29"/>
                  <a:pt x="39" y="28"/>
                  <a:pt x="37" y="27"/>
                </a:cubicBezTo>
                <a:cubicBezTo>
                  <a:pt x="35" y="26"/>
                  <a:pt x="33" y="26"/>
                  <a:pt x="32" y="25"/>
                </a:cubicBezTo>
                <a:cubicBezTo>
                  <a:pt x="29" y="24"/>
                  <a:pt x="29" y="26"/>
                  <a:pt x="27" y="26"/>
                </a:cubicBezTo>
                <a:cubicBezTo>
                  <a:pt x="25" y="27"/>
                  <a:pt x="24" y="24"/>
                  <a:pt x="22" y="25"/>
                </a:cubicBezTo>
                <a:cubicBezTo>
                  <a:pt x="21" y="26"/>
                  <a:pt x="21" y="27"/>
                  <a:pt x="20" y="27"/>
                </a:cubicBezTo>
                <a:cubicBezTo>
                  <a:pt x="19" y="28"/>
                  <a:pt x="17" y="28"/>
                  <a:pt x="16" y="28"/>
                </a:cubicBezTo>
                <a:cubicBezTo>
                  <a:pt x="15" y="29"/>
                  <a:pt x="13" y="31"/>
                  <a:pt x="13" y="32"/>
                </a:cubicBezTo>
                <a:cubicBezTo>
                  <a:pt x="12" y="33"/>
                  <a:pt x="14" y="36"/>
                  <a:pt x="12" y="36"/>
                </a:cubicBezTo>
                <a:cubicBezTo>
                  <a:pt x="10" y="37"/>
                  <a:pt x="7" y="31"/>
                  <a:pt x="6" y="34"/>
                </a:cubicBezTo>
                <a:cubicBezTo>
                  <a:pt x="5" y="36"/>
                  <a:pt x="4" y="36"/>
                  <a:pt x="3" y="38"/>
                </a:cubicBezTo>
                <a:cubicBezTo>
                  <a:pt x="2" y="40"/>
                  <a:pt x="6" y="40"/>
                  <a:pt x="4" y="42"/>
                </a:cubicBezTo>
                <a:cubicBezTo>
                  <a:pt x="3" y="43"/>
                  <a:pt x="0" y="45"/>
                  <a:pt x="2" y="46"/>
                </a:cubicBezTo>
                <a:cubicBezTo>
                  <a:pt x="3" y="46"/>
                  <a:pt x="4" y="47"/>
                  <a:pt x="4" y="47"/>
                </a:cubicBezTo>
                <a:cubicBezTo>
                  <a:pt x="5" y="48"/>
                  <a:pt x="4" y="49"/>
                  <a:pt x="5" y="50"/>
                </a:cubicBezTo>
                <a:cubicBezTo>
                  <a:pt x="7" y="51"/>
                  <a:pt x="9" y="49"/>
                  <a:pt x="11" y="51"/>
                </a:cubicBezTo>
                <a:cubicBezTo>
                  <a:pt x="12" y="52"/>
                  <a:pt x="14" y="55"/>
                  <a:pt x="14" y="57"/>
                </a:cubicBezTo>
                <a:cubicBezTo>
                  <a:pt x="13" y="57"/>
                  <a:pt x="10" y="56"/>
                  <a:pt x="13" y="58"/>
                </a:cubicBezTo>
                <a:cubicBezTo>
                  <a:pt x="14" y="59"/>
                  <a:pt x="14" y="60"/>
                  <a:pt x="16" y="58"/>
                </a:cubicBezTo>
                <a:cubicBezTo>
                  <a:pt x="16" y="57"/>
                  <a:pt x="16" y="57"/>
                  <a:pt x="17" y="57"/>
                </a:cubicBezTo>
                <a:cubicBezTo>
                  <a:pt x="22" y="57"/>
                  <a:pt x="24" y="54"/>
                  <a:pt x="29" y="56"/>
                </a:cubicBezTo>
                <a:cubicBezTo>
                  <a:pt x="31" y="57"/>
                  <a:pt x="33" y="54"/>
                  <a:pt x="34" y="56"/>
                </a:cubicBezTo>
                <a:cubicBezTo>
                  <a:pt x="35" y="57"/>
                  <a:pt x="37" y="61"/>
                  <a:pt x="36" y="63"/>
                </a:cubicBezTo>
                <a:cubicBezTo>
                  <a:pt x="35" y="63"/>
                  <a:pt x="33" y="64"/>
                  <a:pt x="35" y="64"/>
                </a:cubicBezTo>
                <a:cubicBezTo>
                  <a:pt x="35" y="65"/>
                  <a:pt x="35" y="65"/>
                  <a:pt x="35" y="65"/>
                </a:cubicBezTo>
                <a:cubicBezTo>
                  <a:pt x="34" y="66"/>
                  <a:pt x="33" y="66"/>
                  <a:pt x="33" y="66"/>
                </a:cubicBezTo>
                <a:cubicBezTo>
                  <a:pt x="30" y="66"/>
                  <a:pt x="22" y="64"/>
                  <a:pt x="24" y="69"/>
                </a:cubicBezTo>
                <a:cubicBezTo>
                  <a:pt x="25" y="71"/>
                  <a:pt x="24" y="71"/>
                  <a:pt x="22" y="70"/>
                </a:cubicBezTo>
                <a:cubicBezTo>
                  <a:pt x="20" y="69"/>
                  <a:pt x="21" y="71"/>
                  <a:pt x="22" y="72"/>
                </a:cubicBezTo>
                <a:cubicBezTo>
                  <a:pt x="24" y="72"/>
                  <a:pt x="24" y="75"/>
                  <a:pt x="25" y="76"/>
                </a:cubicBezTo>
                <a:cubicBezTo>
                  <a:pt x="27" y="77"/>
                  <a:pt x="24" y="79"/>
                  <a:pt x="27" y="79"/>
                </a:cubicBezTo>
                <a:cubicBezTo>
                  <a:pt x="28" y="79"/>
                  <a:pt x="30" y="81"/>
                  <a:pt x="31" y="82"/>
                </a:cubicBezTo>
                <a:cubicBezTo>
                  <a:pt x="34" y="82"/>
                  <a:pt x="31" y="85"/>
                  <a:pt x="31" y="87"/>
                </a:cubicBezTo>
                <a:cubicBezTo>
                  <a:pt x="34" y="85"/>
                  <a:pt x="38" y="82"/>
                  <a:pt x="42" y="85"/>
                </a:cubicBezTo>
                <a:cubicBezTo>
                  <a:pt x="44" y="87"/>
                  <a:pt x="45" y="90"/>
                  <a:pt x="48" y="90"/>
                </a:cubicBezTo>
                <a:cubicBezTo>
                  <a:pt x="50" y="90"/>
                  <a:pt x="49" y="88"/>
                  <a:pt x="49" y="87"/>
                </a:cubicBezTo>
                <a:cubicBezTo>
                  <a:pt x="49" y="84"/>
                  <a:pt x="49" y="81"/>
                  <a:pt x="49" y="78"/>
                </a:cubicBezTo>
                <a:cubicBezTo>
                  <a:pt x="49" y="76"/>
                  <a:pt x="48" y="68"/>
                  <a:pt x="50" y="68"/>
                </a:cubicBezTo>
                <a:cubicBezTo>
                  <a:pt x="52" y="67"/>
                  <a:pt x="55" y="66"/>
                  <a:pt x="57" y="65"/>
                </a:cubicBezTo>
                <a:cubicBezTo>
                  <a:pt x="59" y="65"/>
                  <a:pt x="61" y="64"/>
                  <a:pt x="62" y="64"/>
                </a:cubicBezTo>
                <a:cubicBezTo>
                  <a:pt x="63" y="63"/>
                  <a:pt x="62" y="61"/>
                  <a:pt x="64" y="62"/>
                </a:cubicBezTo>
                <a:cubicBezTo>
                  <a:pt x="65" y="62"/>
                  <a:pt x="68" y="64"/>
                  <a:pt x="68" y="62"/>
                </a:cubicBezTo>
                <a:cubicBezTo>
                  <a:pt x="68" y="61"/>
                  <a:pt x="70" y="60"/>
                  <a:pt x="71" y="62"/>
                </a:cubicBezTo>
                <a:cubicBezTo>
                  <a:pt x="72" y="63"/>
                  <a:pt x="71" y="64"/>
                  <a:pt x="72" y="66"/>
                </a:cubicBezTo>
                <a:cubicBezTo>
                  <a:pt x="72" y="67"/>
                  <a:pt x="73" y="69"/>
                  <a:pt x="72" y="70"/>
                </a:cubicBezTo>
                <a:cubicBezTo>
                  <a:pt x="73" y="71"/>
                  <a:pt x="74" y="71"/>
                  <a:pt x="75" y="72"/>
                </a:cubicBezTo>
                <a:cubicBezTo>
                  <a:pt x="78" y="75"/>
                  <a:pt x="80" y="77"/>
                  <a:pt x="84" y="76"/>
                </a:cubicBezTo>
                <a:cubicBezTo>
                  <a:pt x="86" y="76"/>
                  <a:pt x="88" y="77"/>
                  <a:pt x="90" y="77"/>
                </a:cubicBezTo>
                <a:cubicBezTo>
                  <a:pt x="92" y="77"/>
                  <a:pt x="93" y="75"/>
                  <a:pt x="95" y="75"/>
                </a:cubicBezTo>
                <a:cubicBezTo>
                  <a:pt x="97" y="76"/>
                  <a:pt x="99" y="79"/>
                  <a:pt x="100" y="81"/>
                </a:cubicBezTo>
                <a:cubicBezTo>
                  <a:pt x="101" y="82"/>
                  <a:pt x="100" y="83"/>
                  <a:pt x="100" y="85"/>
                </a:cubicBezTo>
                <a:cubicBezTo>
                  <a:pt x="100" y="87"/>
                  <a:pt x="103" y="88"/>
                  <a:pt x="103" y="90"/>
                </a:cubicBezTo>
                <a:cubicBezTo>
                  <a:pt x="103" y="91"/>
                  <a:pt x="106" y="91"/>
                  <a:pt x="107" y="91"/>
                </a:cubicBezTo>
                <a:cubicBezTo>
                  <a:pt x="109" y="91"/>
                  <a:pt x="109" y="91"/>
                  <a:pt x="110" y="93"/>
                </a:cubicBezTo>
                <a:cubicBezTo>
                  <a:pt x="112" y="97"/>
                  <a:pt x="114" y="92"/>
                  <a:pt x="116" y="90"/>
                </a:cubicBezTo>
                <a:cubicBezTo>
                  <a:pt x="117" y="87"/>
                  <a:pt x="121" y="87"/>
                  <a:pt x="123" y="85"/>
                </a:cubicBezTo>
                <a:cubicBezTo>
                  <a:pt x="125" y="85"/>
                  <a:pt x="125" y="85"/>
                  <a:pt x="126" y="84"/>
                </a:cubicBezTo>
                <a:cubicBezTo>
                  <a:pt x="127" y="81"/>
                  <a:pt x="128" y="82"/>
                  <a:pt x="130" y="82"/>
                </a:cubicBezTo>
                <a:cubicBezTo>
                  <a:pt x="132" y="82"/>
                  <a:pt x="136" y="85"/>
                  <a:pt x="137" y="83"/>
                </a:cubicBezTo>
                <a:cubicBezTo>
                  <a:pt x="137" y="81"/>
                  <a:pt x="137" y="80"/>
                  <a:pt x="139" y="79"/>
                </a:cubicBezTo>
                <a:cubicBezTo>
                  <a:pt x="141" y="78"/>
                  <a:pt x="143" y="80"/>
                  <a:pt x="145" y="80"/>
                </a:cubicBezTo>
                <a:cubicBezTo>
                  <a:pt x="147" y="81"/>
                  <a:pt x="151" y="81"/>
                  <a:pt x="153" y="81"/>
                </a:cubicBezTo>
                <a:cubicBezTo>
                  <a:pt x="159" y="81"/>
                  <a:pt x="164" y="83"/>
                  <a:pt x="170" y="84"/>
                </a:cubicBezTo>
                <a:cubicBezTo>
                  <a:pt x="169" y="82"/>
                  <a:pt x="171" y="81"/>
                  <a:pt x="173" y="79"/>
                </a:cubicBezTo>
                <a:cubicBezTo>
                  <a:pt x="174" y="78"/>
                  <a:pt x="173" y="78"/>
                  <a:pt x="172" y="76"/>
                </a:cubicBezTo>
                <a:cubicBezTo>
                  <a:pt x="171" y="75"/>
                  <a:pt x="171" y="73"/>
                  <a:pt x="171" y="71"/>
                </a:cubicBezTo>
                <a:cubicBezTo>
                  <a:pt x="170" y="71"/>
                  <a:pt x="170" y="67"/>
                  <a:pt x="169" y="68"/>
                </a:cubicBezTo>
                <a:cubicBezTo>
                  <a:pt x="170" y="67"/>
                  <a:pt x="173" y="67"/>
                  <a:pt x="175" y="66"/>
                </a:cubicBezTo>
                <a:cubicBezTo>
                  <a:pt x="178" y="66"/>
                  <a:pt x="180" y="68"/>
                  <a:pt x="182" y="66"/>
                </a:cubicBezTo>
                <a:cubicBezTo>
                  <a:pt x="183" y="66"/>
                  <a:pt x="181" y="65"/>
                  <a:pt x="181" y="64"/>
                </a:cubicBezTo>
                <a:cubicBezTo>
                  <a:pt x="180" y="63"/>
                  <a:pt x="181" y="61"/>
                  <a:pt x="182" y="60"/>
                </a:cubicBezTo>
                <a:cubicBezTo>
                  <a:pt x="183" y="59"/>
                  <a:pt x="184" y="53"/>
                  <a:pt x="185" y="54"/>
                </a:cubicBezTo>
                <a:cubicBezTo>
                  <a:pt x="187" y="55"/>
                  <a:pt x="188" y="56"/>
                  <a:pt x="190" y="56"/>
                </a:cubicBezTo>
                <a:cubicBezTo>
                  <a:pt x="191" y="55"/>
                  <a:pt x="192" y="57"/>
                  <a:pt x="193" y="56"/>
                </a:cubicBezTo>
                <a:cubicBezTo>
                  <a:pt x="194" y="56"/>
                  <a:pt x="196" y="55"/>
                  <a:pt x="197" y="54"/>
                </a:cubicBezTo>
                <a:cubicBezTo>
                  <a:pt x="198" y="53"/>
                  <a:pt x="196" y="51"/>
                  <a:pt x="196" y="49"/>
                </a:cubicBezTo>
                <a:cubicBezTo>
                  <a:pt x="197" y="46"/>
                  <a:pt x="200" y="47"/>
                  <a:pt x="202" y="44"/>
                </a:cubicBezTo>
                <a:cubicBezTo>
                  <a:pt x="202" y="43"/>
                  <a:pt x="202" y="43"/>
                  <a:pt x="203" y="42"/>
                </a:cubicBezTo>
                <a:cubicBezTo>
                  <a:pt x="203" y="41"/>
                  <a:pt x="202" y="40"/>
                  <a:pt x="201" y="39"/>
                </a:cubicBezTo>
                <a:cubicBezTo>
                  <a:pt x="201" y="38"/>
                  <a:pt x="202" y="39"/>
                  <a:pt x="201" y="39"/>
                </a:cubicBezTo>
                <a:close/>
                <a:moveTo>
                  <a:pt x="148" y="58"/>
                </a:moveTo>
                <a:cubicBezTo>
                  <a:pt x="146" y="58"/>
                  <a:pt x="143" y="61"/>
                  <a:pt x="142" y="62"/>
                </a:cubicBezTo>
                <a:cubicBezTo>
                  <a:pt x="141" y="62"/>
                  <a:pt x="140" y="64"/>
                  <a:pt x="140" y="65"/>
                </a:cubicBezTo>
                <a:cubicBezTo>
                  <a:pt x="140" y="66"/>
                  <a:pt x="141" y="67"/>
                  <a:pt x="141" y="67"/>
                </a:cubicBezTo>
                <a:cubicBezTo>
                  <a:pt x="140" y="68"/>
                  <a:pt x="138" y="64"/>
                  <a:pt x="138" y="63"/>
                </a:cubicBezTo>
                <a:cubicBezTo>
                  <a:pt x="138" y="61"/>
                  <a:pt x="139" y="60"/>
                  <a:pt x="141" y="59"/>
                </a:cubicBezTo>
                <a:cubicBezTo>
                  <a:pt x="143" y="58"/>
                  <a:pt x="145" y="57"/>
                  <a:pt x="147" y="57"/>
                </a:cubicBezTo>
                <a:cubicBezTo>
                  <a:pt x="147" y="57"/>
                  <a:pt x="152" y="58"/>
                  <a:pt x="152" y="58"/>
                </a:cubicBezTo>
                <a:cubicBezTo>
                  <a:pt x="151" y="59"/>
                  <a:pt x="148" y="58"/>
                  <a:pt x="148" y="58"/>
                </a:cubicBezTo>
                <a:cubicBezTo>
                  <a:pt x="146" y="58"/>
                  <a:pt x="149" y="58"/>
                  <a:pt x="148" y="58"/>
                </a:cubicBezTo>
                <a:close/>
                <a:moveTo>
                  <a:pt x="165" y="59"/>
                </a:moveTo>
                <a:cubicBezTo>
                  <a:pt x="164" y="61"/>
                  <a:pt x="157" y="60"/>
                  <a:pt x="156" y="58"/>
                </a:cubicBezTo>
                <a:cubicBezTo>
                  <a:pt x="156" y="58"/>
                  <a:pt x="160" y="58"/>
                  <a:pt x="160" y="58"/>
                </a:cubicBezTo>
                <a:cubicBezTo>
                  <a:pt x="162" y="58"/>
                  <a:pt x="163" y="58"/>
                  <a:pt x="165" y="57"/>
                </a:cubicBezTo>
                <a:cubicBezTo>
                  <a:pt x="165" y="57"/>
                  <a:pt x="165" y="59"/>
                  <a:pt x="165" y="59"/>
                </a:cubicBezTo>
                <a:cubicBezTo>
                  <a:pt x="164" y="60"/>
                  <a:pt x="165" y="58"/>
                  <a:pt x="165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0" name="Freeform 701">
            <a:extLst>
              <a:ext uri="{FF2B5EF4-FFF2-40B4-BE49-F238E27FC236}">
                <a16:creationId xmlns:a16="http://schemas.microsoft.com/office/drawing/2014/main" id="{A23EC06F-1BDA-AF10-3632-0BB12CF95CF2}"/>
              </a:ext>
            </a:extLst>
          </p:cNvPr>
          <p:cNvSpPr>
            <a:spLocks/>
          </p:cNvSpPr>
          <p:nvPr/>
        </p:nvSpPr>
        <p:spPr bwMode="auto">
          <a:xfrm>
            <a:off x="7560789" y="3032875"/>
            <a:ext cx="810270" cy="991442"/>
          </a:xfrm>
          <a:custGeom>
            <a:avLst/>
            <a:gdLst>
              <a:gd name="T0" fmla="*/ 121 w 140"/>
              <a:gd name="T1" fmla="*/ 66 h 149"/>
              <a:gd name="T2" fmla="*/ 129 w 140"/>
              <a:gd name="T3" fmla="*/ 54 h 149"/>
              <a:gd name="T4" fmla="*/ 137 w 140"/>
              <a:gd name="T5" fmla="*/ 46 h 149"/>
              <a:gd name="T6" fmla="*/ 135 w 140"/>
              <a:gd name="T7" fmla="*/ 41 h 149"/>
              <a:gd name="T8" fmla="*/ 127 w 140"/>
              <a:gd name="T9" fmla="*/ 37 h 149"/>
              <a:gd name="T10" fmla="*/ 119 w 140"/>
              <a:gd name="T11" fmla="*/ 43 h 149"/>
              <a:gd name="T12" fmla="*/ 106 w 140"/>
              <a:gd name="T13" fmla="*/ 51 h 149"/>
              <a:gd name="T14" fmla="*/ 100 w 140"/>
              <a:gd name="T15" fmla="*/ 45 h 149"/>
              <a:gd name="T16" fmla="*/ 92 w 140"/>
              <a:gd name="T17" fmla="*/ 52 h 149"/>
              <a:gd name="T18" fmla="*/ 77 w 140"/>
              <a:gd name="T19" fmla="*/ 47 h 149"/>
              <a:gd name="T20" fmla="*/ 62 w 140"/>
              <a:gd name="T21" fmla="*/ 41 h 149"/>
              <a:gd name="T22" fmla="*/ 63 w 140"/>
              <a:gd name="T23" fmla="*/ 32 h 149"/>
              <a:gd name="T24" fmla="*/ 52 w 140"/>
              <a:gd name="T25" fmla="*/ 22 h 149"/>
              <a:gd name="T26" fmla="*/ 55 w 140"/>
              <a:gd name="T27" fmla="*/ 12 h 149"/>
              <a:gd name="T28" fmla="*/ 50 w 140"/>
              <a:gd name="T29" fmla="*/ 2 h 149"/>
              <a:gd name="T30" fmla="*/ 40 w 140"/>
              <a:gd name="T31" fmla="*/ 8 h 149"/>
              <a:gd name="T32" fmla="*/ 30 w 140"/>
              <a:gd name="T33" fmla="*/ 12 h 149"/>
              <a:gd name="T34" fmla="*/ 33 w 140"/>
              <a:gd name="T35" fmla="*/ 22 h 149"/>
              <a:gd name="T36" fmla="*/ 29 w 140"/>
              <a:gd name="T37" fmla="*/ 33 h 149"/>
              <a:gd name="T38" fmla="*/ 19 w 140"/>
              <a:gd name="T39" fmla="*/ 44 h 149"/>
              <a:gd name="T40" fmla="*/ 7 w 140"/>
              <a:gd name="T41" fmla="*/ 50 h 149"/>
              <a:gd name="T42" fmla="*/ 14 w 140"/>
              <a:gd name="T43" fmla="*/ 64 h 149"/>
              <a:gd name="T44" fmla="*/ 5 w 140"/>
              <a:gd name="T45" fmla="*/ 64 h 149"/>
              <a:gd name="T46" fmla="*/ 11 w 140"/>
              <a:gd name="T47" fmla="*/ 72 h 149"/>
              <a:gd name="T48" fmla="*/ 11 w 140"/>
              <a:gd name="T49" fmla="*/ 82 h 149"/>
              <a:gd name="T50" fmla="*/ 19 w 140"/>
              <a:gd name="T51" fmla="*/ 78 h 149"/>
              <a:gd name="T52" fmla="*/ 23 w 140"/>
              <a:gd name="T53" fmla="*/ 75 h 149"/>
              <a:gd name="T54" fmla="*/ 22 w 140"/>
              <a:gd name="T55" fmla="*/ 78 h 149"/>
              <a:gd name="T56" fmla="*/ 24 w 140"/>
              <a:gd name="T57" fmla="*/ 82 h 149"/>
              <a:gd name="T58" fmla="*/ 24 w 140"/>
              <a:gd name="T59" fmla="*/ 95 h 149"/>
              <a:gd name="T60" fmla="*/ 26 w 140"/>
              <a:gd name="T61" fmla="*/ 107 h 149"/>
              <a:gd name="T62" fmla="*/ 39 w 140"/>
              <a:gd name="T63" fmla="*/ 134 h 149"/>
              <a:gd name="T64" fmla="*/ 50 w 140"/>
              <a:gd name="T65" fmla="*/ 143 h 149"/>
              <a:gd name="T66" fmla="*/ 57 w 140"/>
              <a:gd name="T67" fmla="*/ 132 h 149"/>
              <a:gd name="T68" fmla="*/ 65 w 140"/>
              <a:gd name="T69" fmla="*/ 107 h 149"/>
              <a:gd name="T70" fmla="*/ 81 w 140"/>
              <a:gd name="T71" fmla="*/ 93 h 149"/>
              <a:gd name="T72" fmla="*/ 91 w 140"/>
              <a:gd name="T73" fmla="*/ 84 h 149"/>
              <a:gd name="T74" fmla="*/ 98 w 140"/>
              <a:gd name="T75" fmla="*/ 74 h 149"/>
              <a:gd name="T76" fmla="*/ 101 w 140"/>
              <a:gd name="T77" fmla="*/ 78 h 149"/>
              <a:gd name="T78" fmla="*/ 100 w 140"/>
              <a:gd name="T79" fmla="*/ 58 h 149"/>
              <a:gd name="T80" fmla="*/ 104 w 140"/>
              <a:gd name="T81" fmla="*/ 57 h 149"/>
              <a:gd name="T82" fmla="*/ 114 w 140"/>
              <a:gd name="T83" fmla="*/ 60 h 149"/>
              <a:gd name="T84" fmla="*/ 115 w 140"/>
              <a:gd name="T85" fmla="*/ 6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" h="149">
                <a:moveTo>
                  <a:pt x="117" y="76"/>
                </a:moveTo>
                <a:cubicBezTo>
                  <a:pt x="121" y="77"/>
                  <a:pt x="119" y="73"/>
                  <a:pt x="120" y="71"/>
                </a:cubicBezTo>
                <a:cubicBezTo>
                  <a:pt x="120" y="69"/>
                  <a:pt x="121" y="67"/>
                  <a:pt x="121" y="66"/>
                </a:cubicBezTo>
                <a:cubicBezTo>
                  <a:pt x="122" y="65"/>
                  <a:pt x="124" y="67"/>
                  <a:pt x="125" y="65"/>
                </a:cubicBezTo>
                <a:cubicBezTo>
                  <a:pt x="126" y="63"/>
                  <a:pt x="126" y="61"/>
                  <a:pt x="126" y="59"/>
                </a:cubicBezTo>
                <a:cubicBezTo>
                  <a:pt x="127" y="57"/>
                  <a:pt x="129" y="56"/>
                  <a:pt x="129" y="54"/>
                </a:cubicBezTo>
                <a:cubicBezTo>
                  <a:pt x="129" y="52"/>
                  <a:pt x="132" y="50"/>
                  <a:pt x="133" y="49"/>
                </a:cubicBezTo>
                <a:cubicBezTo>
                  <a:pt x="136" y="46"/>
                  <a:pt x="135" y="49"/>
                  <a:pt x="137" y="50"/>
                </a:cubicBezTo>
                <a:cubicBezTo>
                  <a:pt x="137" y="50"/>
                  <a:pt x="137" y="46"/>
                  <a:pt x="137" y="46"/>
                </a:cubicBezTo>
                <a:cubicBezTo>
                  <a:pt x="137" y="45"/>
                  <a:pt x="140" y="45"/>
                  <a:pt x="138" y="43"/>
                </a:cubicBezTo>
                <a:cubicBezTo>
                  <a:pt x="137" y="43"/>
                  <a:pt x="135" y="43"/>
                  <a:pt x="134" y="43"/>
                </a:cubicBezTo>
                <a:cubicBezTo>
                  <a:pt x="134" y="42"/>
                  <a:pt x="135" y="41"/>
                  <a:pt x="135" y="41"/>
                </a:cubicBezTo>
                <a:cubicBezTo>
                  <a:pt x="136" y="40"/>
                  <a:pt x="135" y="39"/>
                  <a:pt x="134" y="38"/>
                </a:cubicBezTo>
                <a:cubicBezTo>
                  <a:pt x="133" y="37"/>
                  <a:pt x="133" y="37"/>
                  <a:pt x="132" y="38"/>
                </a:cubicBezTo>
                <a:cubicBezTo>
                  <a:pt x="130" y="39"/>
                  <a:pt x="129" y="38"/>
                  <a:pt x="127" y="37"/>
                </a:cubicBezTo>
                <a:cubicBezTo>
                  <a:pt x="126" y="37"/>
                  <a:pt x="124" y="39"/>
                  <a:pt x="124" y="40"/>
                </a:cubicBezTo>
                <a:cubicBezTo>
                  <a:pt x="123" y="41"/>
                  <a:pt x="122" y="40"/>
                  <a:pt x="121" y="41"/>
                </a:cubicBezTo>
                <a:cubicBezTo>
                  <a:pt x="120" y="41"/>
                  <a:pt x="119" y="42"/>
                  <a:pt x="119" y="43"/>
                </a:cubicBezTo>
                <a:cubicBezTo>
                  <a:pt x="117" y="45"/>
                  <a:pt x="116" y="46"/>
                  <a:pt x="114" y="45"/>
                </a:cubicBezTo>
                <a:cubicBezTo>
                  <a:pt x="113" y="46"/>
                  <a:pt x="114" y="48"/>
                  <a:pt x="115" y="49"/>
                </a:cubicBezTo>
                <a:cubicBezTo>
                  <a:pt x="117" y="53"/>
                  <a:pt x="108" y="50"/>
                  <a:pt x="106" y="51"/>
                </a:cubicBezTo>
                <a:cubicBezTo>
                  <a:pt x="105" y="52"/>
                  <a:pt x="102" y="51"/>
                  <a:pt x="101" y="50"/>
                </a:cubicBezTo>
                <a:cubicBezTo>
                  <a:pt x="100" y="49"/>
                  <a:pt x="101" y="47"/>
                  <a:pt x="101" y="47"/>
                </a:cubicBezTo>
                <a:cubicBezTo>
                  <a:pt x="101" y="47"/>
                  <a:pt x="101" y="44"/>
                  <a:pt x="100" y="45"/>
                </a:cubicBezTo>
                <a:cubicBezTo>
                  <a:pt x="98" y="45"/>
                  <a:pt x="96" y="45"/>
                  <a:pt x="96" y="48"/>
                </a:cubicBezTo>
                <a:cubicBezTo>
                  <a:pt x="97" y="49"/>
                  <a:pt x="98" y="52"/>
                  <a:pt x="97" y="52"/>
                </a:cubicBezTo>
                <a:cubicBezTo>
                  <a:pt x="95" y="52"/>
                  <a:pt x="94" y="54"/>
                  <a:pt x="92" y="52"/>
                </a:cubicBezTo>
                <a:cubicBezTo>
                  <a:pt x="91" y="50"/>
                  <a:pt x="90" y="53"/>
                  <a:pt x="89" y="52"/>
                </a:cubicBezTo>
                <a:cubicBezTo>
                  <a:pt x="86" y="51"/>
                  <a:pt x="85" y="51"/>
                  <a:pt x="82" y="50"/>
                </a:cubicBezTo>
                <a:cubicBezTo>
                  <a:pt x="80" y="49"/>
                  <a:pt x="79" y="47"/>
                  <a:pt x="77" y="47"/>
                </a:cubicBezTo>
                <a:cubicBezTo>
                  <a:pt x="74" y="48"/>
                  <a:pt x="74" y="47"/>
                  <a:pt x="72" y="46"/>
                </a:cubicBezTo>
                <a:cubicBezTo>
                  <a:pt x="70" y="45"/>
                  <a:pt x="68" y="46"/>
                  <a:pt x="67" y="45"/>
                </a:cubicBezTo>
                <a:cubicBezTo>
                  <a:pt x="65" y="43"/>
                  <a:pt x="63" y="42"/>
                  <a:pt x="62" y="41"/>
                </a:cubicBezTo>
                <a:cubicBezTo>
                  <a:pt x="60" y="40"/>
                  <a:pt x="59" y="40"/>
                  <a:pt x="60" y="38"/>
                </a:cubicBezTo>
                <a:cubicBezTo>
                  <a:pt x="61" y="37"/>
                  <a:pt x="60" y="35"/>
                  <a:pt x="62" y="34"/>
                </a:cubicBezTo>
                <a:cubicBezTo>
                  <a:pt x="64" y="33"/>
                  <a:pt x="65" y="34"/>
                  <a:pt x="63" y="32"/>
                </a:cubicBezTo>
                <a:cubicBezTo>
                  <a:pt x="61" y="31"/>
                  <a:pt x="59" y="29"/>
                  <a:pt x="57" y="28"/>
                </a:cubicBezTo>
                <a:cubicBezTo>
                  <a:pt x="56" y="28"/>
                  <a:pt x="55" y="26"/>
                  <a:pt x="53" y="26"/>
                </a:cubicBezTo>
                <a:cubicBezTo>
                  <a:pt x="53" y="26"/>
                  <a:pt x="53" y="23"/>
                  <a:pt x="52" y="22"/>
                </a:cubicBezTo>
                <a:cubicBezTo>
                  <a:pt x="47" y="17"/>
                  <a:pt x="57" y="23"/>
                  <a:pt x="57" y="19"/>
                </a:cubicBezTo>
                <a:cubicBezTo>
                  <a:pt x="57" y="17"/>
                  <a:pt x="56" y="17"/>
                  <a:pt x="54" y="15"/>
                </a:cubicBezTo>
                <a:cubicBezTo>
                  <a:pt x="53" y="14"/>
                  <a:pt x="53" y="13"/>
                  <a:pt x="55" y="12"/>
                </a:cubicBezTo>
                <a:cubicBezTo>
                  <a:pt x="57" y="12"/>
                  <a:pt x="56" y="9"/>
                  <a:pt x="58" y="8"/>
                </a:cubicBezTo>
                <a:cubicBezTo>
                  <a:pt x="59" y="7"/>
                  <a:pt x="61" y="6"/>
                  <a:pt x="60" y="4"/>
                </a:cubicBezTo>
                <a:cubicBezTo>
                  <a:pt x="58" y="1"/>
                  <a:pt x="53" y="0"/>
                  <a:pt x="50" y="2"/>
                </a:cubicBezTo>
                <a:cubicBezTo>
                  <a:pt x="49" y="3"/>
                  <a:pt x="49" y="3"/>
                  <a:pt x="47" y="4"/>
                </a:cubicBezTo>
                <a:cubicBezTo>
                  <a:pt x="46" y="4"/>
                  <a:pt x="46" y="6"/>
                  <a:pt x="45" y="7"/>
                </a:cubicBezTo>
                <a:cubicBezTo>
                  <a:pt x="43" y="8"/>
                  <a:pt x="41" y="7"/>
                  <a:pt x="40" y="8"/>
                </a:cubicBezTo>
                <a:cubicBezTo>
                  <a:pt x="39" y="9"/>
                  <a:pt x="37" y="9"/>
                  <a:pt x="35" y="8"/>
                </a:cubicBezTo>
                <a:cubicBezTo>
                  <a:pt x="33" y="8"/>
                  <a:pt x="32" y="7"/>
                  <a:pt x="30" y="8"/>
                </a:cubicBezTo>
                <a:cubicBezTo>
                  <a:pt x="28" y="8"/>
                  <a:pt x="29" y="11"/>
                  <a:pt x="30" y="12"/>
                </a:cubicBezTo>
                <a:cubicBezTo>
                  <a:pt x="30" y="14"/>
                  <a:pt x="30" y="16"/>
                  <a:pt x="30" y="17"/>
                </a:cubicBezTo>
                <a:cubicBezTo>
                  <a:pt x="31" y="19"/>
                  <a:pt x="33" y="19"/>
                  <a:pt x="35" y="20"/>
                </a:cubicBezTo>
                <a:cubicBezTo>
                  <a:pt x="36" y="22"/>
                  <a:pt x="34" y="22"/>
                  <a:pt x="33" y="22"/>
                </a:cubicBezTo>
                <a:cubicBezTo>
                  <a:pt x="32" y="24"/>
                  <a:pt x="33" y="26"/>
                  <a:pt x="33" y="28"/>
                </a:cubicBezTo>
                <a:cubicBezTo>
                  <a:pt x="33" y="29"/>
                  <a:pt x="31" y="29"/>
                  <a:pt x="31" y="29"/>
                </a:cubicBezTo>
                <a:cubicBezTo>
                  <a:pt x="29" y="30"/>
                  <a:pt x="31" y="33"/>
                  <a:pt x="29" y="33"/>
                </a:cubicBezTo>
                <a:cubicBezTo>
                  <a:pt x="27" y="34"/>
                  <a:pt x="26" y="35"/>
                  <a:pt x="26" y="36"/>
                </a:cubicBezTo>
                <a:cubicBezTo>
                  <a:pt x="25" y="38"/>
                  <a:pt x="24" y="38"/>
                  <a:pt x="22" y="39"/>
                </a:cubicBezTo>
                <a:cubicBezTo>
                  <a:pt x="20" y="40"/>
                  <a:pt x="20" y="43"/>
                  <a:pt x="19" y="44"/>
                </a:cubicBezTo>
                <a:cubicBezTo>
                  <a:pt x="18" y="46"/>
                  <a:pt x="16" y="45"/>
                  <a:pt x="15" y="47"/>
                </a:cubicBezTo>
                <a:cubicBezTo>
                  <a:pt x="13" y="48"/>
                  <a:pt x="12" y="44"/>
                  <a:pt x="11" y="46"/>
                </a:cubicBezTo>
                <a:cubicBezTo>
                  <a:pt x="10" y="47"/>
                  <a:pt x="6" y="49"/>
                  <a:pt x="7" y="50"/>
                </a:cubicBezTo>
                <a:cubicBezTo>
                  <a:pt x="7" y="52"/>
                  <a:pt x="10" y="52"/>
                  <a:pt x="10" y="54"/>
                </a:cubicBezTo>
                <a:cubicBezTo>
                  <a:pt x="9" y="57"/>
                  <a:pt x="11" y="57"/>
                  <a:pt x="13" y="58"/>
                </a:cubicBezTo>
                <a:cubicBezTo>
                  <a:pt x="13" y="60"/>
                  <a:pt x="14" y="62"/>
                  <a:pt x="14" y="64"/>
                </a:cubicBezTo>
                <a:cubicBezTo>
                  <a:pt x="14" y="64"/>
                  <a:pt x="11" y="64"/>
                  <a:pt x="10" y="64"/>
                </a:cubicBezTo>
                <a:cubicBezTo>
                  <a:pt x="9" y="64"/>
                  <a:pt x="8" y="65"/>
                  <a:pt x="7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4"/>
                  <a:pt x="0" y="66"/>
                  <a:pt x="0" y="67"/>
                </a:cubicBezTo>
                <a:cubicBezTo>
                  <a:pt x="2" y="69"/>
                  <a:pt x="3" y="70"/>
                  <a:pt x="5" y="72"/>
                </a:cubicBezTo>
                <a:cubicBezTo>
                  <a:pt x="5" y="72"/>
                  <a:pt x="11" y="72"/>
                  <a:pt x="11" y="72"/>
                </a:cubicBezTo>
                <a:cubicBezTo>
                  <a:pt x="11" y="73"/>
                  <a:pt x="9" y="74"/>
                  <a:pt x="8" y="74"/>
                </a:cubicBezTo>
                <a:cubicBezTo>
                  <a:pt x="7" y="75"/>
                  <a:pt x="4" y="73"/>
                  <a:pt x="4" y="75"/>
                </a:cubicBezTo>
                <a:cubicBezTo>
                  <a:pt x="4" y="77"/>
                  <a:pt x="9" y="80"/>
                  <a:pt x="11" y="82"/>
                </a:cubicBezTo>
                <a:cubicBezTo>
                  <a:pt x="12" y="83"/>
                  <a:pt x="13" y="83"/>
                  <a:pt x="15" y="83"/>
                </a:cubicBezTo>
                <a:cubicBezTo>
                  <a:pt x="17" y="82"/>
                  <a:pt x="20" y="81"/>
                  <a:pt x="21" y="79"/>
                </a:cubicBezTo>
                <a:cubicBezTo>
                  <a:pt x="21" y="79"/>
                  <a:pt x="20" y="78"/>
                  <a:pt x="19" y="78"/>
                </a:cubicBezTo>
                <a:cubicBezTo>
                  <a:pt x="19" y="77"/>
                  <a:pt x="20" y="77"/>
                  <a:pt x="20" y="77"/>
                </a:cubicBezTo>
                <a:cubicBezTo>
                  <a:pt x="21" y="76"/>
                  <a:pt x="20" y="75"/>
                  <a:pt x="21" y="75"/>
                </a:cubicBezTo>
                <a:cubicBezTo>
                  <a:pt x="21" y="75"/>
                  <a:pt x="23" y="75"/>
                  <a:pt x="23" y="75"/>
                </a:cubicBezTo>
                <a:cubicBezTo>
                  <a:pt x="23" y="76"/>
                  <a:pt x="21" y="76"/>
                  <a:pt x="22" y="77"/>
                </a:cubicBezTo>
                <a:cubicBezTo>
                  <a:pt x="22" y="77"/>
                  <a:pt x="23" y="77"/>
                  <a:pt x="23" y="77"/>
                </a:cubicBezTo>
                <a:cubicBezTo>
                  <a:pt x="23" y="78"/>
                  <a:pt x="22" y="78"/>
                  <a:pt x="22" y="78"/>
                </a:cubicBezTo>
                <a:cubicBezTo>
                  <a:pt x="21" y="78"/>
                  <a:pt x="23" y="78"/>
                  <a:pt x="23" y="78"/>
                </a:cubicBezTo>
                <a:cubicBezTo>
                  <a:pt x="23" y="79"/>
                  <a:pt x="22" y="79"/>
                  <a:pt x="22" y="80"/>
                </a:cubicBezTo>
                <a:cubicBezTo>
                  <a:pt x="21" y="80"/>
                  <a:pt x="23" y="81"/>
                  <a:pt x="24" y="82"/>
                </a:cubicBezTo>
                <a:cubicBezTo>
                  <a:pt x="25" y="83"/>
                  <a:pt x="23" y="85"/>
                  <a:pt x="22" y="87"/>
                </a:cubicBezTo>
                <a:cubicBezTo>
                  <a:pt x="22" y="88"/>
                  <a:pt x="23" y="89"/>
                  <a:pt x="24" y="90"/>
                </a:cubicBezTo>
                <a:cubicBezTo>
                  <a:pt x="24" y="92"/>
                  <a:pt x="24" y="93"/>
                  <a:pt x="24" y="95"/>
                </a:cubicBezTo>
                <a:cubicBezTo>
                  <a:pt x="24" y="97"/>
                  <a:pt x="23" y="100"/>
                  <a:pt x="23" y="101"/>
                </a:cubicBezTo>
                <a:cubicBezTo>
                  <a:pt x="23" y="101"/>
                  <a:pt x="24" y="99"/>
                  <a:pt x="24" y="99"/>
                </a:cubicBezTo>
                <a:cubicBezTo>
                  <a:pt x="25" y="100"/>
                  <a:pt x="26" y="106"/>
                  <a:pt x="26" y="107"/>
                </a:cubicBezTo>
                <a:cubicBezTo>
                  <a:pt x="27" y="109"/>
                  <a:pt x="29" y="112"/>
                  <a:pt x="30" y="115"/>
                </a:cubicBezTo>
                <a:cubicBezTo>
                  <a:pt x="31" y="118"/>
                  <a:pt x="31" y="121"/>
                  <a:pt x="32" y="124"/>
                </a:cubicBezTo>
                <a:cubicBezTo>
                  <a:pt x="34" y="128"/>
                  <a:pt x="37" y="131"/>
                  <a:pt x="39" y="134"/>
                </a:cubicBezTo>
                <a:cubicBezTo>
                  <a:pt x="40" y="137"/>
                  <a:pt x="40" y="140"/>
                  <a:pt x="41" y="143"/>
                </a:cubicBezTo>
                <a:cubicBezTo>
                  <a:pt x="43" y="146"/>
                  <a:pt x="45" y="149"/>
                  <a:pt x="48" y="146"/>
                </a:cubicBezTo>
                <a:cubicBezTo>
                  <a:pt x="50" y="145"/>
                  <a:pt x="50" y="144"/>
                  <a:pt x="50" y="143"/>
                </a:cubicBezTo>
                <a:cubicBezTo>
                  <a:pt x="50" y="141"/>
                  <a:pt x="52" y="140"/>
                  <a:pt x="53" y="139"/>
                </a:cubicBezTo>
                <a:cubicBezTo>
                  <a:pt x="54" y="138"/>
                  <a:pt x="56" y="138"/>
                  <a:pt x="57" y="137"/>
                </a:cubicBezTo>
                <a:cubicBezTo>
                  <a:pt x="58" y="136"/>
                  <a:pt x="57" y="133"/>
                  <a:pt x="57" y="132"/>
                </a:cubicBezTo>
                <a:cubicBezTo>
                  <a:pt x="56" y="128"/>
                  <a:pt x="61" y="125"/>
                  <a:pt x="60" y="122"/>
                </a:cubicBezTo>
                <a:cubicBezTo>
                  <a:pt x="59" y="119"/>
                  <a:pt x="58" y="116"/>
                  <a:pt x="58" y="113"/>
                </a:cubicBezTo>
                <a:cubicBezTo>
                  <a:pt x="58" y="109"/>
                  <a:pt x="62" y="108"/>
                  <a:pt x="65" y="107"/>
                </a:cubicBezTo>
                <a:cubicBezTo>
                  <a:pt x="66" y="106"/>
                  <a:pt x="69" y="106"/>
                  <a:pt x="69" y="105"/>
                </a:cubicBezTo>
                <a:cubicBezTo>
                  <a:pt x="70" y="103"/>
                  <a:pt x="71" y="102"/>
                  <a:pt x="72" y="101"/>
                </a:cubicBezTo>
                <a:cubicBezTo>
                  <a:pt x="75" y="98"/>
                  <a:pt x="78" y="95"/>
                  <a:pt x="81" y="93"/>
                </a:cubicBezTo>
                <a:cubicBezTo>
                  <a:pt x="82" y="92"/>
                  <a:pt x="83" y="90"/>
                  <a:pt x="84" y="89"/>
                </a:cubicBezTo>
                <a:cubicBezTo>
                  <a:pt x="85" y="88"/>
                  <a:pt x="87" y="88"/>
                  <a:pt x="88" y="87"/>
                </a:cubicBezTo>
                <a:cubicBezTo>
                  <a:pt x="89" y="86"/>
                  <a:pt x="90" y="85"/>
                  <a:pt x="91" y="84"/>
                </a:cubicBezTo>
                <a:cubicBezTo>
                  <a:pt x="92" y="83"/>
                  <a:pt x="90" y="82"/>
                  <a:pt x="90" y="81"/>
                </a:cubicBezTo>
                <a:cubicBezTo>
                  <a:pt x="91" y="79"/>
                  <a:pt x="94" y="79"/>
                  <a:pt x="95" y="78"/>
                </a:cubicBezTo>
                <a:cubicBezTo>
                  <a:pt x="96" y="78"/>
                  <a:pt x="98" y="75"/>
                  <a:pt x="98" y="74"/>
                </a:cubicBezTo>
                <a:cubicBezTo>
                  <a:pt x="98" y="76"/>
                  <a:pt x="96" y="76"/>
                  <a:pt x="97" y="78"/>
                </a:cubicBezTo>
                <a:cubicBezTo>
                  <a:pt x="99" y="79"/>
                  <a:pt x="100" y="76"/>
                  <a:pt x="100" y="76"/>
                </a:cubicBezTo>
                <a:cubicBezTo>
                  <a:pt x="101" y="77"/>
                  <a:pt x="100" y="78"/>
                  <a:pt x="101" y="78"/>
                </a:cubicBezTo>
                <a:cubicBezTo>
                  <a:pt x="102" y="75"/>
                  <a:pt x="101" y="72"/>
                  <a:pt x="99" y="69"/>
                </a:cubicBezTo>
                <a:cubicBezTo>
                  <a:pt x="98" y="67"/>
                  <a:pt x="96" y="65"/>
                  <a:pt x="97" y="62"/>
                </a:cubicBezTo>
                <a:cubicBezTo>
                  <a:pt x="98" y="59"/>
                  <a:pt x="103" y="61"/>
                  <a:pt x="100" y="58"/>
                </a:cubicBezTo>
                <a:cubicBezTo>
                  <a:pt x="99" y="57"/>
                  <a:pt x="97" y="56"/>
                  <a:pt x="98" y="54"/>
                </a:cubicBezTo>
                <a:cubicBezTo>
                  <a:pt x="99" y="53"/>
                  <a:pt x="100" y="54"/>
                  <a:pt x="102" y="55"/>
                </a:cubicBezTo>
                <a:cubicBezTo>
                  <a:pt x="103" y="56"/>
                  <a:pt x="104" y="55"/>
                  <a:pt x="104" y="57"/>
                </a:cubicBezTo>
                <a:cubicBezTo>
                  <a:pt x="104" y="58"/>
                  <a:pt x="104" y="59"/>
                  <a:pt x="106" y="60"/>
                </a:cubicBezTo>
                <a:cubicBezTo>
                  <a:pt x="107" y="60"/>
                  <a:pt x="109" y="60"/>
                  <a:pt x="110" y="60"/>
                </a:cubicBezTo>
                <a:cubicBezTo>
                  <a:pt x="111" y="60"/>
                  <a:pt x="113" y="61"/>
                  <a:pt x="114" y="60"/>
                </a:cubicBezTo>
                <a:cubicBezTo>
                  <a:pt x="119" y="59"/>
                  <a:pt x="115" y="65"/>
                  <a:pt x="113" y="66"/>
                </a:cubicBezTo>
                <a:cubicBezTo>
                  <a:pt x="110" y="66"/>
                  <a:pt x="112" y="70"/>
                  <a:pt x="112" y="71"/>
                </a:cubicBezTo>
                <a:cubicBezTo>
                  <a:pt x="113" y="71"/>
                  <a:pt x="115" y="67"/>
                  <a:pt x="115" y="68"/>
                </a:cubicBezTo>
                <a:cubicBezTo>
                  <a:pt x="115" y="71"/>
                  <a:pt x="117" y="74"/>
                  <a:pt x="117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1" name="Freeform 702">
            <a:extLst>
              <a:ext uri="{FF2B5EF4-FFF2-40B4-BE49-F238E27FC236}">
                <a16:creationId xmlns:a16="http://schemas.microsoft.com/office/drawing/2014/main" id="{F9D22E57-1941-1B25-31F5-A0794433D263}"/>
              </a:ext>
            </a:extLst>
          </p:cNvPr>
          <p:cNvSpPr>
            <a:spLocks/>
          </p:cNvSpPr>
          <p:nvPr/>
        </p:nvSpPr>
        <p:spPr bwMode="auto">
          <a:xfrm>
            <a:off x="8227142" y="3306767"/>
            <a:ext cx="236575" cy="651908"/>
          </a:xfrm>
          <a:custGeom>
            <a:avLst/>
            <a:gdLst>
              <a:gd name="T0" fmla="*/ 37 w 41"/>
              <a:gd name="T1" fmla="*/ 37 h 98"/>
              <a:gd name="T2" fmla="*/ 34 w 41"/>
              <a:gd name="T3" fmla="*/ 35 h 98"/>
              <a:gd name="T4" fmla="*/ 31 w 41"/>
              <a:gd name="T5" fmla="*/ 29 h 98"/>
              <a:gd name="T6" fmla="*/ 32 w 41"/>
              <a:gd name="T7" fmla="*/ 25 h 98"/>
              <a:gd name="T8" fmla="*/ 25 w 41"/>
              <a:gd name="T9" fmla="*/ 22 h 98"/>
              <a:gd name="T10" fmla="*/ 30 w 41"/>
              <a:gd name="T11" fmla="*/ 10 h 98"/>
              <a:gd name="T12" fmla="*/ 28 w 41"/>
              <a:gd name="T13" fmla="*/ 6 h 98"/>
              <a:gd name="T14" fmla="*/ 23 w 41"/>
              <a:gd name="T15" fmla="*/ 2 h 98"/>
              <a:gd name="T16" fmla="*/ 22 w 41"/>
              <a:gd name="T17" fmla="*/ 9 h 98"/>
              <a:gd name="T18" fmla="*/ 18 w 41"/>
              <a:gd name="T19" fmla="*/ 9 h 98"/>
              <a:gd name="T20" fmla="*/ 13 w 41"/>
              <a:gd name="T21" fmla="*/ 15 h 98"/>
              <a:gd name="T22" fmla="*/ 11 w 41"/>
              <a:gd name="T23" fmla="*/ 21 h 98"/>
              <a:gd name="T24" fmla="*/ 6 w 41"/>
              <a:gd name="T25" fmla="*/ 25 h 98"/>
              <a:gd name="T26" fmla="*/ 2 w 41"/>
              <a:gd name="T27" fmla="*/ 35 h 98"/>
              <a:gd name="T28" fmla="*/ 0 w 41"/>
              <a:gd name="T29" fmla="*/ 40 h 98"/>
              <a:gd name="T30" fmla="*/ 4 w 41"/>
              <a:gd name="T31" fmla="*/ 44 h 98"/>
              <a:gd name="T32" fmla="*/ 7 w 41"/>
              <a:gd name="T33" fmla="*/ 52 h 98"/>
              <a:gd name="T34" fmla="*/ 11 w 41"/>
              <a:gd name="T35" fmla="*/ 58 h 98"/>
              <a:gd name="T36" fmla="*/ 11 w 41"/>
              <a:gd name="T37" fmla="*/ 64 h 98"/>
              <a:gd name="T38" fmla="*/ 12 w 41"/>
              <a:gd name="T39" fmla="*/ 66 h 98"/>
              <a:gd name="T40" fmla="*/ 14 w 41"/>
              <a:gd name="T41" fmla="*/ 66 h 98"/>
              <a:gd name="T42" fmla="*/ 17 w 41"/>
              <a:gd name="T43" fmla="*/ 65 h 98"/>
              <a:gd name="T44" fmla="*/ 22 w 41"/>
              <a:gd name="T45" fmla="*/ 64 h 98"/>
              <a:gd name="T46" fmla="*/ 25 w 41"/>
              <a:gd name="T47" fmla="*/ 72 h 98"/>
              <a:gd name="T48" fmla="*/ 29 w 41"/>
              <a:gd name="T49" fmla="*/ 80 h 98"/>
              <a:gd name="T50" fmla="*/ 30 w 41"/>
              <a:gd name="T51" fmla="*/ 85 h 98"/>
              <a:gd name="T52" fmla="*/ 29 w 41"/>
              <a:gd name="T53" fmla="*/ 88 h 98"/>
              <a:gd name="T54" fmla="*/ 29 w 41"/>
              <a:gd name="T55" fmla="*/ 98 h 98"/>
              <a:gd name="T56" fmla="*/ 34 w 41"/>
              <a:gd name="T57" fmla="*/ 85 h 98"/>
              <a:gd name="T58" fmla="*/ 28 w 41"/>
              <a:gd name="T59" fmla="*/ 71 h 98"/>
              <a:gd name="T60" fmla="*/ 30 w 41"/>
              <a:gd name="T61" fmla="*/ 65 h 98"/>
              <a:gd name="T62" fmla="*/ 26 w 41"/>
              <a:gd name="T63" fmla="*/ 49 h 98"/>
              <a:gd name="T64" fmla="*/ 34 w 41"/>
              <a:gd name="T65" fmla="*/ 44 h 98"/>
              <a:gd name="T66" fmla="*/ 41 w 41"/>
              <a:gd name="T67" fmla="*/ 3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" h="98">
                <a:moveTo>
                  <a:pt x="39" y="38"/>
                </a:moveTo>
                <a:cubicBezTo>
                  <a:pt x="38" y="38"/>
                  <a:pt x="37" y="39"/>
                  <a:pt x="37" y="37"/>
                </a:cubicBezTo>
                <a:cubicBezTo>
                  <a:pt x="37" y="37"/>
                  <a:pt x="37" y="36"/>
                  <a:pt x="37" y="36"/>
                </a:cubicBezTo>
                <a:cubicBezTo>
                  <a:pt x="37" y="35"/>
                  <a:pt x="34" y="35"/>
                  <a:pt x="34" y="35"/>
                </a:cubicBezTo>
                <a:cubicBezTo>
                  <a:pt x="33" y="34"/>
                  <a:pt x="34" y="32"/>
                  <a:pt x="34" y="31"/>
                </a:cubicBezTo>
                <a:cubicBezTo>
                  <a:pt x="35" y="29"/>
                  <a:pt x="32" y="30"/>
                  <a:pt x="31" y="29"/>
                </a:cubicBezTo>
                <a:cubicBezTo>
                  <a:pt x="31" y="28"/>
                  <a:pt x="30" y="28"/>
                  <a:pt x="30" y="27"/>
                </a:cubicBezTo>
                <a:cubicBezTo>
                  <a:pt x="30" y="26"/>
                  <a:pt x="32" y="25"/>
                  <a:pt x="32" y="25"/>
                </a:cubicBezTo>
                <a:cubicBezTo>
                  <a:pt x="31" y="23"/>
                  <a:pt x="25" y="26"/>
                  <a:pt x="24" y="25"/>
                </a:cubicBezTo>
                <a:cubicBezTo>
                  <a:pt x="24" y="25"/>
                  <a:pt x="25" y="23"/>
                  <a:pt x="25" y="22"/>
                </a:cubicBezTo>
                <a:cubicBezTo>
                  <a:pt x="24" y="21"/>
                  <a:pt x="27" y="19"/>
                  <a:pt x="27" y="18"/>
                </a:cubicBezTo>
                <a:cubicBezTo>
                  <a:pt x="29" y="15"/>
                  <a:pt x="31" y="13"/>
                  <a:pt x="30" y="10"/>
                </a:cubicBezTo>
                <a:cubicBezTo>
                  <a:pt x="30" y="9"/>
                  <a:pt x="31" y="8"/>
                  <a:pt x="31" y="7"/>
                </a:cubicBezTo>
                <a:cubicBezTo>
                  <a:pt x="31" y="5"/>
                  <a:pt x="29" y="7"/>
                  <a:pt x="28" y="6"/>
                </a:cubicBezTo>
                <a:cubicBezTo>
                  <a:pt x="28" y="4"/>
                  <a:pt x="27" y="3"/>
                  <a:pt x="27" y="2"/>
                </a:cubicBezTo>
                <a:cubicBezTo>
                  <a:pt x="25" y="0"/>
                  <a:pt x="25" y="3"/>
                  <a:pt x="23" y="2"/>
                </a:cubicBezTo>
                <a:cubicBezTo>
                  <a:pt x="24" y="4"/>
                  <a:pt x="22" y="4"/>
                  <a:pt x="22" y="5"/>
                </a:cubicBezTo>
                <a:cubicBezTo>
                  <a:pt x="22" y="5"/>
                  <a:pt x="22" y="9"/>
                  <a:pt x="22" y="9"/>
                </a:cubicBezTo>
                <a:cubicBezTo>
                  <a:pt x="21" y="9"/>
                  <a:pt x="21" y="7"/>
                  <a:pt x="21" y="7"/>
                </a:cubicBezTo>
                <a:cubicBezTo>
                  <a:pt x="19" y="7"/>
                  <a:pt x="18" y="8"/>
                  <a:pt x="18" y="9"/>
                </a:cubicBezTo>
                <a:cubicBezTo>
                  <a:pt x="17" y="10"/>
                  <a:pt x="15" y="10"/>
                  <a:pt x="14" y="11"/>
                </a:cubicBezTo>
                <a:cubicBezTo>
                  <a:pt x="13" y="12"/>
                  <a:pt x="14" y="14"/>
                  <a:pt x="13" y="15"/>
                </a:cubicBezTo>
                <a:cubicBezTo>
                  <a:pt x="13" y="16"/>
                  <a:pt x="12" y="17"/>
                  <a:pt x="11" y="18"/>
                </a:cubicBezTo>
                <a:cubicBezTo>
                  <a:pt x="11" y="19"/>
                  <a:pt x="11" y="20"/>
                  <a:pt x="11" y="21"/>
                </a:cubicBezTo>
                <a:cubicBezTo>
                  <a:pt x="11" y="23"/>
                  <a:pt x="10" y="25"/>
                  <a:pt x="9" y="25"/>
                </a:cubicBezTo>
                <a:cubicBezTo>
                  <a:pt x="8" y="25"/>
                  <a:pt x="7" y="25"/>
                  <a:pt x="6" y="25"/>
                </a:cubicBezTo>
                <a:cubicBezTo>
                  <a:pt x="5" y="27"/>
                  <a:pt x="6" y="35"/>
                  <a:pt x="4" y="35"/>
                </a:cubicBezTo>
                <a:cubicBezTo>
                  <a:pt x="4" y="35"/>
                  <a:pt x="2" y="35"/>
                  <a:pt x="2" y="35"/>
                </a:cubicBezTo>
                <a:cubicBezTo>
                  <a:pt x="2" y="36"/>
                  <a:pt x="2" y="37"/>
                  <a:pt x="2" y="37"/>
                </a:cubicBezTo>
                <a:cubicBezTo>
                  <a:pt x="2" y="38"/>
                  <a:pt x="1" y="39"/>
                  <a:pt x="0" y="40"/>
                </a:cubicBezTo>
                <a:cubicBezTo>
                  <a:pt x="0" y="41"/>
                  <a:pt x="4" y="46"/>
                  <a:pt x="5" y="47"/>
                </a:cubicBezTo>
                <a:cubicBezTo>
                  <a:pt x="5" y="47"/>
                  <a:pt x="4" y="44"/>
                  <a:pt x="4" y="44"/>
                </a:cubicBezTo>
                <a:cubicBezTo>
                  <a:pt x="4" y="44"/>
                  <a:pt x="7" y="48"/>
                  <a:pt x="7" y="48"/>
                </a:cubicBezTo>
                <a:cubicBezTo>
                  <a:pt x="8" y="50"/>
                  <a:pt x="6" y="50"/>
                  <a:pt x="7" y="52"/>
                </a:cubicBezTo>
                <a:cubicBezTo>
                  <a:pt x="6" y="51"/>
                  <a:pt x="8" y="51"/>
                  <a:pt x="9" y="52"/>
                </a:cubicBezTo>
                <a:cubicBezTo>
                  <a:pt x="10" y="54"/>
                  <a:pt x="11" y="56"/>
                  <a:pt x="11" y="58"/>
                </a:cubicBezTo>
                <a:cubicBezTo>
                  <a:pt x="11" y="58"/>
                  <a:pt x="10" y="67"/>
                  <a:pt x="10" y="67"/>
                </a:cubicBezTo>
                <a:cubicBezTo>
                  <a:pt x="11" y="67"/>
                  <a:pt x="11" y="64"/>
                  <a:pt x="11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7"/>
                  <a:pt x="12" y="66"/>
                  <a:pt x="12" y="66"/>
                </a:cubicBezTo>
                <a:cubicBezTo>
                  <a:pt x="12" y="66"/>
                  <a:pt x="12" y="68"/>
                  <a:pt x="12" y="68"/>
                </a:cubicBezTo>
                <a:cubicBezTo>
                  <a:pt x="13" y="68"/>
                  <a:pt x="13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7" y="66"/>
                  <a:pt x="17" y="65"/>
                </a:cubicBezTo>
                <a:cubicBezTo>
                  <a:pt x="18" y="65"/>
                  <a:pt x="23" y="62"/>
                  <a:pt x="21" y="61"/>
                </a:cubicBezTo>
                <a:cubicBezTo>
                  <a:pt x="22" y="61"/>
                  <a:pt x="21" y="63"/>
                  <a:pt x="22" y="64"/>
                </a:cubicBezTo>
                <a:cubicBezTo>
                  <a:pt x="23" y="64"/>
                  <a:pt x="24" y="64"/>
                  <a:pt x="24" y="65"/>
                </a:cubicBezTo>
                <a:cubicBezTo>
                  <a:pt x="25" y="67"/>
                  <a:pt x="25" y="70"/>
                  <a:pt x="25" y="72"/>
                </a:cubicBezTo>
                <a:cubicBezTo>
                  <a:pt x="26" y="75"/>
                  <a:pt x="26" y="77"/>
                  <a:pt x="28" y="79"/>
                </a:cubicBezTo>
                <a:cubicBezTo>
                  <a:pt x="28" y="79"/>
                  <a:pt x="29" y="80"/>
                  <a:pt x="29" y="80"/>
                </a:cubicBezTo>
                <a:cubicBezTo>
                  <a:pt x="29" y="82"/>
                  <a:pt x="30" y="82"/>
                  <a:pt x="30" y="82"/>
                </a:cubicBezTo>
                <a:cubicBezTo>
                  <a:pt x="31" y="83"/>
                  <a:pt x="29" y="85"/>
                  <a:pt x="30" y="85"/>
                </a:cubicBezTo>
                <a:cubicBezTo>
                  <a:pt x="30" y="85"/>
                  <a:pt x="30" y="85"/>
                  <a:pt x="31" y="85"/>
                </a:cubicBezTo>
                <a:cubicBezTo>
                  <a:pt x="31" y="86"/>
                  <a:pt x="29" y="87"/>
                  <a:pt x="29" y="88"/>
                </a:cubicBezTo>
                <a:cubicBezTo>
                  <a:pt x="29" y="90"/>
                  <a:pt x="30" y="88"/>
                  <a:pt x="31" y="89"/>
                </a:cubicBezTo>
                <a:cubicBezTo>
                  <a:pt x="31" y="89"/>
                  <a:pt x="29" y="97"/>
                  <a:pt x="29" y="98"/>
                </a:cubicBezTo>
                <a:cubicBezTo>
                  <a:pt x="31" y="96"/>
                  <a:pt x="32" y="92"/>
                  <a:pt x="33" y="90"/>
                </a:cubicBezTo>
                <a:cubicBezTo>
                  <a:pt x="34" y="88"/>
                  <a:pt x="35" y="87"/>
                  <a:pt x="34" y="85"/>
                </a:cubicBezTo>
                <a:cubicBezTo>
                  <a:pt x="33" y="83"/>
                  <a:pt x="33" y="82"/>
                  <a:pt x="33" y="80"/>
                </a:cubicBezTo>
                <a:cubicBezTo>
                  <a:pt x="32" y="78"/>
                  <a:pt x="27" y="74"/>
                  <a:pt x="28" y="71"/>
                </a:cubicBezTo>
                <a:cubicBezTo>
                  <a:pt x="28" y="71"/>
                  <a:pt x="30" y="70"/>
                  <a:pt x="30" y="69"/>
                </a:cubicBezTo>
                <a:cubicBezTo>
                  <a:pt x="29" y="67"/>
                  <a:pt x="30" y="67"/>
                  <a:pt x="30" y="65"/>
                </a:cubicBezTo>
                <a:cubicBezTo>
                  <a:pt x="31" y="62"/>
                  <a:pt x="27" y="60"/>
                  <a:pt x="26" y="58"/>
                </a:cubicBezTo>
                <a:cubicBezTo>
                  <a:pt x="23" y="56"/>
                  <a:pt x="25" y="52"/>
                  <a:pt x="26" y="49"/>
                </a:cubicBezTo>
                <a:cubicBezTo>
                  <a:pt x="26" y="47"/>
                  <a:pt x="27" y="47"/>
                  <a:pt x="29" y="47"/>
                </a:cubicBezTo>
                <a:cubicBezTo>
                  <a:pt x="31" y="47"/>
                  <a:pt x="33" y="45"/>
                  <a:pt x="34" y="44"/>
                </a:cubicBezTo>
                <a:cubicBezTo>
                  <a:pt x="36" y="43"/>
                  <a:pt x="37" y="44"/>
                  <a:pt x="39" y="42"/>
                </a:cubicBezTo>
                <a:cubicBezTo>
                  <a:pt x="40" y="40"/>
                  <a:pt x="41" y="39"/>
                  <a:pt x="41" y="38"/>
                </a:cubicBezTo>
                <a:cubicBezTo>
                  <a:pt x="41" y="38"/>
                  <a:pt x="40" y="38"/>
                  <a:pt x="39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2" name="Freeform 703">
            <a:extLst>
              <a:ext uri="{FF2B5EF4-FFF2-40B4-BE49-F238E27FC236}">
                <a16:creationId xmlns:a16="http://schemas.microsoft.com/office/drawing/2014/main" id="{AA8E6F18-CE02-8D3C-C56D-700AB814F811}"/>
              </a:ext>
            </a:extLst>
          </p:cNvPr>
          <p:cNvSpPr>
            <a:spLocks/>
          </p:cNvSpPr>
          <p:nvPr/>
        </p:nvSpPr>
        <p:spPr bwMode="auto">
          <a:xfrm>
            <a:off x="8116740" y="3385990"/>
            <a:ext cx="132090" cy="185613"/>
          </a:xfrm>
          <a:custGeom>
            <a:avLst/>
            <a:gdLst>
              <a:gd name="T0" fmla="*/ 21 w 23"/>
              <a:gd name="T1" fmla="*/ 26 h 28"/>
              <a:gd name="T2" fmla="*/ 20 w 23"/>
              <a:gd name="T3" fmla="*/ 17 h 28"/>
              <a:gd name="T4" fmla="*/ 18 w 23"/>
              <a:gd name="T5" fmla="*/ 16 h 28"/>
              <a:gd name="T6" fmla="*/ 16 w 23"/>
              <a:gd name="T7" fmla="*/ 18 h 28"/>
              <a:gd name="T8" fmla="*/ 17 w 23"/>
              <a:gd name="T9" fmla="*/ 13 h 28"/>
              <a:gd name="T10" fmla="*/ 18 w 23"/>
              <a:gd name="T11" fmla="*/ 7 h 28"/>
              <a:gd name="T12" fmla="*/ 14 w 23"/>
              <a:gd name="T13" fmla="*/ 7 h 28"/>
              <a:gd name="T14" fmla="*/ 10 w 23"/>
              <a:gd name="T15" fmla="*/ 7 h 28"/>
              <a:gd name="T16" fmla="*/ 8 w 23"/>
              <a:gd name="T17" fmla="*/ 4 h 28"/>
              <a:gd name="T18" fmla="*/ 6 w 23"/>
              <a:gd name="T19" fmla="*/ 2 h 28"/>
              <a:gd name="T20" fmla="*/ 2 w 23"/>
              <a:gd name="T21" fmla="*/ 1 h 28"/>
              <a:gd name="T22" fmla="*/ 4 w 23"/>
              <a:gd name="T23" fmla="*/ 5 h 28"/>
              <a:gd name="T24" fmla="*/ 1 w 23"/>
              <a:gd name="T25" fmla="*/ 9 h 28"/>
              <a:gd name="T26" fmla="*/ 3 w 23"/>
              <a:gd name="T27" fmla="*/ 16 h 28"/>
              <a:gd name="T28" fmla="*/ 5 w 23"/>
              <a:gd name="T29" fmla="*/ 25 h 28"/>
              <a:gd name="T30" fmla="*/ 6 w 23"/>
              <a:gd name="T31" fmla="*/ 22 h 28"/>
              <a:gd name="T32" fmla="*/ 7 w 23"/>
              <a:gd name="T33" fmla="*/ 24 h 28"/>
              <a:gd name="T34" fmla="*/ 7 w 23"/>
              <a:gd name="T35" fmla="*/ 23 h 28"/>
              <a:gd name="T36" fmla="*/ 8 w 23"/>
              <a:gd name="T37" fmla="*/ 21 h 28"/>
              <a:gd name="T38" fmla="*/ 13 w 23"/>
              <a:gd name="T39" fmla="*/ 22 h 28"/>
              <a:gd name="T40" fmla="*/ 11 w 23"/>
              <a:gd name="T41" fmla="*/ 16 h 28"/>
              <a:gd name="T42" fmla="*/ 13 w 23"/>
              <a:gd name="T43" fmla="*/ 19 h 28"/>
              <a:gd name="T44" fmla="*/ 17 w 23"/>
              <a:gd name="T45" fmla="*/ 20 h 28"/>
              <a:gd name="T46" fmla="*/ 18 w 23"/>
              <a:gd name="T47" fmla="*/ 22 h 28"/>
              <a:gd name="T48" fmla="*/ 19 w 23"/>
              <a:gd name="T49" fmla="*/ 28 h 28"/>
              <a:gd name="T50" fmla="*/ 21 w 23"/>
              <a:gd name="T51" fmla="*/ 26 h 28"/>
              <a:gd name="T52" fmla="*/ 21 w 23"/>
              <a:gd name="T53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8">
                <a:moveTo>
                  <a:pt x="21" y="26"/>
                </a:moveTo>
                <a:cubicBezTo>
                  <a:pt x="22" y="24"/>
                  <a:pt x="20" y="19"/>
                  <a:pt x="20" y="17"/>
                </a:cubicBezTo>
                <a:cubicBezTo>
                  <a:pt x="20" y="17"/>
                  <a:pt x="19" y="13"/>
                  <a:pt x="18" y="16"/>
                </a:cubicBezTo>
                <a:cubicBezTo>
                  <a:pt x="18" y="16"/>
                  <a:pt x="17" y="17"/>
                  <a:pt x="16" y="18"/>
                </a:cubicBezTo>
                <a:cubicBezTo>
                  <a:pt x="16" y="17"/>
                  <a:pt x="14" y="13"/>
                  <a:pt x="17" y="13"/>
                </a:cubicBezTo>
                <a:cubicBezTo>
                  <a:pt x="19" y="12"/>
                  <a:pt x="23" y="6"/>
                  <a:pt x="18" y="7"/>
                </a:cubicBezTo>
                <a:cubicBezTo>
                  <a:pt x="17" y="8"/>
                  <a:pt x="15" y="7"/>
                  <a:pt x="14" y="7"/>
                </a:cubicBezTo>
                <a:cubicBezTo>
                  <a:pt x="13" y="7"/>
                  <a:pt x="11" y="7"/>
                  <a:pt x="10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2"/>
                  <a:pt x="7" y="3"/>
                  <a:pt x="6" y="2"/>
                </a:cubicBezTo>
                <a:cubicBezTo>
                  <a:pt x="4" y="1"/>
                  <a:pt x="3" y="0"/>
                  <a:pt x="2" y="1"/>
                </a:cubicBezTo>
                <a:cubicBezTo>
                  <a:pt x="1" y="3"/>
                  <a:pt x="3" y="4"/>
                  <a:pt x="4" y="5"/>
                </a:cubicBezTo>
                <a:cubicBezTo>
                  <a:pt x="7" y="8"/>
                  <a:pt x="2" y="6"/>
                  <a:pt x="1" y="9"/>
                </a:cubicBezTo>
                <a:cubicBezTo>
                  <a:pt x="0" y="12"/>
                  <a:pt x="2" y="14"/>
                  <a:pt x="3" y="16"/>
                </a:cubicBezTo>
                <a:cubicBezTo>
                  <a:pt x="5" y="19"/>
                  <a:pt x="6" y="22"/>
                  <a:pt x="5" y="25"/>
                </a:cubicBezTo>
                <a:cubicBezTo>
                  <a:pt x="6" y="26"/>
                  <a:pt x="6" y="23"/>
                  <a:pt x="6" y="22"/>
                </a:cubicBezTo>
                <a:cubicBezTo>
                  <a:pt x="6" y="23"/>
                  <a:pt x="6" y="24"/>
                  <a:pt x="7" y="24"/>
                </a:cubicBezTo>
                <a:cubicBezTo>
                  <a:pt x="7" y="24"/>
                  <a:pt x="7" y="23"/>
                  <a:pt x="7" y="23"/>
                </a:cubicBezTo>
                <a:cubicBezTo>
                  <a:pt x="8" y="26"/>
                  <a:pt x="8" y="23"/>
                  <a:pt x="8" y="21"/>
                </a:cubicBezTo>
                <a:cubicBezTo>
                  <a:pt x="8" y="22"/>
                  <a:pt x="12" y="25"/>
                  <a:pt x="13" y="22"/>
                </a:cubicBezTo>
                <a:cubicBezTo>
                  <a:pt x="13" y="21"/>
                  <a:pt x="12" y="16"/>
                  <a:pt x="11" y="16"/>
                </a:cubicBezTo>
                <a:cubicBezTo>
                  <a:pt x="12" y="16"/>
                  <a:pt x="13" y="18"/>
                  <a:pt x="13" y="19"/>
                </a:cubicBezTo>
                <a:cubicBezTo>
                  <a:pt x="14" y="20"/>
                  <a:pt x="17" y="18"/>
                  <a:pt x="17" y="20"/>
                </a:cubicBezTo>
                <a:cubicBezTo>
                  <a:pt x="17" y="21"/>
                  <a:pt x="18" y="20"/>
                  <a:pt x="18" y="22"/>
                </a:cubicBezTo>
                <a:cubicBezTo>
                  <a:pt x="18" y="24"/>
                  <a:pt x="18" y="26"/>
                  <a:pt x="19" y="28"/>
                </a:cubicBezTo>
                <a:cubicBezTo>
                  <a:pt x="20" y="27"/>
                  <a:pt x="20" y="27"/>
                  <a:pt x="21" y="26"/>
                </a:cubicBezTo>
                <a:cubicBezTo>
                  <a:pt x="22" y="25"/>
                  <a:pt x="20" y="27"/>
                  <a:pt x="21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3" name="Freeform 704">
            <a:extLst>
              <a:ext uri="{FF2B5EF4-FFF2-40B4-BE49-F238E27FC236}">
                <a16:creationId xmlns:a16="http://schemas.microsoft.com/office/drawing/2014/main" id="{4A239008-D4E6-89EC-672F-5B69A6D271A4}"/>
              </a:ext>
            </a:extLst>
          </p:cNvPr>
          <p:cNvSpPr>
            <a:spLocks/>
          </p:cNvSpPr>
          <p:nvPr/>
        </p:nvSpPr>
        <p:spPr bwMode="auto">
          <a:xfrm>
            <a:off x="8365144" y="3591976"/>
            <a:ext cx="242490" cy="511567"/>
          </a:xfrm>
          <a:custGeom>
            <a:avLst/>
            <a:gdLst>
              <a:gd name="T0" fmla="*/ 40 w 42"/>
              <a:gd name="T1" fmla="*/ 30 h 77"/>
              <a:gd name="T2" fmla="*/ 41 w 42"/>
              <a:gd name="T3" fmla="*/ 27 h 77"/>
              <a:gd name="T4" fmla="*/ 39 w 42"/>
              <a:gd name="T5" fmla="*/ 24 h 77"/>
              <a:gd name="T6" fmla="*/ 36 w 42"/>
              <a:gd name="T7" fmla="*/ 20 h 77"/>
              <a:gd name="T8" fmla="*/ 35 w 42"/>
              <a:gd name="T9" fmla="*/ 15 h 77"/>
              <a:gd name="T10" fmla="*/ 30 w 42"/>
              <a:gd name="T11" fmla="*/ 12 h 77"/>
              <a:gd name="T12" fmla="*/ 25 w 42"/>
              <a:gd name="T13" fmla="*/ 14 h 77"/>
              <a:gd name="T14" fmla="*/ 21 w 42"/>
              <a:gd name="T15" fmla="*/ 14 h 77"/>
              <a:gd name="T16" fmla="*/ 17 w 42"/>
              <a:gd name="T17" fmla="*/ 16 h 77"/>
              <a:gd name="T18" fmla="*/ 19 w 42"/>
              <a:gd name="T19" fmla="*/ 12 h 77"/>
              <a:gd name="T20" fmla="*/ 19 w 42"/>
              <a:gd name="T21" fmla="*/ 9 h 77"/>
              <a:gd name="T22" fmla="*/ 18 w 42"/>
              <a:gd name="T23" fmla="*/ 5 h 77"/>
              <a:gd name="T24" fmla="*/ 15 w 42"/>
              <a:gd name="T25" fmla="*/ 4 h 77"/>
              <a:gd name="T26" fmla="*/ 9 w 42"/>
              <a:gd name="T27" fmla="*/ 1 h 77"/>
              <a:gd name="T28" fmla="*/ 4 w 42"/>
              <a:gd name="T29" fmla="*/ 4 h 77"/>
              <a:gd name="T30" fmla="*/ 1 w 42"/>
              <a:gd name="T31" fmla="*/ 8 h 77"/>
              <a:gd name="T32" fmla="*/ 0 w 42"/>
              <a:gd name="T33" fmla="*/ 13 h 77"/>
              <a:gd name="T34" fmla="*/ 3 w 42"/>
              <a:gd name="T35" fmla="*/ 16 h 77"/>
              <a:gd name="T36" fmla="*/ 6 w 42"/>
              <a:gd name="T37" fmla="*/ 20 h 77"/>
              <a:gd name="T38" fmla="*/ 5 w 42"/>
              <a:gd name="T39" fmla="*/ 24 h 77"/>
              <a:gd name="T40" fmla="*/ 5 w 42"/>
              <a:gd name="T41" fmla="*/ 27 h 77"/>
              <a:gd name="T42" fmla="*/ 4 w 42"/>
              <a:gd name="T43" fmla="*/ 28 h 77"/>
              <a:gd name="T44" fmla="*/ 6 w 42"/>
              <a:gd name="T45" fmla="*/ 33 h 77"/>
              <a:gd name="T46" fmla="*/ 9 w 42"/>
              <a:gd name="T47" fmla="*/ 37 h 77"/>
              <a:gd name="T48" fmla="*/ 10 w 42"/>
              <a:gd name="T49" fmla="*/ 42 h 77"/>
              <a:gd name="T50" fmla="*/ 6 w 42"/>
              <a:gd name="T51" fmla="*/ 52 h 77"/>
              <a:gd name="T52" fmla="*/ 5 w 42"/>
              <a:gd name="T53" fmla="*/ 55 h 77"/>
              <a:gd name="T54" fmla="*/ 4 w 42"/>
              <a:gd name="T55" fmla="*/ 58 h 77"/>
              <a:gd name="T56" fmla="*/ 5 w 42"/>
              <a:gd name="T57" fmla="*/ 62 h 77"/>
              <a:gd name="T58" fmla="*/ 11 w 42"/>
              <a:gd name="T59" fmla="*/ 69 h 77"/>
              <a:gd name="T60" fmla="*/ 13 w 42"/>
              <a:gd name="T61" fmla="*/ 72 h 77"/>
              <a:gd name="T62" fmla="*/ 16 w 42"/>
              <a:gd name="T63" fmla="*/ 72 h 77"/>
              <a:gd name="T64" fmla="*/ 18 w 42"/>
              <a:gd name="T65" fmla="*/ 74 h 77"/>
              <a:gd name="T66" fmla="*/ 19 w 42"/>
              <a:gd name="T67" fmla="*/ 76 h 77"/>
              <a:gd name="T68" fmla="*/ 21 w 42"/>
              <a:gd name="T69" fmla="*/ 76 h 77"/>
              <a:gd name="T70" fmla="*/ 23 w 42"/>
              <a:gd name="T71" fmla="*/ 74 h 77"/>
              <a:gd name="T72" fmla="*/ 16 w 42"/>
              <a:gd name="T73" fmla="*/ 69 h 77"/>
              <a:gd name="T74" fmla="*/ 13 w 42"/>
              <a:gd name="T75" fmla="*/ 67 h 77"/>
              <a:gd name="T76" fmla="*/ 15 w 42"/>
              <a:gd name="T77" fmla="*/ 67 h 77"/>
              <a:gd name="T78" fmla="*/ 12 w 42"/>
              <a:gd name="T79" fmla="*/ 60 h 77"/>
              <a:gd name="T80" fmla="*/ 11 w 42"/>
              <a:gd name="T81" fmla="*/ 58 h 77"/>
              <a:gd name="T82" fmla="*/ 9 w 42"/>
              <a:gd name="T83" fmla="*/ 56 h 77"/>
              <a:gd name="T84" fmla="*/ 11 w 42"/>
              <a:gd name="T85" fmla="*/ 48 h 77"/>
              <a:gd name="T86" fmla="*/ 13 w 42"/>
              <a:gd name="T87" fmla="*/ 43 h 77"/>
              <a:gd name="T88" fmla="*/ 14 w 42"/>
              <a:gd name="T89" fmla="*/ 36 h 77"/>
              <a:gd name="T90" fmla="*/ 17 w 42"/>
              <a:gd name="T91" fmla="*/ 40 h 77"/>
              <a:gd name="T92" fmla="*/ 22 w 42"/>
              <a:gd name="T93" fmla="*/ 41 h 77"/>
              <a:gd name="T94" fmla="*/ 27 w 42"/>
              <a:gd name="T95" fmla="*/ 44 h 77"/>
              <a:gd name="T96" fmla="*/ 24 w 42"/>
              <a:gd name="T97" fmla="*/ 38 h 77"/>
              <a:gd name="T98" fmla="*/ 28 w 42"/>
              <a:gd name="T99" fmla="*/ 33 h 77"/>
              <a:gd name="T100" fmla="*/ 34 w 42"/>
              <a:gd name="T101" fmla="*/ 32 h 77"/>
              <a:gd name="T102" fmla="*/ 38 w 42"/>
              <a:gd name="T103" fmla="*/ 33 h 77"/>
              <a:gd name="T104" fmla="*/ 40 w 42"/>
              <a:gd name="T105" fmla="*/ 30 h 77"/>
              <a:gd name="T106" fmla="*/ 40 w 42"/>
              <a:gd name="T107" fmla="*/ 3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77">
                <a:moveTo>
                  <a:pt x="40" y="30"/>
                </a:moveTo>
                <a:cubicBezTo>
                  <a:pt x="41" y="30"/>
                  <a:pt x="40" y="28"/>
                  <a:pt x="41" y="27"/>
                </a:cubicBezTo>
                <a:cubicBezTo>
                  <a:pt x="42" y="26"/>
                  <a:pt x="40" y="24"/>
                  <a:pt x="39" y="24"/>
                </a:cubicBezTo>
                <a:cubicBezTo>
                  <a:pt x="38" y="23"/>
                  <a:pt x="36" y="22"/>
                  <a:pt x="36" y="20"/>
                </a:cubicBezTo>
                <a:cubicBezTo>
                  <a:pt x="36" y="18"/>
                  <a:pt x="37" y="17"/>
                  <a:pt x="35" y="15"/>
                </a:cubicBezTo>
                <a:cubicBezTo>
                  <a:pt x="34" y="14"/>
                  <a:pt x="32" y="12"/>
                  <a:pt x="30" y="12"/>
                </a:cubicBezTo>
                <a:cubicBezTo>
                  <a:pt x="28" y="12"/>
                  <a:pt x="27" y="14"/>
                  <a:pt x="25" y="14"/>
                </a:cubicBezTo>
                <a:cubicBezTo>
                  <a:pt x="23" y="13"/>
                  <a:pt x="23" y="13"/>
                  <a:pt x="21" y="14"/>
                </a:cubicBezTo>
                <a:cubicBezTo>
                  <a:pt x="21" y="14"/>
                  <a:pt x="18" y="17"/>
                  <a:pt x="17" y="16"/>
                </a:cubicBezTo>
                <a:cubicBezTo>
                  <a:pt x="17" y="15"/>
                  <a:pt x="20" y="13"/>
                  <a:pt x="19" y="12"/>
                </a:cubicBezTo>
                <a:cubicBezTo>
                  <a:pt x="17" y="11"/>
                  <a:pt x="19" y="10"/>
                  <a:pt x="19" y="9"/>
                </a:cubicBezTo>
                <a:cubicBezTo>
                  <a:pt x="19" y="8"/>
                  <a:pt x="19" y="5"/>
                  <a:pt x="18" y="5"/>
                </a:cubicBezTo>
                <a:cubicBezTo>
                  <a:pt x="16" y="6"/>
                  <a:pt x="14" y="6"/>
                  <a:pt x="15" y="4"/>
                </a:cubicBezTo>
                <a:cubicBezTo>
                  <a:pt x="16" y="0"/>
                  <a:pt x="11" y="0"/>
                  <a:pt x="9" y="1"/>
                </a:cubicBezTo>
                <a:cubicBezTo>
                  <a:pt x="8" y="3"/>
                  <a:pt x="6" y="4"/>
                  <a:pt x="4" y="4"/>
                </a:cubicBezTo>
                <a:cubicBezTo>
                  <a:pt x="2" y="4"/>
                  <a:pt x="1" y="7"/>
                  <a:pt x="1" y="8"/>
                </a:cubicBezTo>
                <a:cubicBezTo>
                  <a:pt x="1" y="10"/>
                  <a:pt x="0" y="11"/>
                  <a:pt x="0" y="13"/>
                </a:cubicBezTo>
                <a:cubicBezTo>
                  <a:pt x="0" y="15"/>
                  <a:pt x="1" y="15"/>
                  <a:pt x="3" y="16"/>
                </a:cubicBezTo>
                <a:cubicBezTo>
                  <a:pt x="4" y="18"/>
                  <a:pt x="5" y="19"/>
                  <a:pt x="6" y="20"/>
                </a:cubicBezTo>
                <a:cubicBezTo>
                  <a:pt x="7" y="22"/>
                  <a:pt x="5" y="23"/>
                  <a:pt x="5" y="24"/>
                </a:cubicBezTo>
                <a:cubicBezTo>
                  <a:pt x="5" y="25"/>
                  <a:pt x="6" y="26"/>
                  <a:pt x="5" y="27"/>
                </a:cubicBezTo>
                <a:cubicBezTo>
                  <a:pt x="5" y="27"/>
                  <a:pt x="4" y="27"/>
                  <a:pt x="4" y="28"/>
                </a:cubicBezTo>
                <a:cubicBezTo>
                  <a:pt x="3" y="29"/>
                  <a:pt x="5" y="32"/>
                  <a:pt x="6" y="33"/>
                </a:cubicBezTo>
                <a:cubicBezTo>
                  <a:pt x="7" y="34"/>
                  <a:pt x="8" y="35"/>
                  <a:pt x="9" y="37"/>
                </a:cubicBezTo>
                <a:cubicBezTo>
                  <a:pt x="9" y="39"/>
                  <a:pt x="9" y="40"/>
                  <a:pt x="10" y="42"/>
                </a:cubicBezTo>
                <a:cubicBezTo>
                  <a:pt x="11" y="46"/>
                  <a:pt x="8" y="49"/>
                  <a:pt x="6" y="52"/>
                </a:cubicBezTo>
                <a:cubicBezTo>
                  <a:pt x="6" y="53"/>
                  <a:pt x="5" y="54"/>
                  <a:pt x="5" y="55"/>
                </a:cubicBezTo>
                <a:cubicBezTo>
                  <a:pt x="4" y="56"/>
                  <a:pt x="4" y="57"/>
                  <a:pt x="4" y="58"/>
                </a:cubicBezTo>
                <a:cubicBezTo>
                  <a:pt x="4" y="59"/>
                  <a:pt x="3" y="62"/>
                  <a:pt x="5" y="62"/>
                </a:cubicBezTo>
                <a:cubicBezTo>
                  <a:pt x="8" y="64"/>
                  <a:pt x="9" y="67"/>
                  <a:pt x="11" y="69"/>
                </a:cubicBezTo>
                <a:cubicBezTo>
                  <a:pt x="12" y="70"/>
                  <a:pt x="12" y="71"/>
                  <a:pt x="13" y="72"/>
                </a:cubicBezTo>
                <a:cubicBezTo>
                  <a:pt x="14" y="72"/>
                  <a:pt x="15" y="72"/>
                  <a:pt x="16" y="72"/>
                </a:cubicBezTo>
                <a:cubicBezTo>
                  <a:pt x="17" y="73"/>
                  <a:pt x="18" y="73"/>
                  <a:pt x="18" y="74"/>
                </a:cubicBezTo>
                <a:cubicBezTo>
                  <a:pt x="18" y="75"/>
                  <a:pt x="18" y="76"/>
                  <a:pt x="19" y="76"/>
                </a:cubicBezTo>
                <a:cubicBezTo>
                  <a:pt x="19" y="77"/>
                  <a:pt x="20" y="76"/>
                  <a:pt x="21" y="76"/>
                </a:cubicBezTo>
                <a:cubicBezTo>
                  <a:pt x="22" y="76"/>
                  <a:pt x="23" y="74"/>
                  <a:pt x="23" y="74"/>
                </a:cubicBezTo>
                <a:cubicBezTo>
                  <a:pt x="21" y="71"/>
                  <a:pt x="20" y="70"/>
                  <a:pt x="16" y="69"/>
                </a:cubicBezTo>
                <a:cubicBezTo>
                  <a:pt x="15" y="69"/>
                  <a:pt x="14" y="68"/>
                  <a:pt x="13" y="67"/>
                </a:cubicBezTo>
                <a:cubicBezTo>
                  <a:pt x="13" y="65"/>
                  <a:pt x="14" y="67"/>
                  <a:pt x="15" y="67"/>
                </a:cubicBezTo>
                <a:cubicBezTo>
                  <a:pt x="14" y="67"/>
                  <a:pt x="12" y="61"/>
                  <a:pt x="12" y="60"/>
                </a:cubicBezTo>
                <a:cubicBezTo>
                  <a:pt x="12" y="59"/>
                  <a:pt x="12" y="59"/>
                  <a:pt x="11" y="58"/>
                </a:cubicBezTo>
                <a:cubicBezTo>
                  <a:pt x="10" y="58"/>
                  <a:pt x="9" y="57"/>
                  <a:pt x="9" y="56"/>
                </a:cubicBezTo>
                <a:cubicBezTo>
                  <a:pt x="8" y="53"/>
                  <a:pt x="10" y="50"/>
                  <a:pt x="11" y="48"/>
                </a:cubicBezTo>
                <a:cubicBezTo>
                  <a:pt x="11" y="46"/>
                  <a:pt x="13" y="44"/>
                  <a:pt x="13" y="43"/>
                </a:cubicBezTo>
                <a:cubicBezTo>
                  <a:pt x="13" y="41"/>
                  <a:pt x="12" y="37"/>
                  <a:pt x="14" y="36"/>
                </a:cubicBezTo>
                <a:cubicBezTo>
                  <a:pt x="17" y="36"/>
                  <a:pt x="17" y="37"/>
                  <a:pt x="17" y="40"/>
                </a:cubicBezTo>
                <a:cubicBezTo>
                  <a:pt x="16" y="42"/>
                  <a:pt x="20" y="41"/>
                  <a:pt x="22" y="41"/>
                </a:cubicBezTo>
                <a:cubicBezTo>
                  <a:pt x="23" y="41"/>
                  <a:pt x="26" y="43"/>
                  <a:pt x="27" y="44"/>
                </a:cubicBezTo>
                <a:cubicBezTo>
                  <a:pt x="27" y="42"/>
                  <a:pt x="25" y="41"/>
                  <a:pt x="24" y="38"/>
                </a:cubicBezTo>
                <a:cubicBezTo>
                  <a:pt x="24" y="36"/>
                  <a:pt x="26" y="35"/>
                  <a:pt x="28" y="33"/>
                </a:cubicBezTo>
                <a:cubicBezTo>
                  <a:pt x="29" y="32"/>
                  <a:pt x="32" y="32"/>
                  <a:pt x="34" y="32"/>
                </a:cubicBezTo>
                <a:cubicBezTo>
                  <a:pt x="36" y="32"/>
                  <a:pt x="37" y="32"/>
                  <a:pt x="38" y="33"/>
                </a:cubicBezTo>
                <a:cubicBezTo>
                  <a:pt x="40" y="33"/>
                  <a:pt x="39" y="32"/>
                  <a:pt x="40" y="30"/>
                </a:cubicBezTo>
                <a:cubicBezTo>
                  <a:pt x="41" y="30"/>
                  <a:pt x="40" y="31"/>
                  <a:pt x="40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4" name="Freeform 705">
            <a:extLst>
              <a:ext uri="{FF2B5EF4-FFF2-40B4-BE49-F238E27FC236}">
                <a16:creationId xmlns:a16="http://schemas.microsoft.com/office/drawing/2014/main" id="{E7C1033D-0F1A-2D5D-08BF-F45528641E91}"/>
              </a:ext>
            </a:extLst>
          </p:cNvPr>
          <p:cNvSpPr>
            <a:spLocks/>
          </p:cNvSpPr>
          <p:nvPr/>
        </p:nvSpPr>
        <p:spPr bwMode="auto">
          <a:xfrm>
            <a:off x="8497233" y="3485588"/>
            <a:ext cx="220803" cy="518359"/>
          </a:xfrm>
          <a:custGeom>
            <a:avLst/>
            <a:gdLst>
              <a:gd name="T0" fmla="*/ 37 w 38"/>
              <a:gd name="T1" fmla="*/ 55 h 78"/>
              <a:gd name="T2" fmla="*/ 36 w 38"/>
              <a:gd name="T3" fmla="*/ 49 h 78"/>
              <a:gd name="T4" fmla="*/ 32 w 38"/>
              <a:gd name="T5" fmla="*/ 41 h 78"/>
              <a:gd name="T6" fmla="*/ 28 w 38"/>
              <a:gd name="T7" fmla="*/ 37 h 78"/>
              <a:gd name="T8" fmla="*/ 22 w 38"/>
              <a:gd name="T9" fmla="*/ 31 h 78"/>
              <a:gd name="T10" fmla="*/ 18 w 38"/>
              <a:gd name="T11" fmla="*/ 26 h 78"/>
              <a:gd name="T12" fmla="*/ 19 w 38"/>
              <a:gd name="T13" fmla="*/ 20 h 78"/>
              <a:gd name="T14" fmla="*/ 23 w 38"/>
              <a:gd name="T15" fmla="*/ 15 h 78"/>
              <a:gd name="T16" fmla="*/ 29 w 38"/>
              <a:gd name="T17" fmla="*/ 11 h 78"/>
              <a:gd name="T18" fmla="*/ 23 w 38"/>
              <a:gd name="T19" fmla="*/ 7 h 78"/>
              <a:gd name="T20" fmla="*/ 24 w 38"/>
              <a:gd name="T21" fmla="*/ 4 h 78"/>
              <a:gd name="T22" fmla="*/ 19 w 38"/>
              <a:gd name="T23" fmla="*/ 3 h 78"/>
              <a:gd name="T24" fmla="*/ 14 w 38"/>
              <a:gd name="T25" fmla="*/ 3 h 78"/>
              <a:gd name="T26" fmla="*/ 11 w 38"/>
              <a:gd name="T27" fmla="*/ 5 h 78"/>
              <a:gd name="T28" fmla="*/ 8 w 38"/>
              <a:gd name="T29" fmla="*/ 5 h 78"/>
              <a:gd name="T30" fmla="*/ 5 w 38"/>
              <a:gd name="T31" fmla="*/ 5 h 78"/>
              <a:gd name="T32" fmla="*/ 3 w 38"/>
              <a:gd name="T33" fmla="*/ 5 h 78"/>
              <a:gd name="T34" fmla="*/ 0 w 38"/>
              <a:gd name="T35" fmla="*/ 6 h 78"/>
              <a:gd name="T36" fmla="*/ 4 w 38"/>
              <a:gd name="T37" fmla="*/ 9 h 78"/>
              <a:gd name="T38" fmla="*/ 5 w 38"/>
              <a:gd name="T39" fmla="*/ 13 h 78"/>
              <a:gd name="T40" fmla="*/ 9 w 38"/>
              <a:gd name="T41" fmla="*/ 14 h 78"/>
              <a:gd name="T42" fmla="*/ 12 w 38"/>
              <a:gd name="T43" fmla="*/ 17 h 78"/>
              <a:gd name="T44" fmla="*/ 13 w 38"/>
              <a:gd name="T45" fmla="*/ 21 h 78"/>
              <a:gd name="T46" fmla="*/ 10 w 38"/>
              <a:gd name="T47" fmla="*/ 22 h 78"/>
              <a:gd name="T48" fmla="*/ 14 w 38"/>
              <a:gd name="T49" fmla="*/ 25 h 78"/>
              <a:gd name="T50" fmla="*/ 19 w 38"/>
              <a:gd name="T51" fmla="*/ 31 h 78"/>
              <a:gd name="T52" fmla="*/ 23 w 38"/>
              <a:gd name="T53" fmla="*/ 35 h 78"/>
              <a:gd name="T54" fmla="*/ 26 w 38"/>
              <a:gd name="T55" fmla="*/ 39 h 78"/>
              <a:gd name="T56" fmla="*/ 28 w 38"/>
              <a:gd name="T57" fmla="*/ 43 h 78"/>
              <a:gd name="T58" fmla="*/ 27 w 38"/>
              <a:gd name="T59" fmla="*/ 48 h 78"/>
              <a:gd name="T60" fmla="*/ 28 w 38"/>
              <a:gd name="T61" fmla="*/ 52 h 78"/>
              <a:gd name="T62" fmla="*/ 28 w 38"/>
              <a:gd name="T63" fmla="*/ 57 h 78"/>
              <a:gd name="T64" fmla="*/ 23 w 38"/>
              <a:gd name="T65" fmla="*/ 60 h 78"/>
              <a:gd name="T66" fmla="*/ 20 w 38"/>
              <a:gd name="T67" fmla="*/ 62 h 78"/>
              <a:gd name="T68" fmla="*/ 20 w 38"/>
              <a:gd name="T69" fmla="*/ 65 h 78"/>
              <a:gd name="T70" fmla="*/ 18 w 38"/>
              <a:gd name="T71" fmla="*/ 66 h 78"/>
              <a:gd name="T72" fmla="*/ 14 w 38"/>
              <a:gd name="T73" fmla="*/ 67 h 78"/>
              <a:gd name="T74" fmla="*/ 15 w 38"/>
              <a:gd name="T75" fmla="*/ 70 h 78"/>
              <a:gd name="T76" fmla="*/ 14 w 38"/>
              <a:gd name="T77" fmla="*/ 74 h 78"/>
              <a:gd name="T78" fmla="*/ 14 w 38"/>
              <a:gd name="T79" fmla="*/ 77 h 78"/>
              <a:gd name="T80" fmla="*/ 18 w 38"/>
              <a:gd name="T81" fmla="*/ 75 h 78"/>
              <a:gd name="T82" fmla="*/ 19 w 38"/>
              <a:gd name="T83" fmla="*/ 71 h 78"/>
              <a:gd name="T84" fmla="*/ 22 w 38"/>
              <a:gd name="T85" fmla="*/ 72 h 78"/>
              <a:gd name="T86" fmla="*/ 21 w 38"/>
              <a:gd name="T87" fmla="*/ 70 h 78"/>
              <a:gd name="T88" fmla="*/ 23 w 38"/>
              <a:gd name="T89" fmla="*/ 71 h 78"/>
              <a:gd name="T90" fmla="*/ 24 w 38"/>
              <a:gd name="T91" fmla="*/ 67 h 78"/>
              <a:gd name="T92" fmla="*/ 26 w 38"/>
              <a:gd name="T93" fmla="*/ 68 h 78"/>
              <a:gd name="T94" fmla="*/ 30 w 38"/>
              <a:gd name="T95" fmla="*/ 66 h 78"/>
              <a:gd name="T96" fmla="*/ 36 w 38"/>
              <a:gd name="T97" fmla="*/ 61 h 78"/>
              <a:gd name="T98" fmla="*/ 36 w 38"/>
              <a:gd name="T99" fmla="*/ 57 h 78"/>
              <a:gd name="T100" fmla="*/ 37 w 38"/>
              <a:gd name="T101" fmla="*/ 55 h 78"/>
              <a:gd name="T102" fmla="*/ 37 w 38"/>
              <a:gd name="T103" fmla="*/ 5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" h="78">
                <a:moveTo>
                  <a:pt x="37" y="55"/>
                </a:moveTo>
                <a:cubicBezTo>
                  <a:pt x="36" y="54"/>
                  <a:pt x="36" y="52"/>
                  <a:pt x="36" y="49"/>
                </a:cubicBezTo>
                <a:cubicBezTo>
                  <a:pt x="35" y="46"/>
                  <a:pt x="34" y="44"/>
                  <a:pt x="32" y="41"/>
                </a:cubicBezTo>
                <a:cubicBezTo>
                  <a:pt x="31" y="39"/>
                  <a:pt x="30" y="38"/>
                  <a:pt x="28" y="37"/>
                </a:cubicBezTo>
                <a:cubicBezTo>
                  <a:pt x="26" y="35"/>
                  <a:pt x="23" y="34"/>
                  <a:pt x="22" y="31"/>
                </a:cubicBezTo>
                <a:cubicBezTo>
                  <a:pt x="22" y="29"/>
                  <a:pt x="20" y="28"/>
                  <a:pt x="18" y="26"/>
                </a:cubicBezTo>
                <a:cubicBezTo>
                  <a:pt x="17" y="25"/>
                  <a:pt x="18" y="21"/>
                  <a:pt x="19" y="20"/>
                </a:cubicBezTo>
                <a:cubicBezTo>
                  <a:pt x="21" y="19"/>
                  <a:pt x="23" y="17"/>
                  <a:pt x="23" y="15"/>
                </a:cubicBezTo>
                <a:cubicBezTo>
                  <a:pt x="24" y="14"/>
                  <a:pt x="28" y="12"/>
                  <a:pt x="29" y="11"/>
                </a:cubicBezTo>
                <a:cubicBezTo>
                  <a:pt x="27" y="10"/>
                  <a:pt x="25" y="9"/>
                  <a:pt x="23" y="7"/>
                </a:cubicBezTo>
                <a:cubicBezTo>
                  <a:pt x="21" y="6"/>
                  <a:pt x="24" y="6"/>
                  <a:pt x="24" y="4"/>
                </a:cubicBezTo>
                <a:cubicBezTo>
                  <a:pt x="24" y="4"/>
                  <a:pt x="19" y="3"/>
                  <a:pt x="19" y="3"/>
                </a:cubicBezTo>
                <a:cubicBezTo>
                  <a:pt x="17" y="2"/>
                  <a:pt x="15" y="0"/>
                  <a:pt x="14" y="3"/>
                </a:cubicBezTo>
                <a:cubicBezTo>
                  <a:pt x="13" y="4"/>
                  <a:pt x="12" y="4"/>
                  <a:pt x="11" y="5"/>
                </a:cubicBezTo>
                <a:cubicBezTo>
                  <a:pt x="9" y="8"/>
                  <a:pt x="9" y="4"/>
                  <a:pt x="8" y="5"/>
                </a:cubicBezTo>
                <a:cubicBezTo>
                  <a:pt x="6" y="6"/>
                  <a:pt x="6" y="5"/>
                  <a:pt x="5" y="5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1" y="6"/>
                  <a:pt x="0" y="6"/>
                </a:cubicBezTo>
                <a:cubicBezTo>
                  <a:pt x="0" y="7"/>
                  <a:pt x="3" y="9"/>
                  <a:pt x="4" y="9"/>
                </a:cubicBezTo>
                <a:cubicBezTo>
                  <a:pt x="5" y="11"/>
                  <a:pt x="4" y="12"/>
                  <a:pt x="5" y="13"/>
                </a:cubicBezTo>
                <a:cubicBezTo>
                  <a:pt x="5" y="15"/>
                  <a:pt x="8" y="15"/>
                  <a:pt x="9" y="14"/>
                </a:cubicBezTo>
                <a:cubicBezTo>
                  <a:pt x="11" y="13"/>
                  <a:pt x="12" y="16"/>
                  <a:pt x="12" y="17"/>
                </a:cubicBezTo>
                <a:cubicBezTo>
                  <a:pt x="13" y="19"/>
                  <a:pt x="15" y="19"/>
                  <a:pt x="13" y="21"/>
                </a:cubicBezTo>
                <a:cubicBezTo>
                  <a:pt x="11" y="22"/>
                  <a:pt x="10" y="19"/>
                  <a:pt x="10" y="22"/>
                </a:cubicBezTo>
                <a:cubicBezTo>
                  <a:pt x="10" y="24"/>
                  <a:pt x="13" y="24"/>
                  <a:pt x="14" y="25"/>
                </a:cubicBezTo>
                <a:cubicBezTo>
                  <a:pt x="16" y="27"/>
                  <a:pt x="17" y="29"/>
                  <a:pt x="19" y="31"/>
                </a:cubicBezTo>
                <a:cubicBezTo>
                  <a:pt x="20" y="33"/>
                  <a:pt x="22" y="33"/>
                  <a:pt x="23" y="35"/>
                </a:cubicBezTo>
                <a:cubicBezTo>
                  <a:pt x="24" y="37"/>
                  <a:pt x="24" y="38"/>
                  <a:pt x="26" y="39"/>
                </a:cubicBezTo>
                <a:cubicBezTo>
                  <a:pt x="27" y="40"/>
                  <a:pt x="26" y="42"/>
                  <a:pt x="28" y="43"/>
                </a:cubicBezTo>
                <a:cubicBezTo>
                  <a:pt x="29" y="44"/>
                  <a:pt x="28" y="47"/>
                  <a:pt x="27" y="48"/>
                </a:cubicBezTo>
                <a:cubicBezTo>
                  <a:pt x="26" y="49"/>
                  <a:pt x="27" y="51"/>
                  <a:pt x="28" y="52"/>
                </a:cubicBezTo>
                <a:cubicBezTo>
                  <a:pt x="28" y="54"/>
                  <a:pt x="28" y="55"/>
                  <a:pt x="28" y="57"/>
                </a:cubicBezTo>
                <a:cubicBezTo>
                  <a:pt x="26" y="59"/>
                  <a:pt x="26" y="59"/>
                  <a:pt x="23" y="60"/>
                </a:cubicBezTo>
                <a:cubicBezTo>
                  <a:pt x="21" y="60"/>
                  <a:pt x="24" y="63"/>
                  <a:pt x="20" y="62"/>
                </a:cubicBezTo>
                <a:cubicBezTo>
                  <a:pt x="18" y="62"/>
                  <a:pt x="20" y="64"/>
                  <a:pt x="20" y="65"/>
                </a:cubicBezTo>
                <a:cubicBezTo>
                  <a:pt x="21" y="67"/>
                  <a:pt x="19" y="66"/>
                  <a:pt x="18" y="66"/>
                </a:cubicBezTo>
                <a:cubicBezTo>
                  <a:pt x="16" y="66"/>
                  <a:pt x="15" y="66"/>
                  <a:pt x="14" y="67"/>
                </a:cubicBezTo>
                <a:cubicBezTo>
                  <a:pt x="11" y="69"/>
                  <a:pt x="13" y="69"/>
                  <a:pt x="15" y="70"/>
                </a:cubicBezTo>
                <a:cubicBezTo>
                  <a:pt x="16" y="70"/>
                  <a:pt x="14" y="73"/>
                  <a:pt x="14" y="74"/>
                </a:cubicBezTo>
                <a:cubicBezTo>
                  <a:pt x="13" y="74"/>
                  <a:pt x="13" y="78"/>
                  <a:pt x="14" y="77"/>
                </a:cubicBezTo>
                <a:cubicBezTo>
                  <a:pt x="16" y="76"/>
                  <a:pt x="17" y="75"/>
                  <a:pt x="18" y="75"/>
                </a:cubicBezTo>
                <a:cubicBezTo>
                  <a:pt x="22" y="74"/>
                  <a:pt x="20" y="73"/>
                  <a:pt x="19" y="71"/>
                </a:cubicBezTo>
                <a:cubicBezTo>
                  <a:pt x="20" y="71"/>
                  <a:pt x="21" y="73"/>
                  <a:pt x="22" y="72"/>
                </a:cubicBezTo>
                <a:cubicBezTo>
                  <a:pt x="23" y="71"/>
                  <a:pt x="21" y="70"/>
                  <a:pt x="21" y="70"/>
                </a:cubicBezTo>
                <a:cubicBezTo>
                  <a:pt x="21" y="69"/>
                  <a:pt x="23" y="71"/>
                  <a:pt x="23" y="71"/>
                </a:cubicBezTo>
                <a:cubicBezTo>
                  <a:pt x="22" y="71"/>
                  <a:pt x="23" y="67"/>
                  <a:pt x="24" y="67"/>
                </a:cubicBezTo>
                <a:cubicBezTo>
                  <a:pt x="24" y="66"/>
                  <a:pt x="26" y="68"/>
                  <a:pt x="26" y="68"/>
                </a:cubicBezTo>
                <a:cubicBezTo>
                  <a:pt x="28" y="68"/>
                  <a:pt x="29" y="67"/>
                  <a:pt x="30" y="66"/>
                </a:cubicBezTo>
                <a:cubicBezTo>
                  <a:pt x="31" y="65"/>
                  <a:pt x="36" y="63"/>
                  <a:pt x="36" y="61"/>
                </a:cubicBezTo>
                <a:cubicBezTo>
                  <a:pt x="36" y="60"/>
                  <a:pt x="35" y="59"/>
                  <a:pt x="36" y="57"/>
                </a:cubicBezTo>
                <a:cubicBezTo>
                  <a:pt x="36" y="56"/>
                  <a:pt x="38" y="57"/>
                  <a:pt x="37" y="55"/>
                </a:cubicBezTo>
                <a:cubicBezTo>
                  <a:pt x="36" y="54"/>
                  <a:pt x="38" y="56"/>
                  <a:pt x="37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5" name="Freeform 706">
            <a:extLst>
              <a:ext uri="{FF2B5EF4-FFF2-40B4-BE49-F238E27FC236}">
                <a16:creationId xmlns:a16="http://schemas.microsoft.com/office/drawing/2014/main" id="{7D66C0DA-FFBE-1505-7601-B5D9E71FB09B}"/>
              </a:ext>
            </a:extLst>
          </p:cNvPr>
          <p:cNvSpPr>
            <a:spLocks/>
          </p:cNvSpPr>
          <p:nvPr/>
        </p:nvSpPr>
        <p:spPr bwMode="auto">
          <a:xfrm>
            <a:off x="8445974" y="3526333"/>
            <a:ext cx="212918" cy="298791"/>
          </a:xfrm>
          <a:custGeom>
            <a:avLst/>
            <a:gdLst>
              <a:gd name="T0" fmla="*/ 37 w 37"/>
              <a:gd name="T1" fmla="*/ 38 h 45"/>
              <a:gd name="T2" fmla="*/ 35 w 37"/>
              <a:gd name="T3" fmla="*/ 35 h 45"/>
              <a:gd name="T4" fmla="*/ 33 w 37"/>
              <a:gd name="T5" fmla="*/ 32 h 45"/>
              <a:gd name="T6" fmla="*/ 30 w 37"/>
              <a:gd name="T7" fmla="*/ 28 h 45"/>
              <a:gd name="T8" fmla="*/ 26 w 37"/>
              <a:gd name="T9" fmla="*/ 22 h 45"/>
              <a:gd name="T10" fmla="*/ 22 w 37"/>
              <a:gd name="T11" fmla="*/ 18 h 45"/>
              <a:gd name="T12" fmla="*/ 19 w 37"/>
              <a:gd name="T13" fmla="*/ 15 h 45"/>
              <a:gd name="T14" fmla="*/ 22 w 37"/>
              <a:gd name="T15" fmla="*/ 14 h 45"/>
              <a:gd name="T16" fmla="*/ 21 w 37"/>
              <a:gd name="T17" fmla="*/ 10 h 45"/>
              <a:gd name="T18" fmla="*/ 14 w 37"/>
              <a:gd name="T19" fmla="*/ 8 h 45"/>
              <a:gd name="T20" fmla="*/ 13 w 37"/>
              <a:gd name="T21" fmla="*/ 4 h 45"/>
              <a:gd name="T22" fmla="*/ 9 w 37"/>
              <a:gd name="T23" fmla="*/ 0 h 45"/>
              <a:gd name="T24" fmla="*/ 7 w 37"/>
              <a:gd name="T25" fmla="*/ 0 h 45"/>
              <a:gd name="T26" fmla="*/ 8 w 37"/>
              <a:gd name="T27" fmla="*/ 4 h 45"/>
              <a:gd name="T28" fmla="*/ 8 w 37"/>
              <a:gd name="T29" fmla="*/ 7 h 45"/>
              <a:gd name="T30" fmla="*/ 4 w 37"/>
              <a:gd name="T31" fmla="*/ 5 h 45"/>
              <a:gd name="T32" fmla="*/ 0 w 37"/>
              <a:gd name="T33" fmla="*/ 10 h 45"/>
              <a:gd name="T34" fmla="*/ 4 w 37"/>
              <a:gd name="T35" fmla="*/ 15 h 45"/>
              <a:gd name="T36" fmla="*/ 4 w 37"/>
              <a:gd name="T37" fmla="*/ 22 h 45"/>
              <a:gd name="T38" fmla="*/ 3 w 37"/>
              <a:gd name="T39" fmla="*/ 26 h 45"/>
              <a:gd name="T40" fmla="*/ 7 w 37"/>
              <a:gd name="T41" fmla="*/ 25 h 45"/>
              <a:gd name="T42" fmla="*/ 10 w 37"/>
              <a:gd name="T43" fmla="*/ 23 h 45"/>
              <a:gd name="T44" fmla="*/ 15 w 37"/>
              <a:gd name="T45" fmla="*/ 22 h 45"/>
              <a:gd name="T46" fmla="*/ 23 w 37"/>
              <a:gd name="T47" fmla="*/ 28 h 45"/>
              <a:gd name="T48" fmla="*/ 27 w 37"/>
              <a:gd name="T49" fmla="*/ 36 h 45"/>
              <a:gd name="T50" fmla="*/ 27 w 37"/>
              <a:gd name="T51" fmla="*/ 39 h 45"/>
              <a:gd name="T52" fmla="*/ 25 w 37"/>
              <a:gd name="T53" fmla="*/ 43 h 45"/>
              <a:gd name="T54" fmla="*/ 29 w 37"/>
              <a:gd name="T55" fmla="*/ 43 h 45"/>
              <a:gd name="T56" fmla="*/ 32 w 37"/>
              <a:gd name="T57" fmla="*/ 42 h 45"/>
              <a:gd name="T58" fmla="*/ 35 w 37"/>
              <a:gd name="T59" fmla="*/ 42 h 45"/>
              <a:gd name="T60" fmla="*/ 37 w 37"/>
              <a:gd name="T61" fmla="*/ 3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" h="45">
                <a:moveTo>
                  <a:pt x="37" y="38"/>
                </a:moveTo>
                <a:cubicBezTo>
                  <a:pt x="37" y="37"/>
                  <a:pt x="36" y="37"/>
                  <a:pt x="35" y="35"/>
                </a:cubicBezTo>
                <a:cubicBezTo>
                  <a:pt x="35" y="33"/>
                  <a:pt x="34" y="34"/>
                  <a:pt x="33" y="32"/>
                </a:cubicBezTo>
                <a:cubicBezTo>
                  <a:pt x="32" y="30"/>
                  <a:pt x="32" y="29"/>
                  <a:pt x="30" y="28"/>
                </a:cubicBezTo>
                <a:cubicBezTo>
                  <a:pt x="28" y="26"/>
                  <a:pt x="27" y="24"/>
                  <a:pt x="26" y="22"/>
                </a:cubicBezTo>
                <a:cubicBezTo>
                  <a:pt x="25" y="21"/>
                  <a:pt x="23" y="19"/>
                  <a:pt x="22" y="18"/>
                </a:cubicBezTo>
                <a:cubicBezTo>
                  <a:pt x="20" y="17"/>
                  <a:pt x="19" y="18"/>
                  <a:pt x="19" y="15"/>
                </a:cubicBezTo>
                <a:cubicBezTo>
                  <a:pt x="19" y="14"/>
                  <a:pt x="21" y="16"/>
                  <a:pt x="22" y="14"/>
                </a:cubicBezTo>
                <a:cubicBezTo>
                  <a:pt x="24" y="13"/>
                  <a:pt x="22" y="12"/>
                  <a:pt x="21" y="10"/>
                </a:cubicBezTo>
                <a:cubicBezTo>
                  <a:pt x="19" y="5"/>
                  <a:pt x="16" y="11"/>
                  <a:pt x="14" y="8"/>
                </a:cubicBezTo>
                <a:cubicBezTo>
                  <a:pt x="13" y="7"/>
                  <a:pt x="14" y="5"/>
                  <a:pt x="13" y="4"/>
                </a:cubicBezTo>
                <a:cubicBezTo>
                  <a:pt x="12" y="3"/>
                  <a:pt x="10" y="2"/>
                  <a:pt x="9" y="0"/>
                </a:cubicBezTo>
                <a:cubicBezTo>
                  <a:pt x="9" y="0"/>
                  <a:pt x="7" y="0"/>
                  <a:pt x="7" y="0"/>
                </a:cubicBezTo>
                <a:cubicBezTo>
                  <a:pt x="6" y="1"/>
                  <a:pt x="8" y="3"/>
                  <a:pt x="8" y="4"/>
                </a:cubicBezTo>
                <a:cubicBezTo>
                  <a:pt x="8" y="5"/>
                  <a:pt x="9" y="7"/>
                  <a:pt x="8" y="7"/>
                </a:cubicBezTo>
                <a:cubicBezTo>
                  <a:pt x="6" y="7"/>
                  <a:pt x="6" y="5"/>
                  <a:pt x="4" y="5"/>
                </a:cubicBezTo>
                <a:cubicBezTo>
                  <a:pt x="3" y="4"/>
                  <a:pt x="0" y="10"/>
                  <a:pt x="0" y="10"/>
                </a:cubicBezTo>
                <a:cubicBezTo>
                  <a:pt x="1" y="13"/>
                  <a:pt x="0" y="17"/>
                  <a:pt x="4" y="15"/>
                </a:cubicBezTo>
                <a:cubicBezTo>
                  <a:pt x="6" y="14"/>
                  <a:pt x="4" y="22"/>
                  <a:pt x="4" y="22"/>
                </a:cubicBezTo>
                <a:cubicBezTo>
                  <a:pt x="6" y="23"/>
                  <a:pt x="4" y="24"/>
                  <a:pt x="3" y="26"/>
                </a:cubicBezTo>
                <a:cubicBezTo>
                  <a:pt x="3" y="27"/>
                  <a:pt x="6" y="25"/>
                  <a:pt x="7" y="25"/>
                </a:cubicBezTo>
                <a:cubicBezTo>
                  <a:pt x="7" y="24"/>
                  <a:pt x="9" y="23"/>
                  <a:pt x="10" y="23"/>
                </a:cubicBezTo>
                <a:cubicBezTo>
                  <a:pt x="12" y="24"/>
                  <a:pt x="13" y="24"/>
                  <a:pt x="15" y="22"/>
                </a:cubicBezTo>
                <a:cubicBezTo>
                  <a:pt x="17" y="21"/>
                  <a:pt x="24" y="25"/>
                  <a:pt x="23" y="28"/>
                </a:cubicBezTo>
                <a:cubicBezTo>
                  <a:pt x="21" y="32"/>
                  <a:pt x="25" y="33"/>
                  <a:pt x="27" y="36"/>
                </a:cubicBezTo>
                <a:cubicBezTo>
                  <a:pt x="27" y="37"/>
                  <a:pt x="27" y="38"/>
                  <a:pt x="27" y="39"/>
                </a:cubicBezTo>
                <a:cubicBezTo>
                  <a:pt x="27" y="40"/>
                  <a:pt x="26" y="42"/>
                  <a:pt x="25" y="43"/>
                </a:cubicBezTo>
                <a:cubicBezTo>
                  <a:pt x="26" y="43"/>
                  <a:pt x="29" y="45"/>
                  <a:pt x="29" y="43"/>
                </a:cubicBezTo>
                <a:cubicBezTo>
                  <a:pt x="29" y="42"/>
                  <a:pt x="31" y="41"/>
                  <a:pt x="32" y="42"/>
                </a:cubicBezTo>
                <a:cubicBezTo>
                  <a:pt x="33" y="43"/>
                  <a:pt x="34" y="43"/>
                  <a:pt x="35" y="42"/>
                </a:cubicBezTo>
                <a:cubicBezTo>
                  <a:pt x="37" y="42"/>
                  <a:pt x="37" y="40"/>
                  <a:pt x="37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6" name="Freeform 707">
            <a:extLst>
              <a:ext uri="{FF2B5EF4-FFF2-40B4-BE49-F238E27FC236}">
                <a16:creationId xmlns:a16="http://schemas.microsoft.com/office/drawing/2014/main" id="{CAA70332-3ADB-405F-F2EA-0F34FAA455E2}"/>
              </a:ext>
            </a:extLst>
          </p:cNvPr>
          <p:cNvSpPr>
            <a:spLocks/>
          </p:cNvSpPr>
          <p:nvPr/>
        </p:nvSpPr>
        <p:spPr bwMode="auto">
          <a:xfrm>
            <a:off x="9358760" y="4336689"/>
            <a:ext cx="260233" cy="253520"/>
          </a:xfrm>
          <a:custGeom>
            <a:avLst/>
            <a:gdLst>
              <a:gd name="T0" fmla="*/ 45 w 45"/>
              <a:gd name="T1" fmla="*/ 29 h 38"/>
              <a:gd name="T2" fmla="*/ 45 w 45"/>
              <a:gd name="T3" fmla="*/ 26 h 38"/>
              <a:gd name="T4" fmla="*/ 45 w 45"/>
              <a:gd name="T5" fmla="*/ 24 h 38"/>
              <a:gd name="T6" fmla="*/ 45 w 45"/>
              <a:gd name="T7" fmla="*/ 15 h 38"/>
              <a:gd name="T8" fmla="*/ 45 w 45"/>
              <a:gd name="T9" fmla="*/ 6 h 38"/>
              <a:gd name="T10" fmla="*/ 35 w 45"/>
              <a:gd name="T11" fmla="*/ 3 h 38"/>
              <a:gd name="T12" fmla="*/ 30 w 45"/>
              <a:gd name="T13" fmla="*/ 0 h 38"/>
              <a:gd name="T14" fmla="*/ 26 w 45"/>
              <a:gd name="T15" fmla="*/ 3 h 38"/>
              <a:gd name="T16" fmla="*/ 22 w 45"/>
              <a:gd name="T17" fmla="*/ 5 h 38"/>
              <a:gd name="T18" fmla="*/ 18 w 45"/>
              <a:gd name="T19" fmla="*/ 10 h 38"/>
              <a:gd name="T20" fmla="*/ 14 w 45"/>
              <a:gd name="T21" fmla="*/ 8 h 38"/>
              <a:gd name="T22" fmla="*/ 11 w 45"/>
              <a:gd name="T23" fmla="*/ 5 h 38"/>
              <a:gd name="T24" fmla="*/ 9 w 45"/>
              <a:gd name="T25" fmla="*/ 6 h 38"/>
              <a:gd name="T26" fmla="*/ 7 w 45"/>
              <a:gd name="T27" fmla="*/ 5 h 38"/>
              <a:gd name="T28" fmla="*/ 4 w 45"/>
              <a:gd name="T29" fmla="*/ 6 h 38"/>
              <a:gd name="T30" fmla="*/ 0 w 45"/>
              <a:gd name="T31" fmla="*/ 7 h 38"/>
              <a:gd name="T32" fmla="*/ 3 w 45"/>
              <a:gd name="T33" fmla="*/ 8 h 38"/>
              <a:gd name="T34" fmla="*/ 4 w 45"/>
              <a:gd name="T35" fmla="*/ 11 h 38"/>
              <a:gd name="T36" fmla="*/ 7 w 45"/>
              <a:gd name="T37" fmla="*/ 14 h 38"/>
              <a:gd name="T38" fmla="*/ 9 w 45"/>
              <a:gd name="T39" fmla="*/ 8 h 38"/>
              <a:gd name="T40" fmla="*/ 10 w 45"/>
              <a:gd name="T41" fmla="*/ 12 h 38"/>
              <a:gd name="T42" fmla="*/ 15 w 45"/>
              <a:gd name="T43" fmla="*/ 12 h 38"/>
              <a:gd name="T44" fmla="*/ 18 w 45"/>
              <a:gd name="T45" fmla="*/ 15 h 38"/>
              <a:gd name="T46" fmla="*/ 27 w 45"/>
              <a:gd name="T47" fmla="*/ 19 h 38"/>
              <a:gd name="T48" fmla="*/ 32 w 45"/>
              <a:gd name="T49" fmla="*/ 22 h 38"/>
              <a:gd name="T50" fmla="*/ 34 w 45"/>
              <a:gd name="T51" fmla="*/ 26 h 38"/>
              <a:gd name="T52" fmla="*/ 36 w 45"/>
              <a:gd name="T53" fmla="*/ 27 h 38"/>
              <a:gd name="T54" fmla="*/ 34 w 45"/>
              <a:gd name="T55" fmla="*/ 28 h 38"/>
              <a:gd name="T56" fmla="*/ 36 w 45"/>
              <a:gd name="T57" fmla="*/ 29 h 38"/>
              <a:gd name="T58" fmla="*/ 35 w 45"/>
              <a:gd name="T59" fmla="*/ 30 h 38"/>
              <a:gd name="T60" fmla="*/ 32 w 45"/>
              <a:gd name="T61" fmla="*/ 31 h 38"/>
              <a:gd name="T62" fmla="*/ 29 w 45"/>
              <a:gd name="T63" fmla="*/ 34 h 38"/>
              <a:gd name="T64" fmla="*/ 34 w 45"/>
              <a:gd name="T65" fmla="*/ 35 h 38"/>
              <a:gd name="T66" fmla="*/ 36 w 45"/>
              <a:gd name="T67" fmla="*/ 31 h 38"/>
              <a:gd name="T68" fmla="*/ 36 w 45"/>
              <a:gd name="T69" fmla="*/ 33 h 38"/>
              <a:gd name="T70" fmla="*/ 40 w 45"/>
              <a:gd name="T71" fmla="*/ 32 h 38"/>
              <a:gd name="T72" fmla="*/ 45 w 45"/>
              <a:gd name="T73" fmla="*/ 38 h 38"/>
              <a:gd name="T74" fmla="*/ 45 w 45"/>
              <a:gd name="T75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38">
                <a:moveTo>
                  <a:pt x="45" y="29"/>
                </a:moveTo>
                <a:cubicBezTo>
                  <a:pt x="45" y="28"/>
                  <a:pt x="44" y="27"/>
                  <a:pt x="45" y="26"/>
                </a:cubicBezTo>
                <a:cubicBezTo>
                  <a:pt x="45" y="25"/>
                  <a:pt x="45" y="25"/>
                  <a:pt x="45" y="24"/>
                </a:cubicBezTo>
                <a:cubicBezTo>
                  <a:pt x="45" y="21"/>
                  <a:pt x="45" y="18"/>
                  <a:pt x="45" y="15"/>
                </a:cubicBezTo>
                <a:cubicBezTo>
                  <a:pt x="45" y="12"/>
                  <a:pt x="45" y="9"/>
                  <a:pt x="45" y="6"/>
                </a:cubicBezTo>
                <a:cubicBezTo>
                  <a:pt x="45" y="6"/>
                  <a:pt x="36" y="3"/>
                  <a:pt x="35" y="3"/>
                </a:cubicBezTo>
                <a:cubicBezTo>
                  <a:pt x="33" y="2"/>
                  <a:pt x="32" y="1"/>
                  <a:pt x="30" y="0"/>
                </a:cubicBezTo>
                <a:cubicBezTo>
                  <a:pt x="27" y="0"/>
                  <a:pt x="27" y="2"/>
                  <a:pt x="26" y="3"/>
                </a:cubicBezTo>
                <a:cubicBezTo>
                  <a:pt x="26" y="4"/>
                  <a:pt x="23" y="4"/>
                  <a:pt x="22" y="5"/>
                </a:cubicBezTo>
                <a:cubicBezTo>
                  <a:pt x="21" y="7"/>
                  <a:pt x="20" y="9"/>
                  <a:pt x="18" y="10"/>
                </a:cubicBezTo>
                <a:cubicBezTo>
                  <a:pt x="16" y="11"/>
                  <a:pt x="14" y="10"/>
                  <a:pt x="14" y="8"/>
                </a:cubicBezTo>
                <a:cubicBezTo>
                  <a:pt x="13" y="6"/>
                  <a:pt x="12" y="6"/>
                  <a:pt x="11" y="5"/>
                </a:cubicBezTo>
                <a:cubicBezTo>
                  <a:pt x="11" y="3"/>
                  <a:pt x="10" y="5"/>
                  <a:pt x="9" y="6"/>
                </a:cubicBezTo>
                <a:cubicBezTo>
                  <a:pt x="8" y="6"/>
                  <a:pt x="7" y="5"/>
                  <a:pt x="7" y="5"/>
                </a:cubicBezTo>
                <a:cubicBezTo>
                  <a:pt x="6" y="5"/>
                  <a:pt x="5" y="6"/>
                  <a:pt x="4" y="6"/>
                </a:cubicBezTo>
                <a:cubicBezTo>
                  <a:pt x="4" y="7"/>
                  <a:pt x="0" y="6"/>
                  <a:pt x="0" y="7"/>
                </a:cubicBezTo>
                <a:cubicBezTo>
                  <a:pt x="0" y="8"/>
                  <a:pt x="2" y="8"/>
                  <a:pt x="3" y="8"/>
                </a:cubicBezTo>
                <a:cubicBezTo>
                  <a:pt x="4" y="9"/>
                  <a:pt x="4" y="10"/>
                  <a:pt x="4" y="11"/>
                </a:cubicBezTo>
                <a:cubicBezTo>
                  <a:pt x="4" y="13"/>
                  <a:pt x="7" y="13"/>
                  <a:pt x="7" y="14"/>
                </a:cubicBezTo>
                <a:cubicBezTo>
                  <a:pt x="7" y="12"/>
                  <a:pt x="7" y="9"/>
                  <a:pt x="9" y="8"/>
                </a:cubicBezTo>
                <a:cubicBezTo>
                  <a:pt x="7" y="9"/>
                  <a:pt x="8" y="11"/>
                  <a:pt x="10" y="12"/>
                </a:cubicBezTo>
                <a:cubicBezTo>
                  <a:pt x="12" y="13"/>
                  <a:pt x="13" y="13"/>
                  <a:pt x="15" y="12"/>
                </a:cubicBezTo>
                <a:cubicBezTo>
                  <a:pt x="12" y="13"/>
                  <a:pt x="17" y="15"/>
                  <a:pt x="18" y="15"/>
                </a:cubicBezTo>
                <a:cubicBezTo>
                  <a:pt x="21" y="16"/>
                  <a:pt x="24" y="18"/>
                  <a:pt x="27" y="19"/>
                </a:cubicBezTo>
                <a:cubicBezTo>
                  <a:pt x="29" y="20"/>
                  <a:pt x="31" y="21"/>
                  <a:pt x="32" y="22"/>
                </a:cubicBezTo>
                <a:cubicBezTo>
                  <a:pt x="32" y="24"/>
                  <a:pt x="33" y="25"/>
                  <a:pt x="34" y="26"/>
                </a:cubicBezTo>
                <a:cubicBezTo>
                  <a:pt x="34" y="26"/>
                  <a:pt x="36" y="27"/>
                  <a:pt x="36" y="27"/>
                </a:cubicBezTo>
                <a:cubicBezTo>
                  <a:pt x="36" y="27"/>
                  <a:pt x="34" y="28"/>
                  <a:pt x="34" y="28"/>
                </a:cubicBezTo>
                <a:cubicBezTo>
                  <a:pt x="34" y="28"/>
                  <a:pt x="36" y="28"/>
                  <a:pt x="36" y="29"/>
                </a:cubicBezTo>
                <a:cubicBezTo>
                  <a:pt x="36" y="28"/>
                  <a:pt x="35" y="29"/>
                  <a:pt x="35" y="30"/>
                </a:cubicBezTo>
                <a:cubicBezTo>
                  <a:pt x="34" y="31"/>
                  <a:pt x="33" y="30"/>
                  <a:pt x="32" y="31"/>
                </a:cubicBezTo>
                <a:cubicBezTo>
                  <a:pt x="31" y="31"/>
                  <a:pt x="28" y="34"/>
                  <a:pt x="29" y="34"/>
                </a:cubicBezTo>
                <a:cubicBezTo>
                  <a:pt x="30" y="35"/>
                  <a:pt x="32" y="35"/>
                  <a:pt x="34" y="35"/>
                </a:cubicBezTo>
                <a:cubicBezTo>
                  <a:pt x="34" y="34"/>
                  <a:pt x="35" y="30"/>
                  <a:pt x="36" y="31"/>
                </a:cubicBezTo>
                <a:cubicBezTo>
                  <a:pt x="36" y="32"/>
                  <a:pt x="33" y="33"/>
                  <a:pt x="36" y="33"/>
                </a:cubicBezTo>
                <a:cubicBezTo>
                  <a:pt x="38" y="34"/>
                  <a:pt x="39" y="34"/>
                  <a:pt x="40" y="32"/>
                </a:cubicBezTo>
                <a:cubicBezTo>
                  <a:pt x="39" y="34"/>
                  <a:pt x="44" y="37"/>
                  <a:pt x="45" y="38"/>
                </a:cubicBezTo>
                <a:cubicBezTo>
                  <a:pt x="45" y="35"/>
                  <a:pt x="45" y="32"/>
                  <a:pt x="45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7" name="Freeform 708">
            <a:extLst>
              <a:ext uri="{FF2B5EF4-FFF2-40B4-BE49-F238E27FC236}">
                <a16:creationId xmlns:a16="http://schemas.microsoft.com/office/drawing/2014/main" id="{3EF68384-E607-2D4A-2482-6897EEF25D5C}"/>
              </a:ext>
            </a:extLst>
          </p:cNvPr>
          <p:cNvSpPr>
            <a:spLocks/>
          </p:cNvSpPr>
          <p:nvPr/>
        </p:nvSpPr>
        <p:spPr bwMode="auto">
          <a:xfrm>
            <a:off x="9613078" y="4377436"/>
            <a:ext cx="295719" cy="271628"/>
          </a:xfrm>
          <a:custGeom>
            <a:avLst/>
            <a:gdLst>
              <a:gd name="T0" fmla="*/ 50 w 51"/>
              <a:gd name="T1" fmla="*/ 39 h 41"/>
              <a:gd name="T2" fmla="*/ 45 w 51"/>
              <a:gd name="T3" fmla="*/ 37 h 41"/>
              <a:gd name="T4" fmla="*/ 47 w 51"/>
              <a:gd name="T5" fmla="*/ 36 h 41"/>
              <a:gd name="T6" fmla="*/ 42 w 51"/>
              <a:gd name="T7" fmla="*/ 34 h 41"/>
              <a:gd name="T8" fmla="*/ 38 w 51"/>
              <a:gd name="T9" fmla="*/ 30 h 41"/>
              <a:gd name="T10" fmla="*/ 37 w 51"/>
              <a:gd name="T11" fmla="*/ 28 h 41"/>
              <a:gd name="T12" fmla="*/ 34 w 51"/>
              <a:gd name="T13" fmla="*/ 26 h 41"/>
              <a:gd name="T14" fmla="*/ 29 w 51"/>
              <a:gd name="T15" fmla="*/ 21 h 41"/>
              <a:gd name="T16" fmla="*/ 34 w 51"/>
              <a:gd name="T17" fmla="*/ 21 h 41"/>
              <a:gd name="T18" fmla="*/ 34 w 51"/>
              <a:gd name="T19" fmla="*/ 18 h 41"/>
              <a:gd name="T20" fmla="*/ 31 w 51"/>
              <a:gd name="T21" fmla="*/ 17 h 41"/>
              <a:gd name="T22" fmla="*/ 25 w 51"/>
              <a:gd name="T23" fmla="*/ 12 h 41"/>
              <a:gd name="T24" fmla="*/ 19 w 51"/>
              <a:gd name="T25" fmla="*/ 7 h 41"/>
              <a:gd name="T26" fmla="*/ 16 w 51"/>
              <a:gd name="T27" fmla="*/ 6 h 41"/>
              <a:gd name="T28" fmla="*/ 13 w 51"/>
              <a:gd name="T29" fmla="*/ 4 h 41"/>
              <a:gd name="T30" fmla="*/ 8 w 51"/>
              <a:gd name="T31" fmla="*/ 2 h 41"/>
              <a:gd name="T32" fmla="*/ 1 w 51"/>
              <a:gd name="T33" fmla="*/ 0 h 41"/>
              <a:gd name="T34" fmla="*/ 1 w 51"/>
              <a:gd name="T35" fmla="*/ 10 h 41"/>
              <a:gd name="T36" fmla="*/ 1 w 51"/>
              <a:gd name="T37" fmla="*/ 20 h 41"/>
              <a:gd name="T38" fmla="*/ 1 w 51"/>
              <a:gd name="T39" fmla="*/ 25 h 41"/>
              <a:gd name="T40" fmla="*/ 1 w 51"/>
              <a:gd name="T41" fmla="*/ 30 h 41"/>
              <a:gd name="T42" fmla="*/ 4 w 51"/>
              <a:gd name="T43" fmla="*/ 33 h 41"/>
              <a:gd name="T44" fmla="*/ 13 w 51"/>
              <a:gd name="T45" fmla="*/ 31 h 41"/>
              <a:gd name="T46" fmla="*/ 9 w 51"/>
              <a:gd name="T47" fmla="*/ 28 h 41"/>
              <a:gd name="T48" fmla="*/ 14 w 51"/>
              <a:gd name="T49" fmla="*/ 30 h 41"/>
              <a:gd name="T50" fmla="*/ 13 w 51"/>
              <a:gd name="T51" fmla="*/ 26 h 41"/>
              <a:gd name="T52" fmla="*/ 15 w 51"/>
              <a:gd name="T53" fmla="*/ 27 h 41"/>
              <a:gd name="T54" fmla="*/ 18 w 51"/>
              <a:gd name="T55" fmla="*/ 25 h 41"/>
              <a:gd name="T56" fmla="*/ 26 w 51"/>
              <a:gd name="T57" fmla="*/ 27 h 41"/>
              <a:gd name="T58" fmla="*/ 31 w 51"/>
              <a:gd name="T59" fmla="*/ 33 h 41"/>
              <a:gd name="T60" fmla="*/ 36 w 51"/>
              <a:gd name="T61" fmla="*/ 38 h 41"/>
              <a:gd name="T62" fmla="*/ 45 w 51"/>
              <a:gd name="T63" fmla="*/ 40 h 41"/>
              <a:gd name="T64" fmla="*/ 48 w 51"/>
              <a:gd name="T65" fmla="*/ 40 h 41"/>
              <a:gd name="T66" fmla="*/ 50 w 51"/>
              <a:gd name="T67" fmla="*/ 39 h 41"/>
              <a:gd name="T68" fmla="*/ 50 w 51"/>
              <a:gd name="T69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" h="41">
                <a:moveTo>
                  <a:pt x="50" y="39"/>
                </a:moveTo>
                <a:cubicBezTo>
                  <a:pt x="48" y="38"/>
                  <a:pt x="46" y="38"/>
                  <a:pt x="45" y="37"/>
                </a:cubicBezTo>
                <a:cubicBezTo>
                  <a:pt x="44" y="36"/>
                  <a:pt x="46" y="35"/>
                  <a:pt x="47" y="36"/>
                </a:cubicBezTo>
                <a:cubicBezTo>
                  <a:pt x="45" y="35"/>
                  <a:pt x="42" y="36"/>
                  <a:pt x="42" y="34"/>
                </a:cubicBezTo>
                <a:cubicBezTo>
                  <a:pt x="42" y="32"/>
                  <a:pt x="39" y="32"/>
                  <a:pt x="38" y="30"/>
                </a:cubicBezTo>
                <a:cubicBezTo>
                  <a:pt x="37" y="29"/>
                  <a:pt x="38" y="29"/>
                  <a:pt x="37" y="28"/>
                </a:cubicBezTo>
                <a:cubicBezTo>
                  <a:pt x="36" y="27"/>
                  <a:pt x="35" y="27"/>
                  <a:pt x="34" y="26"/>
                </a:cubicBezTo>
                <a:cubicBezTo>
                  <a:pt x="34" y="26"/>
                  <a:pt x="30" y="21"/>
                  <a:pt x="29" y="21"/>
                </a:cubicBezTo>
                <a:cubicBezTo>
                  <a:pt x="30" y="20"/>
                  <a:pt x="33" y="21"/>
                  <a:pt x="34" y="21"/>
                </a:cubicBezTo>
                <a:cubicBezTo>
                  <a:pt x="36" y="21"/>
                  <a:pt x="35" y="20"/>
                  <a:pt x="34" y="18"/>
                </a:cubicBezTo>
                <a:cubicBezTo>
                  <a:pt x="34" y="17"/>
                  <a:pt x="32" y="17"/>
                  <a:pt x="31" y="17"/>
                </a:cubicBezTo>
                <a:cubicBezTo>
                  <a:pt x="28" y="15"/>
                  <a:pt x="26" y="14"/>
                  <a:pt x="25" y="12"/>
                </a:cubicBezTo>
                <a:cubicBezTo>
                  <a:pt x="24" y="10"/>
                  <a:pt x="21" y="8"/>
                  <a:pt x="19" y="7"/>
                </a:cubicBezTo>
                <a:cubicBezTo>
                  <a:pt x="18" y="6"/>
                  <a:pt x="17" y="6"/>
                  <a:pt x="16" y="6"/>
                </a:cubicBezTo>
                <a:cubicBezTo>
                  <a:pt x="15" y="6"/>
                  <a:pt x="14" y="4"/>
                  <a:pt x="13" y="4"/>
                </a:cubicBezTo>
                <a:cubicBezTo>
                  <a:pt x="12" y="3"/>
                  <a:pt x="10" y="3"/>
                  <a:pt x="8" y="2"/>
                </a:cubicBezTo>
                <a:cubicBezTo>
                  <a:pt x="6" y="2"/>
                  <a:pt x="4" y="0"/>
                  <a:pt x="1" y="0"/>
                </a:cubicBezTo>
                <a:cubicBezTo>
                  <a:pt x="1" y="3"/>
                  <a:pt x="1" y="7"/>
                  <a:pt x="1" y="10"/>
                </a:cubicBezTo>
                <a:cubicBezTo>
                  <a:pt x="1" y="13"/>
                  <a:pt x="2" y="17"/>
                  <a:pt x="1" y="20"/>
                </a:cubicBezTo>
                <a:cubicBezTo>
                  <a:pt x="0" y="21"/>
                  <a:pt x="1" y="23"/>
                  <a:pt x="1" y="25"/>
                </a:cubicBezTo>
                <a:cubicBezTo>
                  <a:pt x="1" y="27"/>
                  <a:pt x="1" y="28"/>
                  <a:pt x="1" y="30"/>
                </a:cubicBezTo>
                <a:cubicBezTo>
                  <a:pt x="1" y="33"/>
                  <a:pt x="2" y="33"/>
                  <a:pt x="4" y="33"/>
                </a:cubicBezTo>
                <a:cubicBezTo>
                  <a:pt x="7" y="33"/>
                  <a:pt x="10" y="33"/>
                  <a:pt x="13" y="31"/>
                </a:cubicBezTo>
                <a:cubicBezTo>
                  <a:pt x="14" y="31"/>
                  <a:pt x="9" y="28"/>
                  <a:pt x="9" y="28"/>
                </a:cubicBezTo>
                <a:cubicBezTo>
                  <a:pt x="10" y="28"/>
                  <a:pt x="14" y="31"/>
                  <a:pt x="14" y="30"/>
                </a:cubicBezTo>
                <a:cubicBezTo>
                  <a:pt x="14" y="29"/>
                  <a:pt x="13" y="28"/>
                  <a:pt x="13" y="26"/>
                </a:cubicBezTo>
                <a:cubicBezTo>
                  <a:pt x="13" y="26"/>
                  <a:pt x="16" y="28"/>
                  <a:pt x="15" y="27"/>
                </a:cubicBezTo>
                <a:cubicBezTo>
                  <a:pt x="15" y="25"/>
                  <a:pt x="17" y="25"/>
                  <a:pt x="18" y="25"/>
                </a:cubicBezTo>
                <a:cubicBezTo>
                  <a:pt x="19" y="25"/>
                  <a:pt x="26" y="28"/>
                  <a:pt x="26" y="27"/>
                </a:cubicBezTo>
                <a:cubicBezTo>
                  <a:pt x="26" y="29"/>
                  <a:pt x="30" y="31"/>
                  <a:pt x="31" y="33"/>
                </a:cubicBezTo>
                <a:cubicBezTo>
                  <a:pt x="32" y="35"/>
                  <a:pt x="34" y="38"/>
                  <a:pt x="36" y="38"/>
                </a:cubicBezTo>
                <a:cubicBezTo>
                  <a:pt x="39" y="38"/>
                  <a:pt x="42" y="39"/>
                  <a:pt x="45" y="40"/>
                </a:cubicBezTo>
                <a:cubicBezTo>
                  <a:pt x="46" y="40"/>
                  <a:pt x="48" y="41"/>
                  <a:pt x="48" y="40"/>
                </a:cubicBezTo>
                <a:cubicBezTo>
                  <a:pt x="48" y="39"/>
                  <a:pt x="51" y="39"/>
                  <a:pt x="50" y="39"/>
                </a:cubicBezTo>
                <a:cubicBezTo>
                  <a:pt x="49" y="38"/>
                  <a:pt x="51" y="39"/>
                  <a:pt x="50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8" name="Freeform 709">
            <a:extLst>
              <a:ext uri="{FF2B5EF4-FFF2-40B4-BE49-F238E27FC236}">
                <a16:creationId xmlns:a16="http://schemas.microsoft.com/office/drawing/2014/main" id="{3EE4E0DA-C61D-92C3-0D10-3D6C227FAC78}"/>
              </a:ext>
            </a:extLst>
          </p:cNvPr>
          <p:cNvSpPr>
            <a:spLocks/>
          </p:cNvSpPr>
          <p:nvPr/>
        </p:nvSpPr>
        <p:spPr bwMode="auto">
          <a:xfrm>
            <a:off x="8694378" y="4130707"/>
            <a:ext cx="295719" cy="298791"/>
          </a:xfrm>
          <a:custGeom>
            <a:avLst/>
            <a:gdLst>
              <a:gd name="T0" fmla="*/ 33 w 51"/>
              <a:gd name="T1" fmla="*/ 5 h 45"/>
              <a:gd name="T2" fmla="*/ 29 w 51"/>
              <a:gd name="T3" fmla="*/ 13 h 45"/>
              <a:gd name="T4" fmla="*/ 20 w 51"/>
              <a:gd name="T5" fmla="*/ 16 h 45"/>
              <a:gd name="T6" fmla="*/ 15 w 51"/>
              <a:gd name="T7" fmla="*/ 18 h 45"/>
              <a:gd name="T8" fmla="*/ 10 w 51"/>
              <a:gd name="T9" fmla="*/ 19 h 45"/>
              <a:gd name="T10" fmla="*/ 7 w 51"/>
              <a:gd name="T11" fmla="*/ 18 h 45"/>
              <a:gd name="T12" fmla="*/ 3 w 51"/>
              <a:gd name="T13" fmla="*/ 14 h 45"/>
              <a:gd name="T14" fmla="*/ 0 w 51"/>
              <a:gd name="T15" fmla="*/ 20 h 45"/>
              <a:gd name="T16" fmla="*/ 4 w 51"/>
              <a:gd name="T17" fmla="*/ 29 h 45"/>
              <a:gd name="T18" fmla="*/ 8 w 51"/>
              <a:gd name="T19" fmla="*/ 37 h 45"/>
              <a:gd name="T20" fmla="*/ 13 w 51"/>
              <a:gd name="T21" fmla="*/ 39 h 45"/>
              <a:gd name="T22" fmla="*/ 14 w 51"/>
              <a:gd name="T23" fmla="*/ 41 h 45"/>
              <a:gd name="T24" fmla="*/ 19 w 51"/>
              <a:gd name="T25" fmla="*/ 41 h 45"/>
              <a:gd name="T26" fmla="*/ 21 w 51"/>
              <a:gd name="T27" fmla="*/ 39 h 45"/>
              <a:gd name="T28" fmla="*/ 25 w 51"/>
              <a:gd name="T29" fmla="*/ 40 h 45"/>
              <a:gd name="T30" fmla="*/ 28 w 51"/>
              <a:gd name="T31" fmla="*/ 40 h 45"/>
              <a:gd name="T32" fmla="*/ 31 w 51"/>
              <a:gd name="T33" fmla="*/ 43 h 45"/>
              <a:gd name="T34" fmla="*/ 34 w 51"/>
              <a:gd name="T35" fmla="*/ 42 h 45"/>
              <a:gd name="T36" fmla="*/ 36 w 51"/>
              <a:gd name="T37" fmla="*/ 43 h 45"/>
              <a:gd name="T38" fmla="*/ 37 w 51"/>
              <a:gd name="T39" fmla="*/ 37 h 45"/>
              <a:gd name="T40" fmla="*/ 37 w 51"/>
              <a:gd name="T41" fmla="*/ 33 h 45"/>
              <a:gd name="T42" fmla="*/ 39 w 51"/>
              <a:gd name="T43" fmla="*/ 30 h 45"/>
              <a:gd name="T44" fmla="*/ 42 w 51"/>
              <a:gd name="T45" fmla="*/ 24 h 45"/>
              <a:gd name="T46" fmla="*/ 47 w 51"/>
              <a:gd name="T47" fmla="*/ 19 h 45"/>
              <a:gd name="T48" fmla="*/ 49 w 51"/>
              <a:gd name="T49" fmla="*/ 18 h 45"/>
              <a:gd name="T50" fmla="*/ 45 w 51"/>
              <a:gd name="T51" fmla="*/ 13 h 45"/>
              <a:gd name="T52" fmla="*/ 42 w 51"/>
              <a:gd name="T53" fmla="*/ 7 h 45"/>
              <a:gd name="T54" fmla="*/ 44 w 51"/>
              <a:gd name="T55" fmla="*/ 6 h 45"/>
              <a:gd name="T56" fmla="*/ 44 w 51"/>
              <a:gd name="T57" fmla="*/ 3 h 45"/>
              <a:gd name="T58" fmla="*/ 33 w 51"/>
              <a:gd name="T59" fmla="*/ 5 h 45"/>
              <a:gd name="T60" fmla="*/ 33 w 51"/>
              <a:gd name="T61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" h="45">
                <a:moveTo>
                  <a:pt x="33" y="5"/>
                </a:moveTo>
                <a:cubicBezTo>
                  <a:pt x="32" y="8"/>
                  <a:pt x="31" y="10"/>
                  <a:pt x="29" y="13"/>
                </a:cubicBezTo>
                <a:cubicBezTo>
                  <a:pt x="28" y="17"/>
                  <a:pt x="23" y="17"/>
                  <a:pt x="20" y="16"/>
                </a:cubicBezTo>
                <a:cubicBezTo>
                  <a:pt x="18" y="15"/>
                  <a:pt x="16" y="17"/>
                  <a:pt x="15" y="18"/>
                </a:cubicBezTo>
                <a:cubicBezTo>
                  <a:pt x="14" y="19"/>
                  <a:pt x="11" y="18"/>
                  <a:pt x="10" y="19"/>
                </a:cubicBezTo>
                <a:cubicBezTo>
                  <a:pt x="8" y="20"/>
                  <a:pt x="8" y="20"/>
                  <a:pt x="7" y="18"/>
                </a:cubicBezTo>
                <a:cubicBezTo>
                  <a:pt x="5" y="17"/>
                  <a:pt x="4" y="16"/>
                  <a:pt x="3" y="14"/>
                </a:cubicBezTo>
                <a:cubicBezTo>
                  <a:pt x="2" y="13"/>
                  <a:pt x="0" y="19"/>
                  <a:pt x="0" y="20"/>
                </a:cubicBezTo>
                <a:cubicBezTo>
                  <a:pt x="0" y="23"/>
                  <a:pt x="3" y="26"/>
                  <a:pt x="4" y="29"/>
                </a:cubicBezTo>
                <a:cubicBezTo>
                  <a:pt x="6" y="32"/>
                  <a:pt x="5" y="35"/>
                  <a:pt x="8" y="37"/>
                </a:cubicBezTo>
                <a:cubicBezTo>
                  <a:pt x="10" y="38"/>
                  <a:pt x="12" y="39"/>
                  <a:pt x="13" y="39"/>
                </a:cubicBezTo>
                <a:cubicBezTo>
                  <a:pt x="16" y="38"/>
                  <a:pt x="13" y="40"/>
                  <a:pt x="14" y="41"/>
                </a:cubicBezTo>
                <a:cubicBezTo>
                  <a:pt x="15" y="41"/>
                  <a:pt x="18" y="41"/>
                  <a:pt x="19" y="41"/>
                </a:cubicBezTo>
                <a:cubicBezTo>
                  <a:pt x="20" y="40"/>
                  <a:pt x="20" y="38"/>
                  <a:pt x="21" y="39"/>
                </a:cubicBezTo>
                <a:cubicBezTo>
                  <a:pt x="22" y="40"/>
                  <a:pt x="24" y="41"/>
                  <a:pt x="25" y="40"/>
                </a:cubicBezTo>
                <a:cubicBezTo>
                  <a:pt x="26" y="40"/>
                  <a:pt x="28" y="39"/>
                  <a:pt x="28" y="40"/>
                </a:cubicBezTo>
                <a:cubicBezTo>
                  <a:pt x="29" y="43"/>
                  <a:pt x="27" y="45"/>
                  <a:pt x="31" y="43"/>
                </a:cubicBezTo>
                <a:cubicBezTo>
                  <a:pt x="32" y="43"/>
                  <a:pt x="33" y="42"/>
                  <a:pt x="34" y="42"/>
                </a:cubicBezTo>
                <a:cubicBezTo>
                  <a:pt x="35" y="42"/>
                  <a:pt x="36" y="43"/>
                  <a:pt x="36" y="43"/>
                </a:cubicBezTo>
                <a:cubicBezTo>
                  <a:pt x="37" y="41"/>
                  <a:pt x="35" y="39"/>
                  <a:pt x="37" y="37"/>
                </a:cubicBezTo>
                <a:cubicBezTo>
                  <a:pt x="38" y="36"/>
                  <a:pt x="37" y="35"/>
                  <a:pt x="37" y="33"/>
                </a:cubicBezTo>
                <a:cubicBezTo>
                  <a:pt x="37" y="32"/>
                  <a:pt x="38" y="31"/>
                  <a:pt x="39" y="30"/>
                </a:cubicBezTo>
                <a:cubicBezTo>
                  <a:pt x="41" y="28"/>
                  <a:pt x="43" y="27"/>
                  <a:pt x="42" y="24"/>
                </a:cubicBezTo>
                <a:cubicBezTo>
                  <a:pt x="42" y="22"/>
                  <a:pt x="45" y="18"/>
                  <a:pt x="47" y="19"/>
                </a:cubicBezTo>
                <a:cubicBezTo>
                  <a:pt x="48" y="20"/>
                  <a:pt x="51" y="19"/>
                  <a:pt x="49" y="18"/>
                </a:cubicBezTo>
                <a:cubicBezTo>
                  <a:pt x="48" y="16"/>
                  <a:pt x="45" y="15"/>
                  <a:pt x="45" y="13"/>
                </a:cubicBezTo>
                <a:cubicBezTo>
                  <a:pt x="45" y="11"/>
                  <a:pt x="43" y="9"/>
                  <a:pt x="42" y="7"/>
                </a:cubicBezTo>
                <a:cubicBezTo>
                  <a:pt x="41" y="4"/>
                  <a:pt x="44" y="7"/>
                  <a:pt x="44" y="6"/>
                </a:cubicBezTo>
                <a:cubicBezTo>
                  <a:pt x="45" y="5"/>
                  <a:pt x="41" y="4"/>
                  <a:pt x="44" y="3"/>
                </a:cubicBezTo>
                <a:cubicBezTo>
                  <a:pt x="40" y="2"/>
                  <a:pt x="34" y="0"/>
                  <a:pt x="33" y="5"/>
                </a:cubicBezTo>
                <a:cubicBezTo>
                  <a:pt x="32" y="7"/>
                  <a:pt x="34" y="3"/>
                  <a:pt x="3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9" name="Freeform 710">
            <a:extLst>
              <a:ext uri="{FF2B5EF4-FFF2-40B4-BE49-F238E27FC236}">
                <a16:creationId xmlns:a16="http://schemas.microsoft.com/office/drawing/2014/main" id="{88C26EA4-75E3-8186-BD0D-D161D95F306A}"/>
              </a:ext>
            </a:extLst>
          </p:cNvPr>
          <p:cNvSpPr>
            <a:spLocks/>
          </p:cNvSpPr>
          <p:nvPr/>
        </p:nvSpPr>
        <p:spPr bwMode="auto">
          <a:xfrm>
            <a:off x="8712120" y="4051480"/>
            <a:ext cx="283891" cy="212776"/>
          </a:xfrm>
          <a:custGeom>
            <a:avLst/>
            <a:gdLst>
              <a:gd name="T0" fmla="*/ 45 w 49"/>
              <a:gd name="T1" fmla="*/ 10 h 32"/>
              <a:gd name="T2" fmla="*/ 47 w 49"/>
              <a:gd name="T3" fmla="*/ 8 h 32"/>
              <a:gd name="T4" fmla="*/ 43 w 49"/>
              <a:gd name="T5" fmla="*/ 7 h 32"/>
              <a:gd name="T6" fmla="*/ 42 w 49"/>
              <a:gd name="T7" fmla="*/ 6 h 32"/>
              <a:gd name="T8" fmla="*/ 41 w 49"/>
              <a:gd name="T9" fmla="*/ 6 h 32"/>
              <a:gd name="T10" fmla="*/ 41 w 49"/>
              <a:gd name="T11" fmla="*/ 4 h 32"/>
              <a:gd name="T12" fmla="*/ 39 w 49"/>
              <a:gd name="T13" fmla="*/ 2 h 32"/>
              <a:gd name="T14" fmla="*/ 37 w 49"/>
              <a:gd name="T15" fmla="*/ 2 h 32"/>
              <a:gd name="T16" fmla="*/ 36 w 49"/>
              <a:gd name="T17" fmla="*/ 1 h 32"/>
              <a:gd name="T18" fmla="*/ 32 w 49"/>
              <a:gd name="T19" fmla="*/ 6 h 32"/>
              <a:gd name="T20" fmla="*/ 30 w 49"/>
              <a:gd name="T21" fmla="*/ 8 h 32"/>
              <a:gd name="T22" fmla="*/ 29 w 49"/>
              <a:gd name="T23" fmla="*/ 9 h 32"/>
              <a:gd name="T24" fmla="*/ 29 w 49"/>
              <a:gd name="T25" fmla="*/ 10 h 32"/>
              <a:gd name="T26" fmla="*/ 25 w 49"/>
              <a:gd name="T27" fmla="*/ 12 h 32"/>
              <a:gd name="T28" fmla="*/ 25 w 49"/>
              <a:gd name="T29" fmla="*/ 15 h 32"/>
              <a:gd name="T30" fmla="*/ 27 w 49"/>
              <a:gd name="T31" fmla="*/ 14 h 32"/>
              <a:gd name="T32" fmla="*/ 29 w 49"/>
              <a:gd name="T33" fmla="*/ 13 h 32"/>
              <a:gd name="T34" fmla="*/ 28 w 49"/>
              <a:gd name="T35" fmla="*/ 11 h 32"/>
              <a:gd name="T36" fmla="*/ 29 w 49"/>
              <a:gd name="T37" fmla="*/ 13 h 32"/>
              <a:gd name="T38" fmla="*/ 26 w 49"/>
              <a:gd name="T39" fmla="*/ 14 h 32"/>
              <a:gd name="T40" fmla="*/ 23 w 49"/>
              <a:gd name="T41" fmla="*/ 13 h 32"/>
              <a:gd name="T42" fmla="*/ 14 w 49"/>
              <a:gd name="T43" fmla="*/ 20 h 32"/>
              <a:gd name="T44" fmla="*/ 9 w 49"/>
              <a:gd name="T45" fmla="*/ 23 h 32"/>
              <a:gd name="T46" fmla="*/ 7 w 49"/>
              <a:gd name="T47" fmla="*/ 26 h 32"/>
              <a:gd name="T48" fmla="*/ 9 w 49"/>
              <a:gd name="T49" fmla="*/ 28 h 32"/>
              <a:gd name="T50" fmla="*/ 0 w 49"/>
              <a:gd name="T51" fmla="*/ 26 h 32"/>
              <a:gd name="T52" fmla="*/ 5 w 49"/>
              <a:gd name="T53" fmla="*/ 32 h 32"/>
              <a:gd name="T54" fmla="*/ 7 w 49"/>
              <a:gd name="T55" fmla="*/ 31 h 32"/>
              <a:gd name="T56" fmla="*/ 12 w 49"/>
              <a:gd name="T57" fmla="*/ 30 h 32"/>
              <a:gd name="T58" fmla="*/ 20 w 49"/>
              <a:gd name="T59" fmla="*/ 29 h 32"/>
              <a:gd name="T60" fmla="*/ 27 w 49"/>
              <a:gd name="T61" fmla="*/ 24 h 32"/>
              <a:gd name="T62" fmla="*/ 30 w 49"/>
              <a:gd name="T63" fmla="*/ 18 h 32"/>
              <a:gd name="T64" fmla="*/ 34 w 49"/>
              <a:gd name="T65" fmla="*/ 14 h 32"/>
              <a:gd name="T66" fmla="*/ 43 w 49"/>
              <a:gd name="T67" fmla="*/ 14 h 32"/>
              <a:gd name="T68" fmla="*/ 45 w 49"/>
              <a:gd name="T6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32">
                <a:moveTo>
                  <a:pt x="45" y="10"/>
                </a:moveTo>
                <a:cubicBezTo>
                  <a:pt x="48" y="10"/>
                  <a:pt x="49" y="9"/>
                  <a:pt x="47" y="8"/>
                </a:cubicBezTo>
                <a:cubicBezTo>
                  <a:pt x="45" y="7"/>
                  <a:pt x="45" y="6"/>
                  <a:pt x="43" y="7"/>
                </a:cubicBezTo>
                <a:cubicBezTo>
                  <a:pt x="42" y="8"/>
                  <a:pt x="43" y="7"/>
                  <a:pt x="42" y="6"/>
                </a:cubicBezTo>
                <a:cubicBezTo>
                  <a:pt x="42" y="6"/>
                  <a:pt x="41" y="6"/>
                  <a:pt x="41" y="6"/>
                </a:cubicBezTo>
                <a:cubicBezTo>
                  <a:pt x="41" y="6"/>
                  <a:pt x="41" y="4"/>
                  <a:pt x="41" y="4"/>
                </a:cubicBezTo>
                <a:cubicBezTo>
                  <a:pt x="40" y="3"/>
                  <a:pt x="39" y="2"/>
                  <a:pt x="39" y="2"/>
                </a:cubicBezTo>
                <a:cubicBezTo>
                  <a:pt x="37" y="0"/>
                  <a:pt x="38" y="1"/>
                  <a:pt x="37" y="2"/>
                </a:cubicBezTo>
                <a:cubicBezTo>
                  <a:pt x="36" y="3"/>
                  <a:pt x="36" y="1"/>
                  <a:pt x="36" y="1"/>
                </a:cubicBezTo>
                <a:cubicBezTo>
                  <a:pt x="35" y="1"/>
                  <a:pt x="32" y="5"/>
                  <a:pt x="32" y="6"/>
                </a:cubicBezTo>
                <a:cubicBezTo>
                  <a:pt x="31" y="6"/>
                  <a:pt x="30" y="7"/>
                  <a:pt x="30" y="8"/>
                </a:cubicBezTo>
                <a:cubicBezTo>
                  <a:pt x="29" y="8"/>
                  <a:pt x="29" y="9"/>
                  <a:pt x="29" y="9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1"/>
                  <a:pt x="26" y="11"/>
                  <a:pt x="25" y="12"/>
                </a:cubicBezTo>
                <a:cubicBezTo>
                  <a:pt x="22" y="12"/>
                  <a:pt x="23" y="14"/>
                  <a:pt x="25" y="15"/>
                </a:cubicBezTo>
                <a:cubicBezTo>
                  <a:pt x="27" y="17"/>
                  <a:pt x="26" y="15"/>
                  <a:pt x="27" y="14"/>
                </a:cubicBezTo>
                <a:cubicBezTo>
                  <a:pt x="27" y="13"/>
                  <a:pt x="29" y="13"/>
                  <a:pt x="29" y="13"/>
                </a:cubicBezTo>
                <a:cubicBezTo>
                  <a:pt x="29" y="13"/>
                  <a:pt x="28" y="12"/>
                  <a:pt x="28" y="11"/>
                </a:cubicBezTo>
                <a:cubicBezTo>
                  <a:pt x="28" y="12"/>
                  <a:pt x="29" y="13"/>
                  <a:pt x="29" y="13"/>
                </a:cubicBezTo>
                <a:cubicBezTo>
                  <a:pt x="29" y="13"/>
                  <a:pt x="27" y="13"/>
                  <a:pt x="26" y="14"/>
                </a:cubicBezTo>
                <a:cubicBezTo>
                  <a:pt x="26" y="17"/>
                  <a:pt x="24" y="14"/>
                  <a:pt x="23" y="13"/>
                </a:cubicBezTo>
                <a:cubicBezTo>
                  <a:pt x="20" y="16"/>
                  <a:pt x="18" y="19"/>
                  <a:pt x="14" y="20"/>
                </a:cubicBezTo>
                <a:cubicBezTo>
                  <a:pt x="12" y="21"/>
                  <a:pt x="10" y="21"/>
                  <a:pt x="9" y="23"/>
                </a:cubicBezTo>
                <a:cubicBezTo>
                  <a:pt x="8" y="24"/>
                  <a:pt x="8" y="25"/>
                  <a:pt x="7" y="26"/>
                </a:cubicBezTo>
                <a:cubicBezTo>
                  <a:pt x="7" y="27"/>
                  <a:pt x="9" y="28"/>
                  <a:pt x="9" y="28"/>
                </a:cubicBezTo>
                <a:cubicBezTo>
                  <a:pt x="8" y="29"/>
                  <a:pt x="1" y="26"/>
                  <a:pt x="0" y="26"/>
                </a:cubicBezTo>
                <a:cubicBezTo>
                  <a:pt x="1" y="28"/>
                  <a:pt x="3" y="31"/>
                  <a:pt x="5" y="32"/>
                </a:cubicBezTo>
                <a:cubicBezTo>
                  <a:pt x="6" y="32"/>
                  <a:pt x="7" y="31"/>
                  <a:pt x="7" y="31"/>
                </a:cubicBezTo>
                <a:cubicBezTo>
                  <a:pt x="9" y="30"/>
                  <a:pt x="12" y="31"/>
                  <a:pt x="12" y="30"/>
                </a:cubicBezTo>
                <a:cubicBezTo>
                  <a:pt x="15" y="27"/>
                  <a:pt x="17" y="28"/>
                  <a:pt x="20" y="29"/>
                </a:cubicBezTo>
                <a:cubicBezTo>
                  <a:pt x="23" y="29"/>
                  <a:pt x="26" y="27"/>
                  <a:pt x="27" y="24"/>
                </a:cubicBezTo>
                <a:cubicBezTo>
                  <a:pt x="28" y="22"/>
                  <a:pt x="29" y="20"/>
                  <a:pt x="30" y="18"/>
                </a:cubicBezTo>
                <a:cubicBezTo>
                  <a:pt x="30" y="15"/>
                  <a:pt x="31" y="14"/>
                  <a:pt x="34" y="14"/>
                </a:cubicBezTo>
                <a:cubicBezTo>
                  <a:pt x="37" y="14"/>
                  <a:pt x="40" y="15"/>
                  <a:pt x="43" y="14"/>
                </a:cubicBezTo>
                <a:cubicBezTo>
                  <a:pt x="47" y="13"/>
                  <a:pt x="40" y="10"/>
                  <a:pt x="4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0" name="Freeform 711">
            <a:extLst>
              <a:ext uri="{FF2B5EF4-FFF2-40B4-BE49-F238E27FC236}">
                <a16:creationId xmlns:a16="http://schemas.microsoft.com/office/drawing/2014/main" id="{FF285521-22B9-0BAF-BEDB-34012D39C609}"/>
              </a:ext>
            </a:extLst>
          </p:cNvPr>
          <p:cNvSpPr>
            <a:spLocks/>
          </p:cNvSpPr>
          <p:nvPr/>
        </p:nvSpPr>
        <p:spPr bwMode="auto">
          <a:xfrm>
            <a:off x="8134484" y="3313557"/>
            <a:ext cx="98573" cy="65643"/>
          </a:xfrm>
          <a:custGeom>
            <a:avLst/>
            <a:gdLst>
              <a:gd name="T0" fmla="*/ 2 w 17"/>
              <a:gd name="T1" fmla="*/ 8 h 10"/>
              <a:gd name="T2" fmla="*/ 7 w 17"/>
              <a:gd name="T3" fmla="*/ 9 h 10"/>
              <a:gd name="T4" fmla="*/ 12 w 17"/>
              <a:gd name="T5" fmla="*/ 9 h 10"/>
              <a:gd name="T6" fmla="*/ 16 w 17"/>
              <a:gd name="T7" fmla="*/ 8 h 10"/>
              <a:gd name="T8" fmla="*/ 15 w 17"/>
              <a:gd name="T9" fmla="*/ 3 h 10"/>
              <a:gd name="T10" fmla="*/ 10 w 17"/>
              <a:gd name="T11" fmla="*/ 3 h 10"/>
              <a:gd name="T12" fmla="*/ 6 w 17"/>
              <a:gd name="T13" fmla="*/ 1 h 10"/>
              <a:gd name="T14" fmla="*/ 2 w 17"/>
              <a:gd name="T15" fmla="*/ 8 h 10"/>
              <a:gd name="T16" fmla="*/ 2 w 17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0">
                <a:moveTo>
                  <a:pt x="2" y="8"/>
                </a:moveTo>
                <a:cubicBezTo>
                  <a:pt x="3" y="9"/>
                  <a:pt x="6" y="10"/>
                  <a:pt x="7" y="9"/>
                </a:cubicBezTo>
                <a:cubicBezTo>
                  <a:pt x="9" y="8"/>
                  <a:pt x="10" y="10"/>
                  <a:pt x="12" y="9"/>
                </a:cubicBezTo>
                <a:cubicBezTo>
                  <a:pt x="13" y="9"/>
                  <a:pt x="17" y="9"/>
                  <a:pt x="16" y="8"/>
                </a:cubicBezTo>
                <a:cubicBezTo>
                  <a:pt x="15" y="6"/>
                  <a:pt x="14" y="5"/>
                  <a:pt x="15" y="3"/>
                </a:cubicBezTo>
                <a:cubicBezTo>
                  <a:pt x="13" y="2"/>
                  <a:pt x="11" y="4"/>
                  <a:pt x="10" y="3"/>
                </a:cubicBezTo>
                <a:cubicBezTo>
                  <a:pt x="9" y="2"/>
                  <a:pt x="7" y="0"/>
                  <a:pt x="6" y="1"/>
                </a:cubicBezTo>
                <a:cubicBezTo>
                  <a:pt x="4" y="3"/>
                  <a:pt x="0" y="6"/>
                  <a:pt x="2" y="8"/>
                </a:cubicBezTo>
                <a:cubicBezTo>
                  <a:pt x="3" y="9"/>
                  <a:pt x="1" y="7"/>
                  <a:pt x="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1" name="Freeform 712">
            <a:extLst>
              <a:ext uri="{FF2B5EF4-FFF2-40B4-BE49-F238E27FC236}">
                <a16:creationId xmlns:a16="http://schemas.microsoft.com/office/drawing/2014/main" id="{57AB22B7-EA0D-44FD-B7E5-67651AA02A28}"/>
              </a:ext>
            </a:extLst>
          </p:cNvPr>
          <p:cNvSpPr>
            <a:spLocks/>
          </p:cNvSpPr>
          <p:nvPr/>
        </p:nvSpPr>
        <p:spPr bwMode="auto">
          <a:xfrm>
            <a:off x="7907766" y="3238861"/>
            <a:ext cx="214888" cy="153921"/>
          </a:xfrm>
          <a:custGeom>
            <a:avLst/>
            <a:gdLst>
              <a:gd name="T0" fmla="*/ 1 w 37"/>
              <a:gd name="T1" fmla="*/ 3 h 23"/>
              <a:gd name="T2" fmla="*/ 0 w 37"/>
              <a:gd name="T3" fmla="*/ 9 h 23"/>
              <a:gd name="T4" fmla="*/ 5 w 37"/>
              <a:gd name="T5" fmla="*/ 13 h 23"/>
              <a:gd name="T6" fmla="*/ 7 w 37"/>
              <a:gd name="T7" fmla="*/ 14 h 23"/>
              <a:gd name="T8" fmla="*/ 12 w 37"/>
              <a:gd name="T9" fmla="*/ 15 h 23"/>
              <a:gd name="T10" fmla="*/ 15 w 37"/>
              <a:gd name="T11" fmla="*/ 16 h 23"/>
              <a:gd name="T12" fmla="*/ 19 w 37"/>
              <a:gd name="T13" fmla="*/ 16 h 23"/>
              <a:gd name="T14" fmla="*/ 22 w 37"/>
              <a:gd name="T15" fmla="*/ 19 h 23"/>
              <a:gd name="T16" fmla="*/ 26 w 37"/>
              <a:gd name="T17" fmla="*/ 20 h 23"/>
              <a:gd name="T18" fmla="*/ 29 w 37"/>
              <a:gd name="T19" fmla="*/ 22 h 23"/>
              <a:gd name="T20" fmla="*/ 32 w 37"/>
              <a:gd name="T21" fmla="*/ 20 h 23"/>
              <a:gd name="T22" fmla="*/ 35 w 37"/>
              <a:gd name="T23" fmla="*/ 22 h 23"/>
              <a:gd name="T24" fmla="*/ 37 w 37"/>
              <a:gd name="T25" fmla="*/ 21 h 23"/>
              <a:gd name="T26" fmla="*/ 37 w 37"/>
              <a:gd name="T27" fmla="*/ 18 h 23"/>
              <a:gd name="T28" fmla="*/ 37 w 37"/>
              <a:gd name="T29" fmla="*/ 14 h 23"/>
              <a:gd name="T30" fmla="*/ 32 w 37"/>
              <a:gd name="T31" fmla="*/ 14 h 23"/>
              <a:gd name="T32" fmla="*/ 31 w 37"/>
              <a:gd name="T33" fmla="*/ 13 h 23"/>
              <a:gd name="T34" fmla="*/ 28 w 37"/>
              <a:gd name="T35" fmla="*/ 13 h 23"/>
              <a:gd name="T36" fmla="*/ 26 w 37"/>
              <a:gd name="T37" fmla="*/ 12 h 23"/>
              <a:gd name="T38" fmla="*/ 24 w 37"/>
              <a:gd name="T39" fmla="*/ 12 h 23"/>
              <a:gd name="T40" fmla="*/ 20 w 37"/>
              <a:gd name="T41" fmla="*/ 10 h 23"/>
              <a:gd name="T42" fmla="*/ 18 w 37"/>
              <a:gd name="T43" fmla="*/ 8 h 23"/>
              <a:gd name="T44" fmla="*/ 16 w 37"/>
              <a:gd name="T45" fmla="*/ 7 h 23"/>
              <a:gd name="T46" fmla="*/ 10 w 37"/>
              <a:gd name="T47" fmla="*/ 2 h 23"/>
              <a:gd name="T48" fmla="*/ 8 w 37"/>
              <a:gd name="T49" fmla="*/ 0 h 23"/>
              <a:gd name="T50" fmla="*/ 5 w 37"/>
              <a:gd name="T51" fmla="*/ 2 h 23"/>
              <a:gd name="T52" fmla="*/ 4 w 37"/>
              <a:gd name="T53" fmla="*/ 2 h 23"/>
              <a:gd name="T54" fmla="*/ 1 w 37"/>
              <a:gd name="T55" fmla="*/ 3 h 23"/>
              <a:gd name="T56" fmla="*/ 1 w 37"/>
              <a:gd name="T57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" h="23">
                <a:moveTo>
                  <a:pt x="1" y="3"/>
                </a:moveTo>
                <a:cubicBezTo>
                  <a:pt x="0" y="4"/>
                  <a:pt x="0" y="8"/>
                  <a:pt x="0" y="9"/>
                </a:cubicBezTo>
                <a:cubicBezTo>
                  <a:pt x="1" y="10"/>
                  <a:pt x="4" y="11"/>
                  <a:pt x="5" y="13"/>
                </a:cubicBezTo>
                <a:cubicBezTo>
                  <a:pt x="6" y="13"/>
                  <a:pt x="7" y="14"/>
                  <a:pt x="7" y="14"/>
                </a:cubicBezTo>
                <a:cubicBezTo>
                  <a:pt x="9" y="15"/>
                  <a:pt x="10" y="14"/>
                  <a:pt x="12" y="15"/>
                </a:cubicBezTo>
                <a:cubicBezTo>
                  <a:pt x="13" y="15"/>
                  <a:pt x="14" y="16"/>
                  <a:pt x="15" y="16"/>
                </a:cubicBezTo>
                <a:cubicBezTo>
                  <a:pt x="16" y="16"/>
                  <a:pt x="18" y="16"/>
                  <a:pt x="19" y="16"/>
                </a:cubicBezTo>
                <a:cubicBezTo>
                  <a:pt x="20" y="17"/>
                  <a:pt x="21" y="18"/>
                  <a:pt x="22" y="19"/>
                </a:cubicBezTo>
                <a:cubicBezTo>
                  <a:pt x="23" y="19"/>
                  <a:pt x="25" y="19"/>
                  <a:pt x="26" y="20"/>
                </a:cubicBezTo>
                <a:cubicBezTo>
                  <a:pt x="27" y="20"/>
                  <a:pt x="28" y="22"/>
                  <a:pt x="29" y="22"/>
                </a:cubicBezTo>
                <a:cubicBezTo>
                  <a:pt x="30" y="22"/>
                  <a:pt x="31" y="20"/>
                  <a:pt x="32" y="20"/>
                </a:cubicBezTo>
                <a:cubicBezTo>
                  <a:pt x="33" y="21"/>
                  <a:pt x="33" y="23"/>
                  <a:pt x="35" y="22"/>
                </a:cubicBezTo>
                <a:cubicBezTo>
                  <a:pt x="35" y="22"/>
                  <a:pt x="37" y="21"/>
                  <a:pt x="37" y="21"/>
                </a:cubicBezTo>
                <a:cubicBezTo>
                  <a:pt x="37" y="20"/>
                  <a:pt x="37" y="19"/>
                  <a:pt x="37" y="18"/>
                </a:cubicBezTo>
                <a:cubicBezTo>
                  <a:pt x="36" y="17"/>
                  <a:pt x="37" y="16"/>
                  <a:pt x="37" y="14"/>
                </a:cubicBezTo>
                <a:cubicBezTo>
                  <a:pt x="35" y="14"/>
                  <a:pt x="34" y="15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30" y="13"/>
                  <a:pt x="29" y="14"/>
                  <a:pt x="28" y="13"/>
                </a:cubicBezTo>
                <a:cubicBezTo>
                  <a:pt x="28" y="13"/>
                  <a:pt x="27" y="12"/>
                  <a:pt x="26" y="12"/>
                </a:cubicBezTo>
                <a:cubicBezTo>
                  <a:pt x="25" y="12"/>
                  <a:pt x="24" y="14"/>
                  <a:pt x="24" y="12"/>
                </a:cubicBezTo>
                <a:cubicBezTo>
                  <a:pt x="22" y="10"/>
                  <a:pt x="21" y="11"/>
                  <a:pt x="20" y="10"/>
                </a:cubicBezTo>
                <a:cubicBezTo>
                  <a:pt x="19" y="9"/>
                  <a:pt x="19" y="8"/>
                  <a:pt x="18" y="8"/>
                </a:cubicBezTo>
                <a:cubicBezTo>
                  <a:pt x="17" y="7"/>
                  <a:pt x="16" y="7"/>
                  <a:pt x="16" y="7"/>
                </a:cubicBezTo>
                <a:cubicBezTo>
                  <a:pt x="14" y="6"/>
                  <a:pt x="11" y="4"/>
                  <a:pt x="10" y="2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6" y="1"/>
                  <a:pt x="5" y="2"/>
                </a:cubicBezTo>
                <a:cubicBezTo>
                  <a:pt x="5" y="3"/>
                  <a:pt x="4" y="2"/>
                  <a:pt x="4" y="2"/>
                </a:cubicBezTo>
                <a:cubicBezTo>
                  <a:pt x="3" y="3"/>
                  <a:pt x="2" y="3"/>
                  <a:pt x="1" y="3"/>
                </a:cubicBezTo>
                <a:cubicBezTo>
                  <a:pt x="0" y="4"/>
                  <a:pt x="2" y="3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2" name="Freeform 713">
            <a:extLst>
              <a:ext uri="{FF2B5EF4-FFF2-40B4-BE49-F238E27FC236}">
                <a16:creationId xmlns:a16="http://schemas.microsoft.com/office/drawing/2014/main" id="{0CAC76D9-2424-E3FD-6316-EE61C11AD37D}"/>
              </a:ext>
            </a:extLst>
          </p:cNvPr>
          <p:cNvSpPr>
            <a:spLocks/>
          </p:cNvSpPr>
          <p:nvPr/>
        </p:nvSpPr>
        <p:spPr bwMode="auto">
          <a:xfrm>
            <a:off x="8503146" y="3797961"/>
            <a:ext cx="161659" cy="153921"/>
          </a:xfrm>
          <a:custGeom>
            <a:avLst/>
            <a:gdLst>
              <a:gd name="T0" fmla="*/ 14 w 28"/>
              <a:gd name="T1" fmla="*/ 19 h 23"/>
              <a:gd name="T2" fmla="*/ 19 w 28"/>
              <a:gd name="T3" fmla="*/ 18 h 23"/>
              <a:gd name="T4" fmla="*/ 19 w 28"/>
              <a:gd name="T5" fmla="*/ 15 h 23"/>
              <a:gd name="T6" fmla="*/ 21 w 28"/>
              <a:gd name="T7" fmla="*/ 14 h 23"/>
              <a:gd name="T8" fmla="*/ 24 w 28"/>
              <a:gd name="T9" fmla="*/ 12 h 23"/>
              <a:gd name="T10" fmla="*/ 27 w 28"/>
              <a:gd name="T11" fmla="*/ 9 h 23"/>
              <a:gd name="T12" fmla="*/ 26 w 28"/>
              <a:gd name="T13" fmla="*/ 1 h 23"/>
              <a:gd name="T14" fmla="*/ 22 w 28"/>
              <a:gd name="T15" fmla="*/ 1 h 23"/>
              <a:gd name="T16" fmla="*/ 19 w 28"/>
              <a:gd name="T17" fmla="*/ 2 h 23"/>
              <a:gd name="T18" fmla="*/ 17 w 28"/>
              <a:gd name="T19" fmla="*/ 2 h 23"/>
              <a:gd name="T20" fmla="*/ 3 w 28"/>
              <a:gd name="T21" fmla="*/ 3 h 23"/>
              <a:gd name="T22" fmla="*/ 0 w 28"/>
              <a:gd name="T23" fmla="*/ 7 h 23"/>
              <a:gd name="T24" fmla="*/ 1 w 28"/>
              <a:gd name="T25" fmla="*/ 10 h 23"/>
              <a:gd name="T26" fmla="*/ 3 w 28"/>
              <a:gd name="T27" fmla="*/ 14 h 23"/>
              <a:gd name="T28" fmla="*/ 5 w 28"/>
              <a:gd name="T29" fmla="*/ 18 h 23"/>
              <a:gd name="T30" fmla="*/ 6 w 28"/>
              <a:gd name="T31" fmla="*/ 19 h 23"/>
              <a:gd name="T32" fmla="*/ 7 w 28"/>
              <a:gd name="T33" fmla="*/ 21 h 23"/>
              <a:gd name="T34" fmla="*/ 8 w 28"/>
              <a:gd name="T35" fmla="*/ 23 h 23"/>
              <a:gd name="T36" fmla="*/ 14 w 28"/>
              <a:gd name="T37" fmla="*/ 19 h 23"/>
              <a:gd name="T38" fmla="*/ 14 w 28"/>
              <a:gd name="T3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" h="23">
                <a:moveTo>
                  <a:pt x="14" y="19"/>
                </a:moveTo>
                <a:cubicBezTo>
                  <a:pt x="14" y="18"/>
                  <a:pt x="20" y="20"/>
                  <a:pt x="19" y="18"/>
                </a:cubicBezTo>
                <a:cubicBezTo>
                  <a:pt x="19" y="18"/>
                  <a:pt x="18" y="15"/>
                  <a:pt x="19" y="15"/>
                </a:cubicBezTo>
                <a:cubicBezTo>
                  <a:pt x="20" y="15"/>
                  <a:pt x="21" y="16"/>
                  <a:pt x="21" y="14"/>
                </a:cubicBezTo>
                <a:cubicBezTo>
                  <a:pt x="21" y="12"/>
                  <a:pt x="23" y="13"/>
                  <a:pt x="24" y="12"/>
                </a:cubicBezTo>
                <a:cubicBezTo>
                  <a:pt x="26" y="12"/>
                  <a:pt x="26" y="10"/>
                  <a:pt x="27" y="9"/>
                </a:cubicBezTo>
                <a:cubicBezTo>
                  <a:pt x="28" y="7"/>
                  <a:pt x="25" y="2"/>
                  <a:pt x="26" y="1"/>
                </a:cubicBezTo>
                <a:cubicBezTo>
                  <a:pt x="24" y="2"/>
                  <a:pt x="24" y="2"/>
                  <a:pt x="22" y="1"/>
                </a:cubicBezTo>
                <a:cubicBezTo>
                  <a:pt x="21" y="0"/>
                  <a:pt x="19" y="2"/>
                  <a:pt x="19" y="2"/>
                </a:cubicBezTo>
                <a:cubicBezTo>
                  <a:pt x="19" y="4"/>
                  <a:pt x="17" y="2"/>
                  <a:pt x="17" y="2"/>
                </a:cubicBezTo>
                <a:cubicBezTo>
                  <a:pt x="13" y="1"/>
                  <a:pt x="6" y="0"/>
                  <a:pt x="3" y="3"/>
                </a:cubicBezTo>
                <a:cubicBezTo>
                  <a:pt x="2" y="4"/>
                  <a:pt x="0" y="5"/>
                  <a:pt x="0" y="7"/>
                </a:cubicBezTo>
                <a:cubicBezTo>
                  <a:pt x="0" y="8"/>
                  <a:pt x="1" y="9"/>
                  <a:pt x="1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4" y="16"/>
                  <a:pt x="4" y="17"/>
                  <a:pt x="5" y="18"/>
                </a:cubicBezTo>
                <a:cubicBezTo>
                  <a:pt x="5" y="19"/>
                  <a:pt x="6" y="18"/>
                  <a:pt x="6" y="19"/>
                </a:cubicBezTo>
                <a:cubicBezTo>
                  <a:pt x="7" y="19"/>
                  <a:pt x="6" y="20"/>
                  <a:pt x="7" y="21"/>
                </a:cubicBezTo>
                <a:cubicBezTo>
                  <a:pt x="9" y="21"/>
                  <a:pt x="8" y="22"/>
                  <a:pt x="8" y="23"/>
                </a:cubicBezTo>
                <a:cubicBezTo>
                  <a:pt x="8" y="22"/>
                  <a:pt x="14" y="20"/>
                  <a:pt x="14" y="19"/>
                </a:cubicBezTo>
                <a:cubicBezTo>
                  <a:pt x="14" y="19"/>
                  <a:pt x="14" y="20"/>
                  <a:pt x="14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3" name="Freeform 714">
            <a:extLst>
              <a:ext uri="{FF2B5EF4-FFF2-40B4-BE49-F238E27FC236}">
                <a16:creationId xmlns:a16="http://schemas.microsoft.com/office/drawing/2014/main" id="{9BCD6148-275A-4C88-5A54-D6951C9862BF}"/>
              </a:ext>
            </a:extLst>
          </p:cNvPr>
          <p:cNvSpPr>
            <a:spLocks/>
          </p:cNvSpPr>
          <p:nvPr/>
        </p:nvSpPr>
        <p:spPr bwMode="auto">
          <a:xfrm>
            <a:off x="8440059" y="4069588"/>
            <a:ext cx="128145" cy="174296"/>
          </a:xfrm>
          <a:custGeom>
            <a:avLst/>
            <a:gdLst>
              <a:gd name="T0" fmla="*/ 10 w 22"/>
              <a:gd name="T1" fmla="*/ 3 h 26"/>
              <a:gd name="T2" fmla="*/ 7 w 22"/>
              <a:gd name="T3" fmla="*/ 4 h 26"/>
              <a:gd name="T4" fmla="*/ 6 w 22"/>
              <a:gd name="T5" fmla="*/ 4 h 26"/>
              <a:gd name="T6" fmla="*/ 5 w 22"/>
              <a:gd name="T7" fmla="*/ 1 h 26"/>
              <a:gd name="T8" fmla="*/ 0 w 22"/>
              <a:gd name="T9" fmla="*/ 0 h 26"/>
              <a:gd name="T10" fmla="*/ 1 w 22"/>
              <a:gd name="T11" fmla="*/ 6 h 26"/>
              <a:gd name="T12" fmla="*/ 4 w 22"/>
              <a:gd name="T13" fmla="*/ 14 h 26"/>
              <a:gd name="T14" fmla="*/ 9 w 22"/>
              <a:gd name="T15" fmla="*/ 21 h 26"/>
              <a:gd name="T16" fmla="*/ 19 w 22"/>
              <a:gd name="T17" fmla="*/ 26 h 26"/>
              <a:gd name="T18" fmla="*/ 20 w 22"/>
              <a:gd name="T19" fmla="*/ 23 h 26"/>
              <a:gd name="T20" fmla="*/ 16 w 22"/>
              <a:gd name="T21" fmla="*/ 14 h 26"/>
              <a:gd name="T22" fmla="*/ 16 w 22"/>
              <a:gd name="T23" fmla="*/ 6 h 26"/>
              <a:gd name="T24" fmla="*/ 10 w 22"/>
              <a:gd name="T25" fmla="*/ 3 h 26"/>
              <a:gd name="T26" fmla="*/ 10 w 22"/>
              <a:gd name="T27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6">
                <a:moveTo>
                  <a:pt x="10" y="3"/>
                </a:moveTo>
                <a:cubicBezTo>
                  <a:pt x="9" y="3"/>
                  <a:pt x="8" y="4"/>
                  <a:pt x="7" y="4"/>
                </a:cubicBezTo>
                <a:cubicBezTo>
                  <a:pt x="7" y="3"/>
                  <a:pt x="6" y="4"/>
                  <a:pt x="6" y="4"/>
                </a:cubicBezTo>
                <a:cubicBezTo>
                  <a:pt x="5" y="4"/>
                  <a:pt x="5" y="2"/>
                  <a:pt x="5" y="1"/>
                </a:cubicBezTo>
                <a:cubicBezTo>
                  <a:pt x="4" y="0"/>
                  <a:pt x="2" y="0"/>
                  <a:pt x="0" y="0"/>
                </a:cubicBezTo>
                <a:cubicBezTo>
                  <a:pt x="1" y="1"/>
                  <a:pt x="1" y="4"/>
                  <a:pt x="1" y="6"/>
                </a:cubicBezTo>
                <a:cubicBezTo>
                  <a:pt x="2" y="8"/>
                  <a:pt x="3" y="11"/>
                  <a:pt x="4" y="14"/>
                </a:cubicBezTo>
                <a:cubicBezTo>
                  <a:pt x="6" y="16"/>
                  <a:pt x="7" y="19"/>
                  <a:pt x="9" y="21"/>
                </a:cubicBezTo>
                <a:cubicBezTo>
                  <a:pt x="12" y="22"/>
                  <a:pt x="15" y="26"/>
                  <a:pt x="19" y="26"/>
                </a:cubicBezTo>
                <a:cubicBezTo>
                  <a:pt x="22" y="26"/>
                  <a:pt x="21" y="25"/>
                  <a:pt x="20" y="23"/>
                </a:cubicBezTo>
                <a:cubicBezTo>
                  <a:pt x="18" y="20"/>
                  <a:pt x="16" y="18"/>
                  <a:pt x="16" y="14"/>
                </a:cubicBezTo>
                <a:cubicBezTo>
                  <a:pt x="16" y="11"/>
                  <a:pt x="18" y="9"/>
                  <a:pt x="16" y="6"/>
                </a:cubicBezTo>
                <a:cubicBezTo>
                  <a:pt x="15" y="5"/>
                  <a:pt x="11" y="0"/>
                  <a:pt x="10" y="3"/>
                </a:cubicBezTo>
                <a:cubicBezTo>
                  <a:pt x="9" y="4"/>
                  <a:pt x="10" y="2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4" name="Freeform 715">
            <a:extLst>
              <a:ext uri="{FF2B5EF4-FFF2-40B4-BE49-F238E27FC236}">
                <a16:creationId xmlns:a16="http://schemas.microsoft.com/office/drawing/2014/main" id="{56408CFC-2259-2B79-9337-536128EC2BB0}"/>
              </a:ext>
            </a:extLst>
          </p:cNvPr>
          <p:cNvSpPr>
            <a:spLocks/>
          </p:cNvSpPr>
          <p:nvPr/>
        </p:nvSpPr>
        <p:spPr bwMode="auto">
          <a:xfrm>
            <a:off x="7718506" y="2308533"/>
            <a:ext cx="1732915" cy="1297025"/>
          </a:xfrm>
          <a:custGeom>
            <a:avLst/>
            <a:gdLst>
              <a:gd name="T0" fmla="*/ 279 w 300"/>
              <a:gd name="T1" fmla="*/ 37 h 195"/>
              <a:gd name="T2" fmla="*/ 244 w 300"/>
              <a:gd name="T3" fmla="*/ 1 h 195"/>
              <a:gd name="T4" fmla="*/ 223 w 300"/>
              <a:gd name="T5" fmla="*/ 18 h 195"/>
              <a:gd name="T6" fmla="*/ 214 w 300"/>
              <a:gd name="T7" fmla="*/ 27 h 195"/>
              <a:gd name="T8" fmla="*/ 205 w 300"/>
              <a:gd name="T9" fmla="*/ 39 h 195"/>
              <a:gd name="T10" fmla="*/ 224 w 300"/>
              <a:gd name="T11" fmla="*/ 46 h 195"/>
              <a:gd name="T12" fmla="*/ 197 w 300"/>
              <a:gd name="T13" fmla="*/ 55 h 195"/>
              <a:gd name="T14" fmla="*/ 180 w 300"/>
              <a:gd name="T15" fmla="*/ 66 h 195"/>
              <a:gd name="T16" fmla="*/ 146 w 300"/>
              <a:gd name="T17" fmla="*/ 75 h 195"/>
              <a:gd name="T18" fmla="*/ 121 w 300"/>
              <a:gd name="T19" fmla="*/ 70 h 195"/>
              <a:gd name="T20" fmla="*/ 94 w 300"/>
              <a:gd name="T21" fmla="*/ 56 h 195"/>
              <a:gd name="T22" fmla="*/ 66 w 300"/>
              <a:gd name="T23" fmla="*/ 30 h 195"/>
              <a:gd name="T24" fmla="*/ 56 w 300"/>
              <a:gd name="T25" fmla="*/ 44 h 195"/>
              <a:gd name="T26" fmla="*/ 44 w 300"/>
              <a:gd name="T27" fmla="*/ 51 h 195"/>
              <a:gd name="T28" fmla="*/ 34 w 300"/>
              <a:gd name="T29" fmla="*/ 63 h 195"/>
              <a:gd name="T30" fmla="*/ 28 w 300"/>
              <a:gd name="T31" fmla="*/ 76 h 195"/>
              <a:gd name="T32" fmla="*/ 11 w 300"/>
              <a:gd name="T33" fmla="*/ 84 h 195"/>
              <a:gd name="T34" fmla="*/ 1 w 300"/>
              <a:gd name="T35" fmla="*/ 91 h 195"/>
              <a:gd name="T36" fmla="*/ 7 w 300"/>
              <a:gd name="T37" fmla="*/ 103 h 195"/>
              <a:gd name="T38" fmla="*/ 23 w 300"/>
              <a:gd name="T39" fmla="*/ 111 h 195"/>
              <a:gd name="T40" fmla="*/ 27 w 300"/>
              <a:gd name="T41" fmla="*/ 121 h 195"/>
              <a:gd name="T42" fmla="*/ 27 w 300"/>
              <a:gd name="T43" fmla="*/ 135 h 195"/>
              <a:gd name="T44" fmla="*/ 40 w 300"/>
              <a:gd name="T45" fmla="*/ 140 h 195"/>
              <a:gd name="T46" fmla="*/ 62 w 300"/>
              <a:gd name="T47" fmla="*/ 154 h 195"/>
              <a:gd name="T48" fmla="*/ 74 w 300"/>
              <a:gd name="T49" fmla="*/ 156 h 195"/>
              <a:gd name="T50" fmla="*/ 92 w 300"/>
              <a:gd name="T51" fmla="*/ 151 h 195"/>
              <a:gd name="T52" fmla="*/ 106 w 300"/>
              <a:gd name="T53" fmla="*/ 146 h 195"/>
              <a:gd name="T54" fmla="*/ 116 w 300"/>
              <a:gd name="T55" fmla="*/ 155 h 195"/>
              <a:gd name="T56" fmla="*/ 117 w 300"/>
              <a:gd name="T57" fmla="*/ 166 h 195"/>
              <a:gd name="T58" fmla="*/ 119 w 300"/>
              <a:gd name="T59" fmla="*/ 178 h 195"/>
              <a:gd name="T60" fmla="*/ 125 w 300"/>
              <a:gd name="T61" fmla="*/ 187 h 195"/>
              <a:gd name="T62" fmla="*/ 134 w 300"/>
              <a:gd name="T63" fmla="*/ 186 h 195"/>
              <a:gd name="T64" fmla="*/ 143 w 300"/>
              <a:gd name="T65" fmla="*/ 182 h 195"/>
              <a:gd name="T66" fmla="*/ 155 w 300"/>
              <a:gd name="T67" fmla="*/ 180 h 195"/>
              <a:gd name="T68" fmla="*/ 168 w 300"/>
              <a:gd name="T69" fmla="*/ 186 h 195"/>
              <a:gd name="T70" fmla="*/ 175 w 300"/>
              <a:gd name="T71" fmla="*/ 195 h 195"/>
              <a:gd name="T72" fmla="*/ 189 w 300"/>
              <a:gd name="T73" fmla="*/ 186 h 195"/>
              <a:gd name="T74" fmla="*/ 202 w 300"/>
              <a:gd name="T75" fmla="*/ 182 h 195"/>
              <a:gd name="T76" fmla="*/ 215 w 300"/>
              <a:gd name="T77" fmla="*/ 173 h 195"/>
              <a:gd name="T78" fmla="*/ 221 w 300"/>
              <a:gd name="T79" fmla="*/ 164 h 195"/>
              <a:gd name="T80" fmla="*/ 228 w 300"/>
              <a:gd name="T81" fmla="*/ 156 h 195"/>
              <a:gd name="T82" fmla="*/ 232 w 300"/>
              <a:gd name="T83" fmla="*/ 149 h 195"/>
              <a:gd name="T84" fmla="*/ 236 w 300"/>
              <a:gd name="T85" fmla="*/ 143 h 195"/>
              <a:gd name="T86" fmla="*/ 231 w 300"/>
              <a:gd name="T87" fmla="*/ 139 h 195"/>
              <a:gd name="T88" fmla="*/ 229 w 300"/>
              <a:gd name="T89" fmla="*/ 132 h 195"/>
              <a:gd name="T90" fmla="*/ 221 w 300"/>
              <a:gd name="T91" fmla="*/ 115 h 195"/>
              <a:gd name="T92" fmla="*/ 229 w 300"/>
              <a:gd name="T93" fmla="*/ 106 h 195"/>
              <a:gd name="T94" fmla="*/ 238 w 300"/>
              <a:gd name="T95" fmla="*/ 102 h 195"/>
              <a:gd name="T96" fmla="*/ 220 w 300"/>
              <a:gd name="T97" fmla="*/ 102 h 195"/>
              <a:gd name="T98" fmla="*/ 221 w 300"/>
              <a:gd name="T99" fmla="*/ 90 h 195"/>
              <a:gd name="T100" fmla="*/ 234 w 300"/>
              <a:gd name="T101" fmla="*/ 87 h 195"/>
              <a:gd name="T102" fmla="*/ 238 w 300"/>
              <a:gd name="T103" fmla="*/ 89 h 195"/>
              <a:gd name="T104" fmla="*/ 259 w 300"/>
              <a:gd name="T105" fmla="*/ 77 h 195"/>
              <a:gd name="T106" fmla="*/ 271 w 300"/>
              <a:gd name="T107" fmla="*/ 72 h 195"/>
              <a:gd name="T108" fmla="*/ 281 w 300"/>
              <a:gd name="T109" fmla="*/ 60 h 195"/>
              <a:gd name="T110" fmla="*/ 295 w 300"/>
              <a:gd name="T111" fmla="*/ 4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0" h="195">
                <a:moveTo>
                  <a:pt x="298" y="37"/>
                </a:moveTo>
                <a:cubicBezTo>
                  <a:pt x="298" y="35"/>
                  <a:pt x="294" y="36"/>
                  <a:pt x="293" y="37"/>
                </a:cubicBezTo>
                <a:cubicBezTo>
                  <a:pt x="291" y="37"/>
                  <a:pt x="290" y="38"/>
                  <a:pt x="288" y="39"/>
                </a:cubicBezTo>
                <a:cubicBezTo>
                  <a:pt x="286" y="40"/>
                  <a:pt x="279" y="40"/>
                  <a:pt x="279" y="37"/>
                </a:cubicBezTo>
                <a:cubicBezTo>
                  <a:pt x="277" y="33"/>
                  <a:pt x="276" y="31"/>
                  <a:pt x="272" y="29"/>
                </a:cubicBezTo>
                <a:cubicBezTo>
                  <a:pt x="269" y="28"/>
                  <a:pt x="263" y="28"/>
                  <a:pt x="262" y="24"/>
                </a:cubicBezTo>
                <a:cubicBezTo>
                  <a:pt x="261" y="18"/>
                  <a:pt x="259" y="11"/>
                  <a:pt x="255" y="6"/>
                </a:cubicBezTo>
                <a:cubicBezTo>
                  <a:pt x="252" y="3"/>
                  <a:pt x="248" y="3"/>
                  <a:pt x="244" y="1"/>
                </a:cubicBezTo>
                <a:cubicBezTo>
                  <a:pt x="240" y="0"/>
                  <a:pt x="233" y="1"/>
                  <a:pt x="229" y="3"/>
                </a:cubicBezTo>
                <a:cubicBezTo>
                  <a:pt x="228" y="4"/>
                  <a:pt x="226" y="5"/>
                  <a:pt x="225" y="6"/>
                </a:cubicBezTo>
                <a:cubicBezTo>
                  <a:pt x="225" y="7"/>
                  <a:pt x="228" y="7"/>
                  <a:pt x="228" y="8"/>
                </a:cubicBezTo>
                <a:cubicBezTo>
                  <a:pt x="229" y="12"/>
                  <a:pt x="224" y="15"/>
                  <a:pt x="223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2" y="22"/>
                  <a:pt x="222" y="22"/>
                  <a:pt x="222" y="23"/>
                </a:cubicBezTo>
                <a:cubicBezTo>
                  <a:pt x="222" y="25"/>
                  <a:pt x="219" y="25"/>
                  <a:pt x="217" y="26"/>
                </a:cubicBezTo>
                <a:cubicBezTo>
                  <a:pt x="216" y="26"/>
                  <a:pt x="215" y="27"/>
                  <a:pt x="214" y="27"/>
                </a:cubicBezTo>
                <a:cubicBezTo>
                  <a:pt x="213" y="27"/>
                  <a:pt x="208" y="25"/>
                  <a:pt x="208" y="25"/>
                </a:cubicBezTo>
                <a:cubicBezTo>
                  <a:pt x="207" y="27"/>
                  <a:pt x="206" y="30"/>
                  <a:pt x="205" y="32"/>
                </a:cubicBezTo>
                <a:cubicBezTo>
                  <a:pt x="205" y="33"/>
                  <a:pt x="204" y="34"/>
                  <a:pt x="204" y="35"/>
                </a:cubicBezTo>
                <a:cubicBezTo>
                  <a:pt x="204" y="35"/>
                  <a:pt x="202" y="41"/>
                  <a:pt x="205" y="39"/>
                </a:cubicBezTo>
                <a:cubicBezTo>
                  <a:pt x="206" y="38"/>
                  <a:pt x="206" y="38"/>
                  <a:pt x="208" y="38"/>
                </a:cubicBezTo>
                <a:cubicBezTo>
                  <a:pt x="209" y="38"/>
                  <a:pt x="211" y="40"/>
                  <a:pt x="212" y="39"/>
                </a:cubicBezTo>
                <a:cubicBezTo>
                  <a:pt x="216" y="36"/>
                  <a:pt x="219" y="38"/>
                  <a:pt x="222" y="42"/>
                </a:cubicBezTo>
                <a:cubicBezTo>
                  <a:pt x="223" y="43"/>
                  <a:pt x="225" y="45"/>
                  <a:pt x="224" y="46"/>
                </a:cubicBezTo>
                <a:cubicBezTo>
                  <a:pt x="224" y="46"/>
                  <a:pt x="220" y="45"/>
                  <a:pt x="219" y="45"/>
                </a:cubicBezTo>
                <a:cubicBezTo>
                  <a:pt x="216" y="46"/>
                  <a:pt x="212" y="46"/>
                  <a:pt x="209" y="47"/>
                </a:cubicBezTo>
                <a:cubicBezTo>
                  <a:pt x="206" y="48"/>
                  <a:pt x="206" y="54"/>
                  <a:pt x="202" y="54"/>
                </a:cubicBezTo>
                <a:cubicBezTo>
                  <a:pt x="200" y="54"/>
                  <a:pt x="198" y="53"/>
                  <a:pt x="197" y="55"/>
                </a:cubicBezTo>
                <a:cubicBezTo>
                  <a:pt x="196" y="56"/>
                  <a:pt x="194" y="58"/>
                  <a:pt x="192" y="58"/>
                </a:cubicBezTo>
                <a:cubicBezTo>
                  <a:pt x="189" y="57"/>
                  <a:pt x="183" y="53"/>
                  <a:pt x="182" y="59"/>
                </a:cubicBezTo>
                <a:cubicBezTo>
                  <a:pt x="182" y="61"/>
                  <a:pt x="184" y="62"/>
                  <a:pt x="184" y="63"/>
                </a:cubicBezTo>
                <a:cubicBezTo>
                  <a:pt x="184" y="65"/>
                  <a:pt x="181" y="65"/>
                  <a:pt x="180" y="66"/>
                </a:cubicBezTo>
                <a:cubicBezTo>
                  <a:pt x="177" y="69"/>
                  <a:pt x="176" y="72"/>
                  <a:pt x="172" y="72"/>
                </a:cubicBezTo>
                <a:cubicBezTo>
                  <a:pt x="167" y="72"/>
                  <a:pt x="162" y="72"/>
                  <a:pt x="157" y="73"/>
                </a:cubicBezTo>
                <a:cubicBezTo>
                  <a:pt x="155" y="74"/>
                  <a:pt x="151" y="78"/>
                  <a:pt x="150" y="77"/>
                </a:cubicBezTo>
                <a:cubicBezTo>
                  <a:pt x="148" y="77"/>
                  <a:pt x="147" y="75"/>
                  <a:pt x="146" y="75"/>
                </a:cubicBezTo>
                <a:cubicBezTo>
                  <a:pt x="144" y="75"/>
                  <a:pt x="143" y="75"/>
                  <a:pt x="141" y="75"/>
                </a:cubicBezTo>
                <a:cubicBezTo>
                  <a:pt x="139" y="74"/>
                  <a:pt x="137" y="74"/>
                  <a:pt x="135" y="72"/>
                </a:cubicBezTo>
                <a:cubicBezTo>
                  <a:pt x="133" y="71"/>
                  <a:pt x="132" y="71"/>
                  <a:pt x="131" y="70"/>
                </a:cubicBezTo>
                <a:cubicBezTo>
                  <a:pt x="127" y="70"/>
                  <a:pt x="125" y="70"/>
                  <a:pt x="121" y="70"/>
                </a:cubicBezTo>
                <a:cubicBezTo>
                  <a:pt x="118" y="70"/>
                  <a:pt x="113" y="71"/>
                  <a:pt x="109" y="70"/>
                </a:cubicBezTo>
                <a:cubicBezTo>
                  <a:pt x="108" y="70"/>
                  <a:pt x="107" y="68"/>
                  <a:pt x="107" y="67"/>
                </a:cubicBezTo>
                <a:cubicBezTo>
                  <a:pt x="105" y="65"/>
                  <a:pt x="104" y="63"/>
                  <a:pt x="102" y="61"/>
                </a:cubicBezTo>
                <a:cubicBezTo>
                  <a:pt x="99" y="59"/>
                  <a:pt x="97" y="56"/>
                  <a:pt x="94" y="56"/>
                </a:cubicBezTo>
                <a:cubicBezTo>
                  <a:pt x="92" y="56"/>
                  <a:pt x="81" y="56"/>
                  <a:pt x="83" y="52"/>
                </a:cubicBezTo>
                <a:cubicBezTo>
                  <a:pt x="85" y="48"/>
                  <a:pt x="84" y="41"/>
                  <a:pt x="79" y="38"/>
                </a:cubicBezTo>
                <a:cubicBezTo>
                  <a:pt x="75" y="35"/>
                  <a:pt x="70" y="35"/>
                  <a:pt x="69" y="29"/>
                </a:cubicBezTo>
                <a:cubicBezTo>
                  <a:pt x="68" y="30"/>
                  <a:pt x="67" y="29"/>
                  <a:pt x="66" y="30"/>
                </a:cubicBezTo>
                <a:cubicBezTo>
                  <a:pt x="65" y="31"/>
                  <a:pt x="65" y="31"/>
                  <a:pt x="65" y="32"/>
                </a:cubicBezTo>
                <a:cubicBezTo>
                  <a:pt x="63" y="35"/>
                  <a:pt x="60" y="34"/>
                  <a:pt x="59" y="37"/>
                </a:cubicBezTo>
                <a:cubicBezTo>
                  <a:pt x="59" y="39"/>
                  <a:pt x="61" y="41"/>
                  <a:pt x="60" y="42"/>
                </a:cubicBezTo>
                <a:cubicBezTo>
                  <a:pt x="59" y="43"/>
                  <a:pt x="57" y="44"/>
                  <a:pt x="56" y="44"/>
                </a:cubicBezTo>
                <a:cubicBezTo>
                  <a:pt x="55" y="45"/>
                  <a:pt x="54" y="43"/>
                  <a:pt x="53" y="44"/>
                </a:cubicBezTo>
                <a:cubicBezTo>
                  <a:pt x="51" y="44"/>
                  <a:pt x="50" y="43"/>
                  <a:pt x="48" y="42"/>
                </a:cubicBezTo>
                <a:cubicBezTo>
                  <a:pt x="47" y="41"/>
                  <a:pt x="46" y="46"/>
                  <a:pt x="45" y="47"/>
                </a:cubicBezTo>
                <a:cubicBezTo>
                  <a:pt x="45" y="48"/>
                  <a:pt x="44" y="50"/>
                  <a:pt x="44" y="51"/>
                </a:cubicBezTo>
                <a:cubicBezTo>
                  <a:pt x="44" y="53"/>
                  <a:pt x="45" y="53"/>
                  <a:pt x="45" y="54"/>
                </a:cubicBezTo>
                <a:cubicBezTo>
                  <a:pt x="45" y="56"/>
                  <a:pt x="39" y="54"/>
                  <a:pt x="39" y="54"/>
                </a:cubicBezTo>
                <a:cubicBezTo>
                  <a:pt x="37" y="55"/>
                  <a:pt x="33" y="55"/>
                  <a:pt x="32" y="56"/>
                </a:cubicBezTo>
                <a:cubicBezTo>
                  <a:pt x="33" y="55"/>
                  <a:pt x="34" y="62"/>
                  <a:pt x="34" y="63"/>
                </a:cubicBezTo>
                <a:cubicBezTo>
                  <a:pt x="35" y="64"/>
                  <a:pt x="36" y="65"/>
                  <a:pt x="37" y="66"/>
                </a:cubicBezTo>
                <a:cubicBezTo>
                  <a:pt x="37" y="67"/>
                  <a:pt x="34" y="69"/>
                  <a:pt x="33" y="70"/>
                </a:cubicBezTo>
                <a:cubicBezTo>
                  <a:pt x="32" y="71"/>
                  <a:pt x="33" y="74"/>
                  <a:pt x="32" y="74"/>
                </a:cubicBezTo>
                <a:cubicBezTo>
                  <a:pt x="31" y="75"/>
                  <a:pt x="29" y="75"/>
                  <a:pt x="28" y="76"/>
                </a:cubicBezTo>
                <a:cubicBezTo>
                  <a:pt x="26" y="77"/>
                  <a:pt x="25" y="78"/>
                  <a:pt x="24" y="79"/>
                </a:cubicBezTo>
                <a:cubicBezTo>
                  <a:pt x="22" y="79"/>
                  <a:pt x="21" y="79"/>
                  <a:pt x="19" y="80"/>
                </a:cubicBezTo>
                <a:cubicBezTo>
                  <a:pt x="17" y="80"/>
                  <a:pt x="16" y="81"/>
                  <a:pt x="15" y="83"/>
                </a:cubicBezTo>
                <a:cubicBezTo>
                  <a:pt x="15" y="83"/>
                  <a:pt x="11" y="84"/>
                  <a:pt x="11" y="84"/>
                </a:cubicBezTo>
                <a:cubicBezTo>
                  <a:pt x="11" y="84"/>
                  <a:pt x="11" y="83"/>
                  <a:pt x="11" y="83"/>
                </a:cubicBezTo>
                <a:cubicBezTo>
                  <a:pt x="10" y="83"/>
                  <a:pt x="9" y="83"/>
                  <a:pt x="7" y="83"/>
                </a:cubicBezTo>
                <a:cubicBezTo>
                  <a:pt x="6" y="83"/>
                  <a:pt x="3" y="85"/>
                  <a:pt x="3" y="86"/>
                </a:cubicBezTo>
                <a:cubicBezTo>
                  <a:pt x="2" y="88"/>
                  <a:pt x="1" y="90"/>
                  <a:pt x="1" y="91"/>
                </a:cubicBezTo>
                <a:cubicBezTo>
                  <a:pt x="0" y="93"/>
                  <a:pt x="3" y="95"/>
                  <a:pt x="4" y="95"/>
                </a:cubicBezTo>
                <a:cubicBezTo>
                  <a:pt x="7" y="95"/>
                  <a:pt x="6" y="95"/>
                  <a:pt x="7" y="98"/>
                </a:cubicBezTo>
                <a:cubicBezTo>
                  <a:pt x="7" y="99"/>
                  <a:pt x="8" y="99"/>
                  <a:pt x="8" y="101"/>
                </a:cubicBezTo>
                <a:cubicBezTo>
                  <a:pt x="8" y="101"/>
                  <a:pt x="7" y="103"/>
                  <a:pt x="7" y="103"/>
                </a:cubicBezTo>
                <a:cubicBezTo>
                  <a:pt x="9" y="104"/>
                  <a:pt x="10" y="104"/>
                  <a:pt x="11" y="105"/>
                </a:cubicBezTo>
                <a:cubicBezTo>
                  <a:pt x="13" y="107"/>
                  <a:pt x="12" y="109"/>
                  <a:pt x="14" y="110"/>
                </a:cubicBezTo>
                <a:cubicBezTo>
                  <a:pt x="16" y="111"/>
                  <a:pt x="18" y="112"/>
                  <a:pt x="20" y="113"/>
                </a:cubicBezTo>
                <a:cubicBezTo>
                  <a:pt x="21" y="113"/>
                  <a:pt x="22" y="112"/>
                  <a:pt x="23" y="111"/>
                </a:cubicBezTo>
                <a:cubicBezTo>
                  <a:pt x="26" y="109"/>
                  <a:pt x="31" y="110"/>
                  <a:pt x="33" y="113"/>
                </a:cubicBezTo>
                <a:cubicBezTo>
                  <a:pt x="34" y="115"/>
                  <a:pt x="32" y="116"/>
                  <a:pt x="31" y="117"/>
                </a:cubicBezTo>
                <a:cubicBezTo>
                  <a:pt x="30" y="118"/>
                  <a:pt x="30" y="118"/>
                  <a:pt x="30" y="119"/>
                </a:cubicBezTo>
                <a:cubicBezTo>
                  <a:pt x="29" y="121"/>
                  <a:pt x="28" y="121"/>
                  <a:pt x="27" y="121"/>
                </a:cubicBezTo>
                <a:cubicBezTo>
                  <a:pt x="24" y="123"/>
                  <a:pt x="32" y="126"/>
                  <a:pt x="29" y="128"/>
                </a:cubicBezTo>
                <a:cubicBezTo>
                  <a:pt x="28" y="130"/>
                  <a:pt x="27" y="129"/>
                  <a:pt x="25" y="129"/>
                </a:cubicBezTo>
                <a:cubicBezTo>
                  <a:pt x="21" y="128"/>
                  <a:pt x="26" y="132"/>
                  <a:pt x="26" y="132"/>
                </a:cubicBezTo>
                <a:cubicBezTo>
                  <a:pt x="26" y="134"/>
                  <a:pt x="25" y="135"/>
                  <a:pt x="27" y="135"/>
                </a:cubicBezTo>
                <a:cubicBezTo>
                  <a:pt x="29" y="136"/>
                  <a:pt x="29" y="137"/>
                  <a:pt x="31" y="138"/>
                </a:cubicBezTo>
                <a:cubicBezTo>
                  <a:pt x="33" y="138"/>
                  <a:pt x="34" y="140"/>
                  <a:pt x="36" y="141"/>
                </a:cubicBezTo>
                <a:cubicBezTo>
                  <a:pt x="36" y="141"/>
                  <a:pt x="37" y="142"/>
                  <a:pt x="38" y="142"/>
                </a:cubicBezTo>
                <a:cubicBezTo>
                  <a:pt x="39" y="142"/>
                  <a:pt x="38" y="140"/>
                  <a:pt x="40" y="140"/>
                </a:cubicBezTo>
                <a:cubicBezTo>
                  <a:pt x="44" y="140"/>
                  <a:pt x="46" y="147"/>
                  <a:pt x="50" y="147"/>
                </a:cubicBezTo>
                <a:cubicBezTo>
                  <a:pt x="52" y="147"/>
                  <a:pt x="52" y="150"/>
                  <a:pt x="54" y="150"/>
                </a:cubicBezTo>
                <a:cubicBezTo>
                  <a:pt x="56" y="151"/>
                  <a:pt x="57" y="153"/>
                  <a:pt x="58" y="153"/>
                </a:cubicBezTo>
                <a:cubicBezTo>
                  <a:pt x="60" y="151"/>
                  <a:pt x="60" y="154"/>
                  <a:pt x="62" y="154"/>
                </a:cubicBezTo>
                <a:cubicBezTo>
                  <a:pt x="63" y="154"/>
                  <a:pt x="63" y="153"/>
                  <a:pt x="64" y="153"/>
                </a:cubicBezTo>
                <a:cubicBezTo>
                  <a:pt x="65" y="153"/>
                  <a:pt x="65" y="154"/>
                  <a:pt x="66" y="155"/>
                </a:cubicBezTo>
                <a:cubicBezTo>
                  <a:pt x="68" y="155"/>
                  <a:pt x="70" y="155"/>
                  <a:pt x="72" y="154"/>
                </a:cubicBezTo>
                <a:cubicBezTo>
                  <a:pt x="75" y="153"/>
                  <a:pt x="73" y="155"/>
                  <a:pt x="74" y="156"/>
                </a:cubicBezTo>
                <a:cubicBezTo>
                  <a:pt x="74" y="156"/>
                  <a:pt x="76" y="153"/>
                  <a:pt x="77" y="153"/>
                </a:cubicBezTo>
                <a:cubicBezTo>
                  <a:pt x="78" y="152"/>
                  <a:pt x="80" y="152"/>
                  <a:pt x="81" y="153"/>
                </a:cubicBezTo>
                <a:cubicBezTo>
                  <a:pt x="83" y="155"/>
                  <a:pt x="85" y="153"/>
                  <a:pt x="87" y="154"/>
                </a:cubicBezTo>
                <a:cubicBezTo>
                  <a:pt x="89" y="155"/>
                  <a:pt x="91" y="153"/>
                  <a:pt x="92" y="151"/>
                </a:cubicBezTo>
                <a:cubicBezTo>
                  <a:pt x="93" y="151"/>
                  <a:pt x="93" y="150"/>
                  <a:pt x="94" y="150"/>
                </a:cubicBezTo>
                <a:cubicBezTo>
                  <a:pt x="95" y="149"/>
                  <a:pt x="96" y="150"/>
                  <a:pt x="97" y="149"/>
                </a:cubicBezTo>
                <a:cubicBezTo>
                  <a:pt x="98" y="148"/>
                  <a:pt x="99" y="146"/>
                  <a:pt x="101" y="147"/>
                </a:cubicBezTo>
                <a:cubicBezTo>
                  <a:pt x="103" y="148"/>
                  <a:pt x="103" y="148"/>
                  <a:pt x="106" y="146"/>
                </a:cubicBezTo>
                <a:cubicBezTo>
                  <a:pt x="107" y="145"/>
                  <a:pt x="109" y="148"/>
                  <a:pt x="109" y="149"/>
                </a:cubicBezTo>
                <a:cubicBezTo>
                  <a:pt x="108" y="151"/>
                  <a:pt x="106" y="152"/>
                  <a:pt x="108" y="152"/>
                </a:cubicBezTo>
                <a:cubicBezTo>
                  <a:pt x="111" y="152"/>
                  <a:pt x="111" y="152"/>
                  <a:pt x="114" y="151"/>
                </a:cubicBezTo>
                <a:cubicBezTo>
                  <a:pt x="115" y="151"/>
                  <a:pt x="116" y="154"/>
                  <a:pt x="116" y="155"/>
                </a:cubicBezTo>
                <a:cubicBezTo>
                  <a:pt x="116" y="155"/>
                  <a:pt x="116" y="157"/>
                  <a:pt x="117" y="156"/>
                </a:cubicBezTo>
                <a:cubicBezTo>
                  <a:pt x="117" y="156"/>
                  <a:pt x="119" y="156"/>
                  <a:pt x="119" y="157"/>
                </a:cubicBezTo>
                <a:cubicBezTo>
                  <a:pt x="119" y="158"/>
                  <a:pt x="117" y="159"/>
                  <a:pt x="118" y="160"/>
                </a:cubicBezTo>
                <a:cubicBezTo>
                  <a:pt x="119" y="162"/>
                  <a:pt x="118" y="165"/>
                  <a:pt x="117" y="166"/>
                </a:cubicBezTo>
                <a:cubicBezTo>
                  <a:pt x="116" y="168"/>
                  <a:pt x="114" y="169"/>
                  <a:pt x="113" y="170"/>
                </a:cubicBezTo>
                <a:cubicBezTo>
                  <a:pt x="113" y="171"/>
                  <a:pt x="113" y="176"/>
                  <a:pt x="112" y="175"/>
                </a:cubicBezTo>
                <a:cubicBezTo>
                  <a:pt x="113" y="176"/>
                  <a:pt x="119" y="173"/>
                  <a:pt x="120" y="175"/>
                </a:cubicBezTo>
                <a:cubicBezTo>
                  <a:pt x="120" y="175"/>
                  <a:pt x="118" y="176"/>
                  <a:pt x="119" y="178"/>
                </a:cubicBezTo>
                <a:cubicBezTo>
                  <a:pt x="120" y="180"/>
                  <a:pt x="123" y="180"/>
                  <a:pt x="122" y="181"/>
                </a:cubicBezTo>
                <a:cubicBezTo>
                  <a:pt x="122" y="182"/>
                  <a:pt x="121" y="184"/>
                  <a:pt x="121" y="185"/>
                </a:cubicBezTo>
                <a:cubicBezTo>
                  <a:pt x="122" y="186"/>
                  <a:pt x="125" y="185"/>
                  <a:pt x="125" y="186"/>
                </a:cubicBezTo>
                <a:cubicBezTo>
                  <a:pt x="125" y="186"/>
                  <a:pt x="125" y="187"/>
                  <a:pt x="125" y="187"/>
                </a:cubicBezTo>
                <a:cubicBezTo>
                  <a:pt x="125" y="189"/>
                  <a:pt x="126" y="188"/>
                  <a:pt x="127" y="188"/>
                </a:cubicBezTo>
                <a:cubicBezTo>
                  <a:pt x="128" y="188"/>
                  <a:pt x="129" y="187"/>
                  <a:pt x="130" y="188"/>
                </a:cubicBezTo>
                <a:cubicBezTo>
                  <a:pt x="131" y="188"/>
                  <a:pt x="132" y="189"/>
                  <a:pt x="133" y="190"/>
                </a:cubicBezTo>
                <a:cubicBezTo>
                  <a:pt x="135" y="191"/>
                  <a:pt x="134" y="187"/>
                  <a:pt x="134" y="186"/>
                </a:cubicBezTo>
                <a:cubicBezTo>
                  <a:pt x="132" y="182"/>
                  <a:pt x="134" y="184"/>
                  <a:pt x="136" y="182"/>
                </a:cubicBezTo>
                <a:cubicBezTo>
                  <a:pt x="138" y="181"/>
                  <a:pt x="137" y="182"/>
                  <a:pt x="139" y="183"/>
                </a:cubicBezTo>
                <a:cubicBezTo>
                  <a:pt x="139" y="183"/>
                  <a:pt x="141" y="182"/>
                  <a:pt x="141" y="182"/>
                </a:cubicBezTo>
                <a:cubicBezTo>
                  <a:pt x="141" y="183"/>
                  <a:pt x="143" y="181"/>
                  <a:pt x="143" y="182"/>
                </a:cubicBezTo>
                <a:cubicBezTo>
                  <a:pt x="144" y="183"/>
                  <a:pt x="144" y="184"/>
                  <a:pt x="146" y="182"/>
                </a:cubicBezTo>
                <a:cubicBezTo>
                  <a:pt x="147" y="181"/>
                  <a:pt x="147" y="182"/>
                  <a:pt x="148" y="181"/>
                </a:cubicBezTo>
                <a:cubicBezTo>
                  <a:pt x="149" y="180"/>
                  <a:pt x="149" y="178"/>
                  <a:pt x="151" y="178"/>
                </a:cubicBezTo>
                <a:cubicBezTo>
                  <a:pt x="152" y="178"/>
                  <a:pt x="153" y="180"/>
                  <a:pt x="155" y="180"/>
                </a:cubicBezTo>
                <a:cubicBezTo>
                  <a:pt x="155" y="180"/>
                  <a:pt x="159" y="181"/>
                  <a:pt x="159" y="181"/>
                </a:cubicBezTo>
                <a:cubicBezTo>
                  <a:pt x="159" y="182"/>
                  <a:pt x="157" y="183"/>
                  <a:pt x="157" y="184"/>
                </a:cubicBezTo>
                <a:cubicBezTo>
                  <a:pt x="158" y="185"/>
                  <a:pt x="160" y="186"/>
                  <a:pt x="161" y="187"/>
                </a:cubicBezTo>
                <a:cubicBezTo>
                  <a:pt x="163" y="188"/>
                  <a:pt x="167" y="189"/>
                  <a:pt x="168" y="186"/>
                </a:cubicBezTo>
                <a:cubicBezTo>
                  <a:pt x="168" y="186"/>
                  <a:pt x="170" y="188"/>
                  <a:pt x="170" y="188"/>
                </a:cubicBezTo>
                <a:cubicBezTo>
                  <a:pt x="171" y="189"/>
                  <a:pt x="172" y="187"/>
                  <a:pt x="174" y="188"/>
                </a:cubicBezTo>
                <a:cubicBezTo>
                  <a:pt x="175" y="189"/>
                  <a:pt x="173" y="190"/>
                  <a:pt x="173" y="191"/>
                </a:cubicBezTo>
                <a:cubicBezTo>
                  <a:pt x="173" y="192"/>
                  <a:pt x="175" y="194"/>
                  <a:pt x="175" y="195"/>
                </a:cubicBezTo>
                <a:cubicBezTo>
                  <a:pt x="176" y="195"/>
                  <a:pt x="177" y="194"/>
                  <a:pt x="178" y="194"/>
                </a:cubicBezTo>
                <a:cubicBezTo>
                  <a:pt x="178" y="193"/>
                  <a:pt x="175" y="192"/>
                  <a:pt x="176" y="191"/>
                </a:cubicBezTo>
                <a:cubicBezTo>
                  <a:pt x="178" y="188"/>
                  <a:pt x="180" y="188"/>
                  <a:pt x="183" y="187"/>
                </a:cubicBezTo>
                <a:cubicBezTo>
                  <a:pt x="185" y="186"/>
                  <a:pt x="187" y="186"/>
                  <a:pt x="189" y="186"/>
                </a:cubicBezTo>
                <a:cubicBezTo>
                  <a:pt x="190" y="186"/>
                  <a:pt x="190" y="184"/>
                  <a:pt x="191" y="184"/>
                </a:cubicBezTo>
                <a:cubicBezTo>
                  <a:pt x="193" y="184"/>
                  <a:pt x="192" y="183"/>
                  <a:pt x="192" y="182"/>
                </a:cubicBezTo>
                <a:cubicBezTo>
                  <a:pt x="192" y="183"/>
                  <a:pt x="196" y="182"/>
                  <a:pt x="196" y="182"/>
                </a:cubicBezTo>
                <a:cubicBezTo>
                  <a:pt x="198" y="181"/>
                  <a:pt x="200" y="182"/>
                  <a:pt x="202" y="182"/>
                </a:cubicBezTo>
                <a:cubicBezTo>
                  <a:pt x="204" y="182"/>
                  <a:pt x="205" y="181"/>
                  <a:pt x="207" y="180"/>
                </a:cubicBezTo>
                <a:cubicBezTo>
                  <a:pt x="208" y="180"/>
                  <a:pt x="208" y="177"/>
                  <a:pt x="209" y="177"/>
                </a:cubicBezTo>
                <a:cubicBezTo>
                  <a:pt x="211" y="177"/>
                  <a:pt x="212" y="176"/>
                  <a:pt x="213" y="175"/>
                </a:cubicBezTo>
                <a:cubicBezTo>
                  <a:pt x="214" y="175"/>
                  <a:pt x="215" y="174"/>
                  <a:pt x="215" y="173"/>
                </a:cubicBezTo>
                <a:cubicBezTo>
                  <a:pt x="214" y="173"/>
                  <a:pt x="218" y="172"/>
                  <a:pt x="218" y="172"/>
                </a:cubicBezTo>
                <a:cubicBezTo>
                  <a:pt x="219" y="171"/>
                  <a:pt x="220" y="169"/>
                  <a:pt x="221" y="168"/>
                </a:cubicBezTo>
                <a:cubicBezTo>
                  <a:pt x="222" y="167"/>
                  <a:pt x="222" y="167"/>
                  <a:pt x="222" y="166"/>
                </a:cubicBezTo>
                <a:cubicBezTo>
                  <a:pt x="223" y="164"/>
                  <a:pt x="221" y="165"/>
                  <a:pt x="221" y="164"/>
                </a:cubicBezTo>
                <a:cubicBezTo>
                  <a:pt x="221" y="164"/>
                  <a:pt x="226" y="164"/>
                  <a:pt x="223" y="162"/>
                </a:cubicBezTo>
                <a:cubicBezTo>
                  <a:pt x="222" y="161"/>
                  <a:pt x="223" y="161"/>
                  <a:pt x="224" y="161"/>
                </a:cubicBezTo>
                <a:cubicBezTo>
                  <a:pt x="225" y="161"/>
                  <a:pt x="225" y="160"/>
                  <a:pt x="226" y="159"/>
                </a:cubicBezTo>
                <a:cubicBezTo>
                  <a:pt x="227" y="158"/>
                  <a:pt x="227" y="157"/>
                  <a:pt x="228" y="156"/>
                </a:cubicBezTo>
                <a:cubicBezTo>
                  <a:pt x="228" y="156"/>
                  <a:pt x="228" y="154"/>
                  <a:pt x="228" y="154"/>
                </a:cubicBezTo>
                <a:cubicBezTo>
                  <a:pt x="229" y="153"/>
                  <a:pt x="230" y="153"/>
                  <a:pt x="231" y="152"/>
                </a:cubicBezTo>
                <a:cubicBezTo>
                  <a:pt x="232" y="151"/>
                  <a:pt x="231" y="150"/>
                  <a:pt x="231" y="150"/>
                </a:cubicBezTo>
                <a:cubicBezTo>
                  <a:pt x="231" y="149"/>
                  <a:pt x="232" y="149"/>
                  <a:pt x="232" y="149"/>
                </a:cubicBezTo>
                <a:cubicBezTo>
                  <a:pt x="233" y="149"/>
                  <a:pt x="232" y="147"/>
                  <a:pt x="232" y="147"/>
                </a:cubicBezTo>
                <a:cubicBezTo>
                  <a:pt x="232" y="147"/>
                  <a:pt x="234" y="148"/>
                  <a:pt x="234" y="147"/>
                </a:cubicBezTo>
                <a:cubicBezTo>
                  <a:pt x="236" y="146"/>
                  <a:pt x="234" y="146"/>
                  <a:pt x="233" y="145"/>
                </a:cubicBezTo>
                <a:cubicBezTo>
                  <a:pt x="233" y="145"/>
                  <a:pt x="236" y="143"/>
                  <a:pt x="236" y="143"/>
                </a:cubicBezTo>
                <a:cubicBezTo>
                  <a:pt x="235" y="145"/>
                  <a:pt x="232" y="142"/>
                  <a:pt x="231" y="141"/>
                </a:cubicBezTo>
                <a:cubicBezTo>
                  <a:pt x="231" y="141"/>
                  <a:pt x="230" y="142"/>
                  <a:pt x="229" y="142"/>
                </a:cubicBezTo>
                <a:cubicBezTo>
                  <a:pt x="228" y="143"/>
                  <a:pt x="227" y="141"/>
                  <a:pt x="226" y="142"/>
                </a:cubicBezTo>
                <a:cubicBezTo>
                  <a:pt x="228" y="141"/>
                  <a:pt x="230" y="140"/>
                  <a:pt x="231" y="139"/>
                </a:cubicBezTo>
                <a:cubicBezTo>
                  <a:pt x="232" y="138"/>
                  <a:pt x="235" y="138"/>
                  <a:pt x="233" y="136"/>
                </a:cubicBezTo>
                <a:cubicBezTo>
                  <a:pt x="231" y="135"/>
                  <a:pt x="230" y="134"/>
                  <a:pt x="228" y="132"/>
                </a:cubicBezTo>
                <a:cubicBezTo>
                  <a:pt x="228" y="131"/>
                  <a:pt x="223" y="133"/>
                  <a:pt x="223" y="130"/>
                </a:cubicBezTo>
                <a:cubicBezTo>
                  <a:pt x="223" y="132"/>
                  <a:pt x="228" y="132"/>
                  <a:pt x="229" y="132"/>
                </a:cubicBezTo>
                <a:cubicBezTo>
                  <a:pt x="230" y="132"/>
                  <a:pt x="233" y="135"/>
                  <a:pt x="234" y="133"/>
                </a:cubicBezTo>
                <a:cubicBezTo>
                  <a:pt x="235" y="131"/>
                  <a:pt x="229" y="129"/>
                  <a:pt x="229" y="127"/>
                </a:cubicBezTo>
                <a:cubicBezTo>
                  <a:pt x="228" y="125"/>
                  <a:pt x="228" y="121"/>
                  <a:pt x="226" y="120"/>
                </a:cubicBezTo>
                <a:cubicBezTo>
                  <a:pt x="225" y="118"/>
                  <a:pt x="219" y="118"/>
                  <a:pt x="221" y="115"/>
                </a:cubicBezTo>
                <a:cubicBezTo>
                  <a:pt x="222" y="113"/>
                  <a:pt x="223" y="112"/>
                  <a:pt x="224" y="111"/>
                </a:cubicBezTo>
                <a:cubicBezTo>
                  <a:pt x="226" y="109"/>
                  <a:pt x="224" y="110"/>
                  <a:pt x="225" y="109"/>
                </a:cubicBezTo>
                <a:cubicBezTo>
                  <a:pt x="225" y="108"/>
                  <a:pt x="228" y="109"/>
                  <a:pt x="228" y="109"/>
                </a:cubicBezTo>
                <a:cubicBezTo>
                  <a:pt x="229" y="108"/>
                  <a:pt x="227" y="107"/>
                  <a:pt x="229" y="106"/>
                </a:cubicBezTo>
                <a:cubicBezTo>
                  <a:pt x="231" y="106"/>
                  <a:pt x="232" y="105"/>
                  <a:pt x="233" y="104"/>
                </a:cubicBezTo>
                <a:cubicBezTo>
                  <a:pt x="234" y="104"/>
                  <a:pt x="235" y="104"/>
                  <a:pt x="235" y="104"/>
                </a:cubicBezTo>
                <a:cubicBezTo>
                  <a:pt x="236" y="104"/>
                  <a:pt x="235" y="105"/>
                  <a:pt x="236" y="105"/>
                </a:cubicBezTo>
                <a:cubicBezTo>
                  <a:pt x="237" y="106"/>
                  <a:pt x="238" y="103"/>
                  <a:pt x="238" y="102"/>
                </a:cubicBezTo>
                <a:cubicBezTo>
                  <a:pt x="236" y="100"/>
                  <a:pt x="234" y="101"/>
                  <a:pt x="233" y="101"/>
                </a:cubicBezTo>
                <a:cubicBezTo>
                  <a:pt x="231" y="101"/>
                  <a:pt x="230" y="99"/>
                  <a:pt x="228" y="100"/>
                </a:cubicBezTo>
                <a:cubicBezTo>
                  <a:pt x="227" y="100"/>
                  <a:pt x="226" y="102"/>
                  <a:pt x="224" y="102"/>
                </a:cubicBezTo>
                <a:cubicBezTo>
                  <a:pt x="223" y="103"/>
                  <a:pt x="221" y="103"/>
                  <a:pt x="220" y="102"/>
                </a:cubicBezTo>
                <a:cubicBezTo>
                  <a:pt x="219" y="101"/>
                  <a:pt x="221" y="99"/>
                  <a:pt x="220" y="98"/>
                </a:cubicBezTo>
                <a:cubicBezTo>
                  <a:pt x="218" y="97"/>
                  <a:pt x="210" y="97"/>
                  <a:pt x="213" y="92"/>
                </a:cubicBezTo>
                <a:cubicBezTo>
                  <a:pt x="214" y="91"/>
                  <a:pt x="215" y="92"/>
                  <a:pt x="217" y="92"/>
                </a:cubicBezTo>
                <a:cubicBezTo>
                  <a:pt x="218" y="92"/>
                  <a:pt x="220" y="91"/>
                  <a:pt x="221" y="90"/>
                </a:cubicBezTo>
                <a:cubicBezTo>
                  <a:pt x="223" y="87"/>
                  <a:pt x="226" y="85"/>
                  <a:pt x="229" y="83"/>
                </a:cubicBezTo>
                <a:cubicBezTo>
                  <a:pt x="230" y="81"/>
                  <a:pt x="231" y="81"/>
                  <a:pt x="233" y="81"/>
                </a:cubicBezTo>
                <a:cubicBezTo>
                  <a:pt x="233" y="82"/>
                  <a:pt x="236" y="82"/>
                  <a:pt x="236" y="83"/>
                </a:cubicBezTo>
                <a:cubicBezTo>
                  <a:pt x="235" y="84"/>
                  <a:pt x="235" y="86"/>
                  <a:pt x="234" y="87"/>
                </a:cubicBezTo>
                <a:cubicBezTo>
                  <a:pt x="233" y="87"/>
                  <a:pt x="231" y="88"/>
                  <a:pt x="231" y="89"/>
                </a:cubicBezTo>
                <a:cubicBezTo>
                  <a:pt x="231" y="90"/>
                  <a:pt x="234" y="90"/>
                  <a:pt x="234" y="90"/>
                </a:cubicBezTo>
                <a:cubicBezTo>
                  <a:pt x="234" y="90"/>
                  <a:pt x="230" y="93"/>
                  <a:pt x="231" y="93"/>
                </a:cubicBezTo>
                <a:cubicBezTo>
                  <a:pt x="232" y="94"/>
                  <a:pt x="237" y="89"/>
                  <a:pt x="238" y="89"/>
                </a:cubicBezTo>
                <a:cubicBezTo>
                  <a:pt x="240" y="88"/>
                  <a:pt x="242" y="87"/>
                  <a:pt x="244" y="87"/>
                </a:cubicBezTo>
                <a:cubicBezTo>
                  <a:pt x="246" y="87"/>
                  <a:pt x="246" y="87"/>
                  <a:pt x="247" y="85"/>
                </a:cubicBezTo>
                <a:cubicBezTo>
                  <a:pt x="249" y="84"/>
                  <a:pt x="252" y="83"/>
                  <a:pt x="254" y="81"/>
                </a:cubicBezTo>
                <a:cubicBezTo>
                  <a:pt x="255" y="80"/>
                  <a:pt x="257" y="77"/>
                  <a:pt x="259" y="77"/>
                </a:cubicBezTo>
                <a:cubicBezTo>
                  <a:pt x="260" y="76"/>
                  <a:pt x="266" y="80"/>
                  <a:pt x="266" y="77"/>
                </a:cubicBezTo>
                <a:cubicBezTo>
                  <a:pt x="266" y="76"/>
                  <a:pt x="265" y="75"/>
                  <a:pt x="266" y="74"/>
                </a:cubicBezTo>
                <a:cubicBezTo>
                  <a:pt x="267" y="74"/>
                  <a:pt x="268" y="74"/>
                  <a:pt x="269" y="74"/>
                </a:cubicBezTo>
                <a:cubicBezTo>
                  <a:pt x="271" y="74"/>
                  <a:pt x="270" y="73"/>
                  <a:pt x="271" y="72"/>
                </a:cubicBezTo>
                <a:cubicBezTo>
                  <a:pt x="273" y="71"/>
                  <a:pt x="274" y="72"/>
                  <a:pt x="274" y="70"/>
                </a:cubicBezTo>
                <a:cubicBezTo>
                  <a:pt x="274" y="67"/>
                  <a:pt x="277" y="70"/>
                  <a:pt x="278" y="71"/>
                </a:cubicBezTo>
                <a:cubicBezTo>
                  <a:pt x="278" y="69"/>
                  <a:pt x="281" y="69"/>
                  <a:pt x="281" y="67"/>
                </a:cubicBezTo>
                <a:cubicBezTo>
                  <a:pt x="281" y="65"/>
                  <a:pt x="282" y="62"/>
                  <a:pt x="281" y="60"/>
                </a:cubicBezTo>
                <a:cubicBezTo>
                  <a:pt x="279" y="57"/>
                  <a:pt x="280" y="58"/>
                  <a:pt x="282" y="56"/>
                </a:cubicBezTo>
                <a:cubicBezTo>
                  <a:pt x="284" y="55"/>
                  <a:pt x="285" y="54"/>
                  <a:pt x="287" y="55"/>
                </a:cubicBezTo>
                <a:cubicBezTo>
                  <a:pt x="290" y="56"/>
                  <a:pt x="290" y="56"/>
                  <a:pt x="291" y="53"/>
                </a:cubicBezTo>
                <a:cubicBezTo>
                  <a:pt x="292" y="51"/>
                  <a:pt x="294" y="50"/>
                  <a:pt x="295" y="47"/>
                </a:cubicBezTo>
                <a:cubicBezTo>
                  <a:pt x="295" y="45"/>
                  <a:pt x="296" y="43"/>
                  <a:pt x="298" y="41"/>
                </a:cubicBezTo>
                <a:cubicBezTo>
                  <a:pt x="300" y="39"/>
                  <a:pt x="298" y="39"/>
                  <a:pt x="298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5" name="Freeform 716">
            <a:extLst>
              <a:ext uri="{FF2B5EF4-FFF2-40B4-BE49-F238E27FC236}">
                <a16:creationId xmlns:a16="http://schemas.microsoft.com/office/drawing/2014/main" id="{F0C11120-9270-4AF5-3544-A9680DF252AB}"/>
              </a:ext>
            </a:extLst>
          </p:cNvPr>
          <p:cNvSpPr>
            <a:spLocks/>
          </p:cNvSpPr>
          <p:nvPr/>
        </p:nvSpPr>
        <p:spPr bwMode="auto">
          <a:xfrm>
            <a:off x="8116740" y="2374178"/>
            <a:ext cx="906872" cy="452712"/>
          </a:xfrm>
          <a:custGeom>
            <a:avLst/>
            <a:gdLst>
              <a:gd name="T0" fmla="*/ 0 w 157"/>
              <a:gd name="T1" fmla="*/ 19 h 68"/>
              <a:gd name="T2" fmla="*/ 7 w 157"/>
              <a:gd name="T3" fmla="*/ 26 h 68"/>
              <a:gd name="T4" fmla="*/ 12 w 157"/>
              <a:gd name="T5" fmla="*/ 29 h 68"/>
              <a:gd name="T6" fmla="*/ 15 w 157"/>
              <a:gd name="T7" fmla="*/ 36 h 68"/>
              <a:gd name="T8" fmla="*/ 15 w 157"/>
              <a:gd name="T9" fmla="*/ 38 h 68"/>
              <a:gd name="T10" fmla="*/ 15 w 157"/>
              <a:gd name="T11" fmla="*/ 40 h 68"/>
              <a:gd name="T12" fmla="*/ 16 w 157"/>
              <a:gd name="T13" fmla="*/ 45 h 68"/>
              <a:gd name="T14" fmla="*/ 28 w 157"/>
              <a:gd name="T15" fmla="*/ 47 h 68"/>
              <a:gd name="T16" fmla="*/ 36 w 157"/>
              <a:gd name="T17" fmla="*/ 54 h 68"/>
              <a:gd name="T18" fmla="*/ 39 w 157"/>
              <a:gd name="T19" fmla="*/ 59 h 68"/>
              <a:gd name="T20" fmla="*/ 44 w 157"/>
              <a:gd name="T21" fmla="*/ 60 h 68"/>
              <a:gd name="T22" fmla="*/ 56 w 157"/>
              <a:gd name="T23" fmla="*/ 60 h 68"/>
              <a:gd name="T24" fmla="*/ 64 w 157"/>
              <a:gd name="T25" fmla="*/ 61 h 68"/>
              <a:gd name="T26" fmla="*/ 69 w 157"/>
              <a:gd name="T27" fmla="*/ 64 h 68"/>
              <a:gd name="T28" fmla="*/ 76 w 157"/>
              <a:gd name="T29" fmla="*/ 66 h 68"/>
              <a:gd name="T30" fmla="*/ 81 w 157"/>
              <a:gd name="T31" fmla="*/ 67 h 68"/>
              <a:gd name="T32" fmla="*/ 93 w 157"/>
              <a:gd name="T33" fmla="*/ 62 h 68"/>
              <a:gd name="T34" fmla="*/ 106 w 157"/>
              <a:gd name="T35" fmla="*/ 61 h 68"/>
              <a:gd name="T36" fmla="*/ 113 w 157"/>
              <a:gd name="T37" fmla="*/ 55 h 68"/>
              <a:gd name="T38" fmla="*/ 114 w 157"/>
              <a:gd name="T39" fmla="*/ 51 h 68"/>
              <a:gd name="T40" fmla="*/ 115 w 157"/>
              <a:gd name="T41" fmla="*/ 47 h 68"/>
              <a:gd name="T42" fmla="*/ 126 w 157"/>
              <a:gd name="T43" fmla="*/ 46 h 68"/>
              <a:gd name="T44" fmla="*/ 130 w 157"/>
              <a:gd name="T45" fmla="*/ 44 h 68"/>
              <a:gd name="T46" fmla="*/ 137 w 157"/>
              <a:gd name="T47" fmla="*/ 42 h 68"/>
              <a:gd name="T48" fmla="*/ 139 w 157"/>
              <a:gd name="T49" fmla="*/ 38 h 68"/>
              <a:gd name="T50" fmla="*/ 143 w 157"/>
              <a:gd name="T51" fmla="*/ 37 h 68"/>
              <a:gd name="T52" fmla="*/ 154 w 157"/>
              <a:gd name="T53" fmla="*/ 36 h 68"/>
              <a:gd name="T54" fmla="*/ 150 w 157"/>
              <a:gd name="T55" fmla="*/ 29 h 68"/>
              <a:gd name="T56" fmla="*/ 145 w 157"/>
              <a:gd name="T57" fmla="*/ 28 h 68"/>
              <a:gd name="T58" fmla="*/ 141 w 157"/>
              <a:gd name="T59" fmla="*/ 29 h 68"/>
              <a:gd name="T60" fmla="*/ 136 w 157"/>
              <a:gd name="T61" fmla="*/ 28 h 68"/>
              <a:gd name="T62" fmla="*/ 134 w 157"/>
              <a:gd name="T63" fmla="*/ 27 h 68"/>
              <a:gd name="T64" fmla="*/ 137 w 157"/>
              <a:gd name="T65" fmla="*/ 19 h 68"/>
              <a:gd name="T66" fmla="*/ 137 w 157"/>
              <a:gd name="T67" fmla="*/ 14 h 68"/>
              <a:gd name="T68" fmla="*/ 131 w 157"/>
              <a:gd name="T69" fmla="*/ 14 h 68"/>
              <a:gd name="T70" fmla="*/ 124 w 157"/>
              <a:gd name="T71" fmla="*/ 15 h 68"/>
              <a:gd name="T72" fmla="*/ 114 w 157"/>
              <a:gd name="T73" fmla="*/ 19 h 68"/>
              <a:gd name="T74" fmla="*/ 103 w 157"/>
              <a:gd name="T75" fmla="*/ 19 h 68"/>
              <a:gd name="T76" fmla="*/ 98 w 157"/>
              <a:gd name="T77" fmla="*/ 17 h 68"/>
              <a:gd name="T78" fmla="*/ 94 w 157"/>
              <a:gd name="T79" fmla="*/ 15 h 68"/>
              <a:gd name="T80" fmla="*/ 83 w 157"/>
              <a:gd name="T81" fmla="*/ 11 h 68"/>
              <a:gd name="T82" fmla="*/ 77 w 157"/>
              <a:gd name="T83" fmla="*/ 13 h 68"/>
              <a:gd name="T84" fmla="*/ 71 w 157"/>
              <a:gd name="T85" fmla="*/ 12 h 68"/>
              <a:gd name="T86" fmla="*/ 68 w 157"/>
              <a:gd name="T87" fmla="*/ 8 h 68"/>
              <a:gd name="T88" fmla="*/ 64 w 157"/>
              <a:gd name="T89" fmla="*/ 5 h 68"/>
              <a:gd name="T90" fmla="*/ 58 w 157"/>
              <a:gd name="T91" fmla="*/ 3 h 68"/>
              <a:gd name="T92" fmla="*/ 52 w 157"/>
              <a:gd name="T93" fmla="*/ 1 h 68"/>
              <a:gd name="T94" fmla="*/ 45 w 157"/>
              <a:gd name="T95" fmla="*/ 7 h 68"/>
              <a:gd name="T96" fmla="*/ 47 w 157"/>
              <a:gd name="T97" fmla="*/ 13 h 68"/>
              <a:gd name="T98" fmla="*/ 41 w 157"/>
              <a:gd name="T99" fmla="*/ 15 h 68"/>
              <a:gd name="T100" fmla="*/ 37 w 157"/>
              <a:gd name="T101" fmla="*/ 14 h 68"/>
              <a:gd name="T102" fmla="*/ 34 w 157"/>
              <a:gd name="T103" fmla="*/ 14 h 68"/>
              <a:gd name="T104" fmla="*/ 28 w 157"/>
              <a:gd name="T105" fmla="*/ 10 h 68"/>
              <a:gd name="T106" fmla="*/ 21 w 157"/>
              <a:gd name="T107" fmla="*/ 9 h 68"/>
              <a:gd name="T108" fmla="*/ 13 w 157"/>
              <a:gd name="T109" fmla="*/ 13 h 68"/>
              <a:gd name="T110" fmla="*/ 7 w 157"/>
              <a:gd name="T111" fmla="*/ 17 h 68"/>
              <a:gd name="T112" fmla="*/ 0 w 157"/>
              <a:gd name="T113" fmla="*/ 1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7" h="68">
                <a:moveTo>
                  <a:pt x="0" y="19"/>
                </a:moveTo>
                <a:cubicBezTo>
                  <a:pt x="1" y="23"/>
                  <a:pt x="3" y="25"/>
                  <a:pt x="7" y="26"/>
                </a:cubicBezTo>
                <a:cubicBezTo>
                  <a:pt x="9" y="27"/>
                  <a:pt x="10" y="28"/>
                  <a:pt x="12" y="29"/>
                </a:cubicBezTo>
                <a:cubicBezTo>
                  <a:pt x="13" y="31"/>
                  <a:pt x="14" y="34"/>
                  <a:pt x="15" y="36"/>
                </a:cubicBezTo>
                <a:cubicBezTo>
                  <a:pt x="16" y="37"/>
                  <a:pt x="15" y="37"/>
                  <a:pt x="15" y="38"/>
                </a:cubicBezTo>
                <a:cubicBezTo>
                  <a:pt x="14" y="38"/>
                  <a:pt x="15" y="39"/>
                  <a:pt x="15" y="40"/>
                </a:cubicBezTo>
                <a:cubicBezTo>
                  <a:pt x="14" y="43"/>
                  <a:pt x="13" y="43"/>
                  <a:pt x="16" y="45"/>
                </a:cubicBezTo>
                <a:cubicBezTo>
                  <a:pt x="20" y="46"/>
                  <a:pt x="24" y="45"/>
                  <a:pt x="28" y="47"/>
                </a:cubicBezTo>
                <a:cubicBezTo>
                  <a:pt x="30" y="49"/>
                  <a:pt x="34" y="52"/>
                  <a:pt x="36" y="54"/>
                </a:cubicBezTo>
                <a:cubicBezTo>
                  <a:pt x="37" y="55"/>
                  <a:pt x="38" y="57"/>
                  <a:pt x="39" y="59"/>
                </a:cubicBezTo>
                <a:cubicBezTo>
                  <a:pt x="40" y="61"/>
                  <a:pt x="43" y="60"/>
                  <a:pt x="44" y="60"/>
                </a:cubicBezTo>
                <a:cubicBezTo>
                  <a:pt x="48" y="60"/>
                  <a:pt x="52" y="60"/>
                  <a:pt x="56" y="60"/>
                </a:cubicBezTo>
                <a:cubicBezTo>
                  <a:pt x="58" y="60"/>
                  <a:pt x="62" y="60"/>
                  <a:pt x="64" y="61"/>
                </a:cubicBezTo>
                <a:cubicBezTo>
                  <a:pt x="66" y="62"/>
                  <a:pt x="67" y="64"/>
                  <a:pt x="69" y="64"/>
                </a:cubicBezTo>
                <a:cubicBezTo>
                  <a:pt x="71" y="65"/>
                  <a:pt x="74" y="66"/>
                  <a:pt x="76" y="66"/>
                </a:cubicBezTo>
                <a:cubicBezTo>
                  <a:pt x="78" y="65"/>
                  <a:pt x="80" y="68"/>
                  <a:pt x="81" y="67"/>
                </a:cubicBezTo>
                <a:cubicBezTo>
                  <a:pt x="85" y="65"/>
                  <a:pt x="88" y="63"/>
                  <a:pt x="93" y="62"/>
                </a:cubicBezTo>
                <a:cubicBezTo>
                  <a:pt x="97" y="62"/>
                  <a:pt x="103" y="63"/>
                  <a:pt x="106" y="61"/>
                </a:cubicBezTo>
                <a:cubicBezTo>
                  <a:pt x="109" y="59"/>
                  <a:pt x="110" y="56"/>
                  <a:pt x="113" y="55"/>
                </a:cubicBezTo>
                <a:cubicBezTo>
                  <a:pt x="116" y="54"/>
                  <a:pt x="116" y="53"/>
                  <a:pt x="114" y="51"/>
                </a:cubicBezTo>
                <a:cubicBezTo>
                  <a:pt x="113" y="50"/>
                  <a:pt x="113" y="48"/>
                  <a:pt x="115" y="47"/>
                </a:cubicBezTo>
                <a:cubicBezTo>
                  <a:pt x="118" y="44"/>
                  <a:pt x="122" y="50"/>
                  <a:pt x="126" y="46"/>
                </a:cubicBezTo>
                <a:cubicBezTo>
                  <a:pt x="127" y="45"/>
                  <a:pt x="128" y="44"/>
                  <a:pt x="130" y="44"/>
                </a:cubicBezTo>
                <a:cubicBezTo>
                  <a:pt x="133" y="43"/>
                  <a:pt x="134" y="44"/>
                  <a:pt x="137" y="42"/>
                </a:cubicBezTo>
                <a:cubicBezTo>
                  <a:pt x="138" y="41"/>
                  <a:pt x="138" y="38"/>
                  <a:pt x="139" y="38"/>
                </a:cubicBezTo>
                <a:cubicBezTo>
                  <a:pt x="141" y="37"/>
                  <a:pt x="142" y="37"/>
                  <a:pt x="143" y="37"/>
                </a:cubicBezTo>
                <a:cubicBezTo>
                  <a:pt x="147" y="36"/>
                  <a:pt x="150" y="35"/>
                  <a:pt x="154" y="36"/>
                </a:cubicBezTo>
                <a:cubicBezTo>
                  <a:pt x="157" y="36"/>
                  <a:pt x="151" y="29"/>
                  <a:pt x="150" y="29"/>
                </a:cubicBezTo>
                <a:cubicBezTo>
                  <a:pt x="149" y="28"/>
                  <a:pt x="147" y="27"/>
                  <a:pt x="145" y="28"/>
                </a:cubicBezTo>
                <a:cubicBezTo>
                  <a:pt x="143" y="28"/>
                  <a:pt x="143" y="30"/>
                  <a:pt x="141" y="29"/>
                </a:cubicBezTo>
                <a:cubicBezTo>
                  <a:pt x="140" y="28"/>
                  <a:pt x="137" y="27"/>
                  <a:pt x="136" y="28"/>
                </a:cubicBezTo>
                <a:cubicBezTo>
                  <a:pt x="135" y="30"/>
                  <a:pt x="134" y="29"/>
                  <a:pt x="134" y="27"/>
                </a:cubicBezTo>
                <a:cubicBezTo>
                  <a:pt x="134" y="25"/>
                  <a:pt x="137" y="21"/>
                  <a:pt x="137" y="19"/>
                </a:cubicBezTo>
                <a:cubicBezTo>
                  <a:pt x="138" y="17"/>
                  <a:pt x="141" y="14"/>
                  <a:pt x="137" y="14"/>
                </a:cubicBezTo>
                <a:cubicBezTo>
                  <a:pt x="134" y="14"/>
                  <a:pt x="134" y="15"/>
                  <a:pt x="131" y="14"/>
                </a:cubicBezTo>
                <a:cubicBezTo>
                  <a:pt x="128" y="13"/>
                  <a:pt x="127" y="13"/>
                  <a:pt x="124" y="15"/>
                </a:cubicBezTo>
                <a:cubicBezTo>
                  <a:pt x="121" y="17"/>
                  <a:pt x="117" y="18"/>
                  <a:pt x="114" y="19"/>
                </a:cubicBezTo>
                <a:cubicBezTo>
                  <a:pt x="109" y="20"/>
                  <a:pt x="107" y="19"/>
                  <a:pt x="103" y="19"/>
                </a:cubicBezTo>
                <a:cubicBezTo>
                  <a:pt x="101" y="18"/>
                  <a:pt x="100" y="18"/>
                  <a:pt x="98" y="17"/>
                </a:cubicBezTo>
                <a:cubicBezTo>
                  <a:pt x="97" y="17"/>
                  <a:pt x="96" y="15"/>
                  <a:pt x="94" y="15"/>
                </a:cubicBezTo>
                <a:cubicBezTo>
                  <a:pt x="90" y="14"/>
                  <a:pt x="88" y="12"/>
                  <a:pt x="83" y="11"/>
                </a:cubicBezTo>
                <a:cubicBezTo>
                  <a:pt x="81" y="11"/>
                  <a:pt x="79" y="12"/>
                  <a:pt x="77" y="13"/>
                </a:cubicBezTo>
                <a:cubicBezTo>
                  <a:pt x="75" y="14"/>
                  <a:pt x="73" y="13"/>
                  <a:pt x="71" y="12"/>
                </a:cubicBezTo>
                <a:cubicBezTo>
                  <a:pt x="69" y="11"/>
                  <a:pt x="68" y="11"/>
                  <a:pt x="68" y="8"/>
                </a:cubicBezTo>
                <a:cubicBezTo>
                  <a:pt x="67" y="6"/>
                  <a:pt x="67" y="6"/>
                  <a:pt x="64" y="5"/>
                </a:cubicBezTo>
                <a:cubicBezTo>
                  <a:pt x="62" y="4"/>
                  <a:pt x="60" y="3"/>
                  <a:pt x="58" y="3"/>
                </a:cubicBezTo>
                <a:cubicBezTo>
                  <a:pt x="56" y="3"/>
                  <a:pt x="53" y="0"/>
                  <a:pt x="52" y="1"/>
                </a:cubicBezTo>
                <a:cubicBezTo>
                  <a:pt x="50" y="1"/>
                  <a:pt x="46" y="5"/>
                  <a:pt x="45" y="7"/>
                </a:cubicBezTo>
                <a:cubicBezTo>
                  <a:pt x="45" y="9"/>
                  <a:pt x="48" y="11"/>
                  <a:pt x="47" y="13"/>
                </a:cubicBezTo>
                <a:cubicBezTo>
                  <a:pt x="46" y="15"/>
                  <a:pt x="43" y="17"/>
                  <a:pt x="41" y="15"/>
                </a:cubicBezTo>
                <a:cubicBezTo>
                  <a:pt x="39" y="15"/>
                  <a:pt x="38" y="14"/>
                  <a:pt x="37" y="14"/>
                </a:cubicBezTo>
                <a:cubicBezTo>
                  <a:pt x="36" y="14"/>
                  <a:pt x="35" y="14"/>
                  <a:pt x="34" y="14"/>
                </a:cubicBezTo>
                <a:cubicBezTo>
                  <a:pt x="31" y="13"/>
                  <a:pt x="31" y="11"/>
                  <a:pt x="28" y="10"/>
                </a:cubicBezTo>
                <a:cubicBezTo>
                  <a:pt x="26" y="9"/>
                  <a:pt x="23" y="8"/>
                  <a:pt x="21" y="9"/>
                </a:cubicBezTo>
                <a:cubicBezTo>
                  <a:pt x="18" y="10"/>
                  <a:pt x="16" y="12"/>
                  <a:pt x="13" y="13"/>
                </a:cubicBezTo>
                <a:cubicBezTo>
                  <a:pt x="11" y="14"/>
                  <a:pt x="9" y="16"/>
                  <a:pt x="7" y="17"/>
                </a:cubicBezTo>
                <a:cubicBezTo>
                  <a:pt x="4" y="17"/>
                  <a:pt x="2" y="19"/>
                  <a:pt x="0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6" name="Freeform 717">
            <a:extLst>
              <a:ext uri="{FF2B5EF4-FFF2-40B4-BE49-F238E27FC236}">
                <a16:creationId xmlns:a16="http://schemas.microsoft.com/office/drawing/2014/main" id="{1540A52F-61AC-2124-7645-B2C25C73F888}"/>
              </a:ext>
            </a:extLst>
          </p:cNvPr>
          <p:cNvSpPr>
            <a:spLocks/>
          </p:cNvSpPr>
          <p:nvPr/>
        </p:nvSpPr>
        <p:spPr bwMode="auto">
          <a:xfrm>
            <a:off x="5932362" y="1504967"/>
            <a:ext cx="362748" cy="717553"/>
          </a:xfrm>
          <a:custGeom>
            <a:avLst/>
            <a:gdLst>
              <a:gd name="T0" fmla="*/ 61 w 63"/>
              <a:gd name="T1" fmla="*/ 25 h 108"/>
              <a:gd name="T2" fmla="*/ 61 w 63"/>
              <a:gd name="T3" fmla="*/ 20 h 108"/>
              <a:gd name="T4" fmla="*/ 61 w 63"/>
              <a:gd name="T5" fmla="*/ 16 h 108"/>
              <a:gd name="T6" fmla="*/ 60 w 63"/>
              <a:gd name="T7" fmla="*/ 13 h 108"/>
              <a:gd name="T8" fmla="*/ 60 w 63"/>
              <a:gd name="T9" fmla="*/ 11 h 108"/>
              <a:gd name="T10" fmla="*/ 57 w 63"/>
              <a:gd name="T11" fmla="*/ 7 h 108"/>
              <a:gd name="T12" fmla="*/ 51 w 63"/>
              <a:gd name="T13" fmla="*/ 5 h 108"/>
              <a:gd name="T14" fmla="*/ 44 w 63"/>
              <a:gd name="T15" fmla="*/ 1 h 108"/>
              <a:gd name="T16" fmla="*/ 44 w 63"/>
              <a:gd name="T17" fmla="*/ 5 h 108"/>
              <a:gd name="T18" fmla="*/ 34 w 63"/>
              <a:gd name="T19" fmla="*/ 5 h 108"/>
              <a:gd name="T20" fmla="*/ 34 w 63"/>
              <a:gd name="T21" fmla="*/ 10 h 108"/>
              <a:gd name="T22" fmla="*/ 29 w 63"/>
              <a:gd name="T23" fmla="*/ 10 h 108"/>
              <a:gd name="T24" fmla="*/ 27 w 63"/>
              <a:gd name="T25" fmla="*/ 12 h 108"/>
              <a:gd name="T26" fmla="*/ 25 w 63"/>
              <a:gd name="T27" fmla="*/ 15 h 108"/>
              <a:gd name="T28" fmla="*/ 25 w 63"/>
              <a:gd name="T29" fmla="*/ 18 h 108"/>
              <a:gd name="T30" fmla="*/ 24 w 63"/>
              <a:gd name="T31" fmla="*/ 20 h 108"/>
              <a:gd name="T32" fmla="*/ 20 w 63"/>
              <a:gd name="T33" fmla="*/ 25 h 108"/>
              <a:gd name="T34" fmla="*/ 17 w 63"/>
              <a:gd name="T35" fmla="*/ 27 h 108"/>
              <a:gd name="T36" fmla="*/ 16 w 63"/>
              <a:gd name="T37" fmla="*/ 33 h 108"/>
              <a:gd name="T38" fmla="*/ 13 w 63"/>
              <a:gd name="T39" fmla="*/ 38 h 108"/>
              <a:gd name="T40" fmla="*/ 15 w 63"/>
              <a:gd name="T41" fmla="*/ 42 h 108"/>
              <a:gd name="T42" fmla="*/ 9 w 63"/>
              <a:gd name="T43" fmla="*/ 44 h 108"/>
              <a:gd name="T44" fmla="*/ 5 w 63"/>
              <a:gd name="T45" fmla="*/ 51 h 108"/>
              <a:gd name="T46" fmla="*/ 6 w 63"/>
              <a:gd name="T47" fmla="*/ 57 h 108"/>
              <a:gd name="T48" fmla="*/ 8 w 63"/>
              <a:gd name="T49" fmla="*/ 63 h 108"/>
              <a:gd name="T50" fmla="*/ 7 w 63"/>
              <a:gd name="T51" fmla="*/ 67 h 108"/>
              <a:gd name="T52" fmla="*/ 7 w 63"/>
              <a:gd name="T53" fmla="*/ 74 h 108"/>
              <a:gd name="T54" fmla="*/ 4 w 63"/>
              <a:gd name="T55" fmla="*/ 78 h 108"/>
              <a:gd name="T56" fmla="*/ 3 w 63"/>
              <a:gd name="T57" fmla="*/ 83 h 108"/>
              <a:gd name="T58" fmla="*/ 0 w 63"/>
              <a:gd name="T59" fmla="*/ 82 h 108"/>
              <a:gd name="T60" fmla="*/ 4 w 63"/>
              <a:gd name="T61" fmla="*/ 90 h 108"/>
              <a:gd name="T62" fmla="*/ 7 w 63"/>
              <a:gd name="T63" fmla="*/ 97 h 108"/>
              <a:gd name="T64" fmla="*/ 8 w 63"/>
              <a:gd name="T65" fmla="*/ 102 h 108"/>
              <a:gd name="T66" fmla="*/ 10 w 63"/>
              <a:gd name="T67" fmla="*/ 107 h 108"/>
              <a:gd name="T68" fmla="*/ 14 w 63"/>
              <a:gd name="T69" fmla="*/ 108 h 108"/>
              <a:gd name="T70" fmla="*/ 15 w 63"/>
              <a:gd name="T71" fmla="*/ 105 h 108"/>
              <a:gd name="T72" fmla="*/ 24 w 63"/>
              <a:gd name="T73" fmla="*/ 101 h 108"/>
              <a:gd name="T74" fmla="*/ 27 w 63"/>
              <a:gd name="T75" fmla="*/ 92 h 108"/>
              <a:gd name="T76" fmla="*/ 26 w 63"/>
              <a:gd name="T77" fmla="*/ 87 h 108"/>
              <a:gd name="T78" fmla="*/ 28 w 63"/>
              <a:gd name="T79" fmla="*/ 84 h 108"/>
              <a:gd name="T80" fmla="*/ 32 w 63"/>
              <a:gd name="T81" fmla="*/ 82 h 108"/>
              <a:gd name="T82" fmla="*/ 32 w 63"/>
              <a:gd name="T83" fmla="*/ 81 h 108"/>
              <a:gd name="T84" fmla="*/ 35 w 63"/>
              <a:gd name="T85" fmla="*/ 80 h 108"/>
              <a:gd name="T86" fmla="*/ 34 w 63"/>
              <a:gd name="T87" fmla="*/ 78 h 108"/>
              <a:gd name="T88" fmla="*/ 36 w 63"/>
              <a:gd name="T89" fmla="*/ 77 h 108"/>
              <a:gd name="T90" fmla="*/ 35 w 63"/>
              <a:gd name="T91" fmla="*/ 73 h 108"/>
              <a:gd name="T92" fmla="*/ 29 w 63"/>
              <a:gd name="T93" fmla="*/ 66 h 108"/>
              <a:gd name="T94" fmla="*/ 30 w 63"/>
              <a:gd name="T95" fmla="*/ 60 h 108"/>
              <a:gd name="T96" fmla="*/ 30 w 63"/>
              <a:gd name="T97" fmla="*/ 56 h 108"/>
              <a:gd name="T98" fmla="*/ 33 w 63"/>
              <a:gd name="T99" fmla="*/ 53 h 108"/>
              <a:gd name="T100" fmla="*/ 39 w 63"/>
              <a:gd name="T101" fmla="*/ 48 h 108"/>
              <a:gd name="T102" fmla="*/ 49 w 63"/>
              <a:gd name="T103" fmla="*/ 41 h 108"/>
              <a:gd name="T104" fmla="*/ 50 w 63"/>
              <a:gd name="T105" fmla="*/ 35 h 108"/>
              <a:gd name="T106" fmla="*/ 50 w 63"/>
              <a:gd name="T107" fmla="*/ 32 h 108"/>
              <a:gd name="T108" fmla="*/ 54 w 63"/>
              <a:gd name="T109" fmla="*/ 30 h 108"/>
              <a:gd name="T110" fmla="*/ 58 w 63"/>
              <a:gd name="T111" fmla="*/ 29 h 108"/>
              <a:gd name="T112" fmla="*/ 60 w 63"/>
              <a:gd name="T113" fmla="*/ 28 h 108"/>
              <a:gd name="T114" fmla="*/ 63 w 63"/>
              <a:gd name="T115" fmla="*/ 28 h 108"/>
              <a:gd name="T116" fmla="*/ 61 w 63"/>
              <a:gd name="T117" fmla="*/ 25 h 108"/>
              <a:gd name="T118" fmla="*/ 61 w 63"/>
              <a:gd name="T119" fmla="*/ 2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108">
                <a:moveTo>
                  <a:pt x="61" y="25"/>
                </a:moveTo>
                <a:cubicBezTo>
                  <a:pt x="60" y="24"/>
                  <a:pt x="62" y="22"/>
                  <a:pt x="61" y="20"/>
                </a:cubicBezTo>
                <a:cubicBezTo>
                  <a:pt x="60" y="18"/>
                  <a:pt x="61" y="18"/>
                  <a:pt x="61" y="16"/>
                </a:cubicBezTo>
                <a:cubicBezTo>
                  <a:pt x="61" y="15"/>
                  <a:pt x="60" y="14"/>
                  <a:pt x="60" y="13"/>
                </a:cubicBezTo>
                <a:cubicBezTo>
                  <a:pt x="59" y="12"/>
                  <a:pt x="60" y="12"/>
                  <a:pt x="60" y="11"/>
                </a:cubicBezTo>
                <a:cubicBezTo>
                  <a:pt x="59" y="9"/>
                  <a:pt x="59" y="8"/>
                  <a:pt x="57" y="7"/>
                </a:cubicBezTo>
                <a:cubicBezTo>
                  <a:pt x="55" y="6"/>
                  <a:pt x="53" y="6"/>
                  <a:pt x="51" y="5"/>
                </a:cubicBezTo>
                <a:cubicBezTo>
                  <a:pt x="49" y="3"/>
                  <a:pt x="47" y="0"/>
                  <a:pt x="44" y="1"/>
                </a:cubicBezTo>
                <a:cubicBezTo>
                  <a:pt x="43" y="1"/>
                  <a:pt x="44" y="4"/>
                  <a:pt x="44" y="5"/>
                </a:cubicBezTo>
                <a:cubicBezTo>
                  <a:pt x="43" y="8"/>
                  <a:pt x="37" y="6"/>
                  <a:pt x="34" y="5"/>
                </a:cubicBezTo>
                <a:cubicBezTo>
                  <a:pt x="34" y="7"/>
                  <a:pt x="34" y="8"/>
                  <a:pt x="34" y="10"/>
                </a:cubicBezTo>
                <a:cubicBezTo>
                  <a:pt x="33" y="10"/>
                  <a:pt x="31" y="9"/>
                  <a:pt x="29" y="10"/>
                </a:cubicBezTo>
                <a:cubicBezTo>
                  <a:pt x="28" y="10"/>
                  <a:pt x="28" y="11"/>
                  <a:pt x="27" y="12"/>
                </a:cubicBezTo>
                <a:cubicBezTo>
                  <a:pt x="27" y="13"/>
                  <a:pt x="25" y="14"/>
                  <a:pt x="25" y="15"/>
                </a:cubicBezTo>
                <a:cubicBezTo>
                  <a:pt x="24" y="16"/>
                  <a:pt x="26" y="18"/>
                  <a:pt x="25" y="18"/>
                </a:cubicBezTo>
                <a:cubicBezTo>
                  <a:pt x="25" y="19"/>
                  <a:pt x="24" y="19"/>
                  <a:pt x="24" y="20"/>
                </a:cubicBezTo>
                <a:cubicBezTo>
                  <a:pt x="22" y="21"/>
                  <a:pt x="20" y="23"/>
                  <a:pt x="20" y="25"/>
                </a:cubicBezTo>
                <a:cubicBezTo>
                  <a:pt x="20" y="27"/>
                  <a:pt x="18" y="25"/>
                  <a:pt x="17" y="27"/>
                </a:cubicBezTo>
                <a:cubicBezTo>
                  <a:pt x="17" y="29"/>
                  <a:pt x="17" y="31"/>
                  <a:pt x="16" y="33"/>
                </a:cubicBezTo>
                <a:cubicBezTo>
                  <a:pt x="16" y="35"/>
                  <a:pt x="13" y="36"/>
                  <a:pt x="13" y="38"/>
                </a:cubicBezTo>
                <a:cubicBezTo>
                  <a:pt x="13" y="39"/>
                  <a:pt x="16" y="41"/>
                  <a:pt x="15" y="42"/>
                </a:cubicBezTo>
                <a:cubicBezTo>
                  <a:pt x="13" y="44"/>
                  <a:pt x="11" y="43"/>
                  <a:pt x="9" y="44"/>
                </a:cubicBezTo>
                <a:cubicBezTo>
                  <a:pt x="6" y="45"/>
                  <a:pt x="5" y="48"/>
                  <a:pt x="5" y="51"/>
                </a:cubicBezTo>
                <a:cubicBezTo>
                  <a:pt x="6" y="53"/>
                  <a:pt x="6" y="55"/>
                  <a:pt x="6" y="57"/>
                </a:cubicBezTo>
                <a:cubicBezTo>
                  <a:pt x="6" y="60"/>
                  <a:pt x="4" y="61"/>
                  <a:pt x="8" y="63"/>
                </a:cubicBezTo>
                <a:cubicBezTo>
                  <a:pt x="10" y="65"/>
                  <a:pt x="9" y="66"/>
                  <a:pt x="7" y="67"/>
                </a:cubicBezTo>
                <a:cubicBezTo>
                  <a:pt x="6" y="68"/>
                  <a:pt x="8" y="72"/>
                  <a:pt x="7" y="74"/>
                </a:cubicBezTo>
                <a:cubicBezTo>
                  <a:pt x="7" y="76"/>
                  <a:pt x="4" y="76"/>
                  <a:pt x="4" y="78"/>
                </a:cubicBezTo>
                <a:cubicBezTo>
                  <a:pt x="4" y="79"/>
                  <a:pt x="4" y="83"/>
                  <a:pt x="3" y="83"/>
                </a:cubicBezTo>
                <a:cubicBezTo>
                  <a:pt x="3" y="83"/>
                  <a:pt x="1" y="82"/>
                  <a:pt x="0" y="82"/>
                </a:cubicBezTo>
                <a:cubicBezTo>
                  <a:pt x="0" y="86"/>
                  <a:pt x="4" y="87"/>
                  <a:pt x="4" y="90"/>
                </a:cubicBezTo>
                <a:cubicBezTo>
                  <a:pt x="3" y="91"/>
                  <a:pt x="6" y="96"/>
                  <a:pt x="7" y="97"/>
                </a:cubicBezTo>
                <a:cubicBezTo>
                  <a:pt x="9" y="99"/>
                  <a:pt x="8" y="100"/>
                  <a:pt x="8" y="102"/>
                </a:cubicBezTo>
                <a:cubicBezTo>
                  <a:pt x="8" y="103"/>
                  <a:pt x="10" y="105"/>
                  <a:pt x="10" y="107"/>
                </a:cubicBezTo>
                <a:cubicBezTo>
                  <a:pt x="9" y="108"/>
                  <a:pt x="13" y="107"/>
                  <a:pt x="14" y="108"/>
                </a:cubicBezTo>
                <a:cubicBezTo>
                  <a:pt x="16" y="108"/>
                  <a:pt x="15" y="107"/>
                  <a:pt x="15" y="105"/>
                </a:cubicBezTo>
                <a:cubicBezTo>
                  <a:pt x="15" y="100"/>
                  <a:pt x="23" y="104"/>
                  <a:pt x="24" y="101"/>
                </a:cubicBezTo>
                <a:cubicBezTo>
                  <a:pt x="25" y="98"/>
                  <a:pt x="26" y="95"/>
                  <a:pt x="27" y="92"/>
                </a:cubicBezTo>
                <a:cubicBezTo>
                  <a:pt x="27" y="90"/>
                  <a:pt x="27" y="88"/>
                  <a:pt x="26" y="87"/>
                </a:cubicBezTo>
                <a:cubicBezTo>
                  <a:pt x="25" y="85"/>
                  <a:pt x="26" y="85"/>
                  <a:pt x="28" y="84"/>
                </a:cubicBezTo>
                <a:cubicBezTo>
                  <a:pt x="29" y="84"/>
                  <a:pt x="32" y="83"/>
                  <a:pt x="32" y="82"/>
                </a:cubicBezTo>
                <a:cubicBezTo>
                  <a:pt x="32" y="82"/>
                  <a:pt x="32" y="81"/>
                  <a:pt x="32" y="81"/>
                </a:cubicBezTo>
                <a:cubicBezTo>
                  <a:pt x="33" y="81"/>
                  <a:pt x="35" y="81"/>
                  <a:pt x="35" y="80"/>
                </a:cubicBezTo>
                <a:cubicBezTo>
                  <a:pt x="35" y="79"/>
                  <a:pt x="34" y="79"/>
                  <a:pt x="34" y="78"/>
                </a:cubicBezTo>
                <a:cubicBezTo>
                  <a:pt x="35" y="78"/>
                  <a:pt x="36" y="77"/>
                  <a:pt x="36" y="77"/>
                </a:cubicBezTo>
                <a:cubicBezTo>
                  <a:pt x="38" y="75"/>
                  <a:pt x="37" y="74"/>
                  <a:pt x="35" y="73"/>
                </a:cubicBezTo>
                <a:cubicBezTo>
                  <a:pt x="33" y="71"/>
                  <a:pt x="29" y="70"/>
                  <a:pt x="29" y="66"/>
                </a:cubicBezTo>
                <a:cubicBezTo>
                  <a:pt x="29" y="64"/>
                  <a:pt x="29" y="62"/>
                  <a:pt x="30" y="60"/>
                </a:cubicBezTo>
                <a:cubicBezTo>
                  <a:pt x="31" y="58"/>
                  <a:pt x="31" y="58"/>
                  <a:pt x="30" y="56"/>
                </a:cubicBezTo>
                <a:cubicBezTo>
                  <a:pt x="29" y="56"/>
                  <a:pt x="33" y="53"/>
                  <a:pt x="33" y="53"/>
                </a:cubicBezTo>
                <a:cubicBezTo>
                  <a:pt x="35" y="51"/>
                  <a:pt x="36" y="49"/>
                  <a:pt x="39" y="48"/>
                </a:cubicBezTo>
                <a:cubicBezTo>
                  <a:pt x="42" y="47"/>
                  <a:pt x="47" y="44"/>
                  <a:pt x="49" y="41"/>
                </a:cubicBezTo>
                <a:cubicBezTo>
                  <a:pt x="51" y="38"/>
                  <a:pt x="46" y="36"/>
                  <a:pt x="50" y="35"/>
                </a:cubicBezTo>
                <a:cubicBezTo>
                  <a:pt x="52" y="34"/>
                  <a:pt x="51" y="34"/>
                  <a:pt x="50" y="32"/>
                </a:cubicBezTo>
                <a:cubicBezTo>
                  <a:pt x="50" y="31"/>
                  <a:pt x="53" y="30"/>
                  <a:pt x="54" y="30"/>
                </a:cubicBezTo>
                <a:cubicBezTo>
                  <a:pt x="56" y="28"/>
                  <a:pt x="57" y="27"/>
                  <a:pt x="58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1" y="28"/>
                  <a:pt x="62" y="28"/>
                  <a:pt x="63" y="28"/>
                </a:cubicBezTo>
                <a:cubicBezTo>
                  <a:pt x="63" y="27"/>
                  <a:pt x="62" y="27"/>
                  <a:pt x="61" y="25"/>
                </a:cubicBezTo>
                <a:cubicBezTo>
                  <a:pt x="60" y="24"/>
                  <a:pt x="61" y="26"/>
                  <a:pt x="61" y="25"/>
                </a:cubicBez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7" name="Freeform 718">
            <a:extLst>
              <a:ext uri="{FF2B5EF4-FFF2-40B4-BE49-F238E27FC236}">
                <a16:creationId xmlns:a16="http://schemas.microsoft.com/office/drawing/2014/main" id="{4DEB3F30-2A2E-2AF7-CD44-73DBC0D2160A}"/>
              </a:ext>
            </a:extLst>
          </p:cNvPr>
          <p:cNvSpPr>
            <a:spLocks/>
          </p:cNvSpPr>
          <p:nvPr/>
        </p:nvSpPr>
        <p:spPr bwMode="auto">
          <a:xfrm>
            <a:off x="6198510" y="1450642"/>
            <a:ext cx="311491" cy="559102"/>
          </a:xfrm>
          <a:custGeom>
            <a:avLst/>
            <a:gdLst>
              <a:gd name="T0" fmla="*/ 53 w 54"/>
              <a:gd name="T1" fmla="*/ 59 h 84"/>
              <a:gd name="T2" fmla="*/ 47 w 54"/>
              <a:gd name="T3" fmla="*/ 55 h 84"/>
              <a:gd name="T4" fmla="*/ 49 w 54"/>
              <a:gd name="T5" fmla="*/ 51 h 84"/>
              <a:gd name="T6" fmla="*/ 44 w 54"/>
              <a:gd name="T7" fmla="*/ 44 h 84"/>
              <a:gd name="T8" fmla="*/ 46 w 54"/>
              <a:gd name="T9" fmla="*/ 43 h 84"/>
              <a:gd name="T10" fmla="*/ 44 w 54"/>
              <a:gd name="T11" fmla="*/ 38 h 84"/>
              <a:gd name="T12" fmla="*/ 45 w 54"/>
              <a:gd name="T13" fmla="*/ 36 h 84"/>
              <a:gd name="T14" fmla="*/ 44 w 54"/>
              <a:gd name="T15" fmla="*/ 32 h 84"/>
              <a:gd name="T16" fmla="*/ 42 w 54"/>
              <a:gd name="T17" fmla="*/ 26 h 84"/>
              <a:gd name="T18" fmla="*/ 45 w 54"/>
              <a:gd name="T19" fmla="*/ 23 h 84"/>
              <a:gd name="T20" fmla="*/ 44 w 54"/>
              <a:gd name="T21" fmla="*/ 19 h 84"/>
              <a:gd name="T22" fmla="*/ 38 w 54"/>
              <a:gd name="T23" fmla="*/ 13 h 84"/>
              <a:gd name="T24" fmla="*/ 40 w 54"/>
              <a:gd name="T25" fmla="*/ 12 h 84"/>
              <a:gd name="T26" fmla="*/ 39 w 54"/>
              <a:gd name="T27" fmla="*/ 10 h 84"/>
              <a:gd name="T28" fmla="*/ 41 w 54"/>
              <a:gd name="T29" fmla="*/ 3 h 84"/>
              <a:gd name="T30" fmla="*/ 37 w 54"/>
              <a:gd name="T31" fmla="*/ 1 h 84"/>
              <a:gd name="T32" fmla="*/ 34 w 54"/>
              <a:gd name="T33" fmla="*/ 0 h 84"/>
              <a:gd name="T34" fmla="*/ 29 w 54"/>
              <a:gd name="T35" fmla="*/ 1 h 84"/>
              <a:gd name="T36" fmla="*/ 25 w 54"/>
              <a:gd name="T37" fmla="*/ 5 h 84"/>
              <a:gd name="T38" fmla="*/ 24 w 54"/>
              <a:gd name="T39" fmla="*/ 10 h 84"/>
              <a:gd name="T40" fmla="*/ 21 w 54"/>
              <a:gd name="T41" fmla="*/ 13 h 84"/>
              <a:gd name="T42" fmla="*/ 17 w 54"/>
              <a:gd name="T43" fmla="*/ 11 h 84"/>
              <a:gd name="T44" fmla="*/ 14 w 54"/>
              <a:gd name="T45" fmla="*/ 12 h 84"/>
              <a:gd name="T46" fmla="*/ 7 w 54"/>
              <a:gd name="T47" fmla="*/ 10 h 84"/>
              <a:gd name="T48" fmla="*/ 4 w 54"/>
              <a:gd name="T49" fmla="*/ 7 h 84"/>
              <a:gd name="T50" fmla="*/ 0 w 54"/>
              <a:gd name="T51" fmla="*/ 9 h 84"/>
              <a:gd name="T52" fmla="*/ 8 w 54"/>
              <a:gd name="T53" fmla="*/ 14 h 84"/>
              <a:gd name="T54" fmla="*/ 12 w 54"/>
              <a:gd name="T55" fmla="*/ 16 h 84"/>
              <a:gd name="T56" fmla="*/ 14 w 54"/>
              <a:gd name="T57" fmla="*/ 19 h 84"/>
              <a:gd name="T58" fmla="*/ 14 w 54"/>
              <a:gd name="T59" fmla="*/ 21 h 84"/>
              <a:gd name="T60" fmla="*/ 15 w 54"/>
              <a:gd name="T61" fmla="*/ 24 h 84"/>
              <a:gd name="T62" fmla="*/ 15 w 54"/>
              <a:gd name="T63" fmla="*/ 27 h 84"/>
              <a:gd name="T64" fmla="*/ 16 w 54"/>
              <a:gd name="T65" fmla="*/ 29 h 84"/>
              <a:gd name="T66" fmla="*/ 15 w 54"/>
              <a:gd name="T67" fmla="*/ 33 h 84"/>
              <a:gd name="T68" fmla="*/ 17 w 54"/>
              <a:gd name="T69" fmla="*/ 36 h 84"/>
              <a:gd name="T70" fmla="*/ 21 w 54"/>
              <a:gd name="T71" fmla="*/ 38 h 84"/>
              <a:gd name="T72" fmla="*/ 22 w 54"/>
              <a:gd name="T73" fmla="*/ 41 h 84"/>
              <a:gd name="T74" fmla="*/ 23 w 54"/>
              <a:gd name="T75" fmla="*/ 44 h 84"/>
              <a:gd name="T76" fmla="*/ 20 w 54"/>
              <a:gd name="T77" fmla="*/ 44 h 84"/>
              <a:gd name="T78" fmla="*/ 16 w 54"/>
              <a:gd name="T79" fmla="*/ 49 h 84"/>
              <a:gd name="T80" fmla="*/ 13 w 54"/>
              <a:gd name="T81" fmla="*/ 51 h 84"/>
              <a:gd name="T82" fmla="*/ 10 w 54"/>
              <a:gd name="T83" fmla="*/ 54 h 84"/>
              <a:gd name="T84" fmla="*/ 4 w 54"/>
              <a:gd name="T85" fmla="*/ 57 h 84"/>
              <a:gd name="T86" fmla="*/ 2 w 54"/>
              <a:gd name="T87" fmla="*/ 62 h 84"/>
              <a:gd name="T88" fmla="*/ 4 w 54"/>
              <a:gd name="T89" fmla="*/ 67 h 84"/>
              <a:gd name="T90" fmla="*/ 4 w 54"/>
              <a:gd name="T91" fmla="*/ 73 h 84"/>
              <a:gd name="T92" fmla="*/ 4 w 54"/>
              <a:gd name="T93" fmla="*/ 78 h 84"/>
              <a:gd name="T94" fmla="*/ 7 w 54"/>
              <a:gd name="T95" fmla="*/ 80 h 84"/>
              <a:gd name="T96" fmla="*/ 5 w 54"/>
              <a:gd name="T97" fmla="*/ 81 h 84"/>
              <a:gd name="T98" fmla="*/ 8 w 54"/>
              <a:gd name="T99" fmla="*/ 79 h 84"/>
              <a:gd name="T100" fmla="*/ 8 w 54"/>
              <a:gd name="T101" fmla="*/ 83 h 84"/>
              <a:gd name="T102" fmla="*/ 11 w 54"/>
              <a:gd name="T103" fmla="*/ 80 h 84"/>
              <a:gd name="T104" fmla="*/ 11 w 54"/>
              <a:gd name="T105" fmla="*/ 83 h 84"/>
              <a:gd name="T106" fmla="*/ 23 w 54"/>
              <a:gd name="T107" fmla="*/ 80 h 84"/>
              <a:gd name="T108" fmla="*/ 36 w 54"/>
              <a:gd name="T109" fmla="*/ 78 h 84"/>
              <a:gd name="T110" fmla="*/ 46 w 54"/>
              <a:gd name="T111" fmla="*/ 68 h 84"/>
              <a:gd name="T112" fmla="*/ 53 w 54"/>
              <a:gd name="T113" fmla="*/ 59 h 84"/>
              <a:gd name="T114" fmla="*/ 53 w 54"/>
              <a:gd name="T115" fmla="*/ 5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84">
                <a:moveTo>
                  <a:pt x="53" y="59"/>
                </a:moveTo>
                <a:cubicBezTo>
                  <a:pt x="52" y="57"/>
                  <a:pt x="49" y="56"/>
                  <a:pt x="47" y="55"/>
                </a:cubicBezTo>
                <a:cubicBezTo>
                  <a:pt x="44" y="53"/>
                  <a:pt x="48" y="53"/>
                  <a:pt x="49" y="51"/>
                </a:cubicBezTo>
                <a:cubicBezTo>
                  <a:pt x="49" y="51"/>
                  <a:pt x="45" y="45"/>
                  <a:pt x="44" y="44"/>
                </a:cubicBezTo>
                <a:cubicBezTo>
                  <a:pt x="44" y="44"/>
                  <a:pt x="46" y="43"/>
                  <a:pt x="46" y="43"/>
                </a:cubicBezTo>
                <a:cubicBezTo>
                  <a:pt x="46" y="42"/>
                  <a:pt x="44" y="39"/>
                  <a:pt x="44" y="38"/>
                </a:cubicBezTo>
                <a:cubicBezTo>
                  <a:pt x="44" y="37"/>
                  <a:pt x="45" y="37"/>
                  <a:pt x="45" y="36"/>
                </a:cubicBezTo>
                <a:cubicBezTo>
                  <a:pt x="46" y="35"/>
                  <a:pt x="44" y="33"/>
                  <a:pt x="44" y="32"/>
                </a:cubicBezTo>
                <a:cubicBezTo>
                  <a:pt x="42" y="30"/>
                  <a:pt x="40" y="28"/>
                  <a:pt x="42" y="26"/>
                </a:cubicBezTo>
                <a:cubicBezTo>
                  <a:pt x="43" y="25"/>
                  <a:pt x="45" y="24"/>
                  <a:pt x="45" y="23"/>
                </a:cubicBezTo>
                <a:cubicBezTo>
                  <a:pt x="46" y="21"/>
                  <a:pt x="44" y="20"/>
                  <a:pt x="44" y="19"/>
                </a:cubicBezTo>
                <a:cubicBezTo>
                  <a:pt x="43" y="18"/>
                  <a:pt x="36" y="15"/>
                  <a:pt x="38" y="13"/>
                </a:cubicBezTo>
                <a:cubicBezTo>
                  <a:pt x="38" y="13"/>
                  <a:pt x="40" y="12"/>
                  <a:pt x="40" y="12"/>
                </a:cubicBezTo>
                <a:cubicBezTo>
                  <a:pt x="40" y="12"/>
                  <a:pt x="37" y="10"/>
                  <a:pt x="39" y="10"/>
                </a:cubicBezTo>
                <a:cubicBezTo>
                  <a:pt x="42" y="10"/>
                  <a:pt x="44" y="5"/>
                  <a:pt x="41" y="3"/>
                </a:cubicBezTo>
                <a:cubicBezTo>
                  <a:pt x="40" y="2"/>
                  <a:pt x="38" y="2"/>
                  <a:pt x="37" y="1"/>
                </a:cubicBezTo>
                <a:cubicBezTo>
                  <a:pt x="36" y="0"/>
                  <a:pt x="35" y="0"/>
                  <a:pt x="34" y="0"/>
                </a:cubicBezTo>
                <a:cubicBezTo>
                  <a:pt x="32" y="1"/>
                  <a:pt x="31" y="0"/>
                  <a:pt x="29" y="1"/>
                </a:cubicBezTo>
                <a:cubicBezTo>
                  <a:pt x="28" y="2"/>
                  <a:pt x="26" y="4"/>
                  <a:pt x="25" y="5"/>
                </a:cubicBezTo>
                <a:cubicBezTo>
                  <a:pt x="25" y="6"/>
                  <a:pt x="25" y="10"/>
                  <a:pt x="24" y="10"/>
                </a:cubicBezTo>
                <a:cubicBezTo>
                  <a:pt x="23" y="11"/>
                  <a:pt x="22" y="12"/>
                  <a:pt x="21" y="13"/>
                </a:cubicBezTo>
                <a:cubicBezTo>
                  <a:pt x="20" y="13"/>
                  <a:pt x="18" y="11"/>
                  <a:pt x="17" y="11"/>
                </a:cubicBezTo>
                <a:cubicBezTo>
                  <a:pt x="16" y="11"/>
                  <a:pt x="15" y="12"/>
                  <a:pt x="14" y="12"/>
                </a:cubicBezTo>
                <a:cubicBezTo>
                  <a:pt x="11" y="13"/>
                  <a:pt x="9" y="12"/>
                  <a:pt x="7" y="10"/>
                </a:cubicBezTo>
                <a:cubicBezTo>
                  <a:pt x="7" y="9"/>
                  <a:pt x="5" y="7"/>
                  <a:pt x="4" y="7"/>
                </a:cubicBezTo>
                <a:cubicBezTo>
                  <a:pt x="3" y="7"/>
                  <a:pt x="1" y="9"/>
                  <a:pt x="0" y="9"/>
                </a:cubicBezTo>
                <a:cubicBezTo>
                  <a:pt x="2" y="11"/>
                  <a:pt x="5" y="13"/>
                  <a:pt x="8" y="14"/>
                </a:cubicBezTo>
                <a:cubicBezTo>
                  <a:pt x="9" y="14"/>
                  <a:pt x="11" y="15"/>
                  <a:pt x="12" y="16"/>
                </a:cubicBezTo>
                <a:cubicBezTo>
                  <a:pt x="13" y="17"/>
                  <a:pt x="13" y="18"/>
                  <a:pt x="14" y="19"/>
                </a:cubicBezTo>
                <a:cubicBezTo>
                  <a:pt x="14" y="20"/>
                  <a:pt x="13" y="20"/>
                  <a:pt x="14" y="21"/>
                </a:cubicBezTo>
                <a:cubicBezTo>
                  <a:pt x="14" y="22"/>
                  <a:pt x="16" y="23"/>
                  <a:pt x="15" y="24"/>
                </a:cubicBezTo>
                <a:cubicBezTo>
                  <a:pt x="15" y="25"/>
                  <a:pt x="14" y="26"/>
                  <a:pt x="15" y="27"/>
                </a:cubicBezTo>
                <a:cubicBezTo>
                  <a:pt x="15" y="27"/>
                  <a:pt x="16" y="29"/>
                  <a:pt x="16" y="29"/>
                </a:cubicBezTo>
                <a:cubicBezTo>
                  <a:pt x="15" y="30"/>
                  <a:pt x="15" y="32"/>
                  <a:pt x="15" y="33"/>
                </a:cubicBezTo>
                <a:cubicBezTo>
                  <a:pt x="15" y="33"/>
                  <a:pt x="17" y="36"/>
                  <a:pt x="17" y="36"/>
                </a:cubicBezTo>
                <a:cubicBezTo>
                  <a:pt x="18" y="37"/>
                  <a:pt x="20" y="38"/>
                  <a:pt x="21" y="38"/>
                </a:cubicBezTo>
                <a:cubicBezTo>
                  <a:pt x="22" y="39"/>
                  <a:pt x="22" y="40"/>
                  <a:pt x="22" y="41"/>
                </a:cubicBezTo>
                <a:cubicBezTo>
                  <a:pt x="22" y="42"/>
                  <a:pt x="23" y="43"/>
                  <a:pt x="23" y="44"/>
                </a:cubicBezTo>
                <a:cubicBezTo>
                  <a:pt x="23" y="45"/>
                  <a:pt x="21" y="44"/>
                  <a:pt x="20" y="44"/>
                </a:cubicBezTo>
                <a:cubicBezTo>
                  <a:pt x="19" y="44"/>
                  <a:pt x="16" y="48"/>
                  <a:pt x="16" y="49"/>
                </a:cubicBezTo>
                <a:cubicBezTo>
                  <a:pt x="15" y="50"/>
                  <a:pt x="14" y="50"/>
                  <a:pt x="13" y="51"/>
                </a:cubicBezTo>
                <a:cubicBezTo>
                  <a:pt x="12" y="52"/>
                  <a:pt x="11" y="53"/>
                  <a:pt x="10" y="54"/>
                </a:cubicBezTo>
                <a:cubicBezTo>
                  <a:pt x="9" y="54"/>
                  <a:pt x="4" y="58"/>
                  <a:pt x="4" y="57"/>
                </a:cubicBezTo>
                <a:cubicBezTo>
                  <a:pt x="4" y="59"/>
                  <a:pt x="2" y="60"/>
                  <a:pt x="2" y="62"/>
                </a:cubicBezTo>
                <a:cubicBezTo>
                  <a:pt x="3" y="64"/>
                  <a:pt x="2" y="67"/>
                  <a:pt x="4" y="67"/>
                </a:cubicBezTo>
                <a:cubicBezTo>
                  <a:pt x="5" y="67"/>
                  <a:pt x="4" y="72"/>
                  <a:pt x="4" y="73"/>
                </a:cubicBezTo>
                <a:cubicBezTo>
                  <a:pt x="4" y="75"/>
                  <a:pt x="2" y="77"/>
                  <a:pt x="4" y="78"/>
                </a:cubicBezTo>
                <a:cubicBezTo>
                  <a:pt x="4" y="78"/>
                  <a:pt x="8" y="79"/>
                  <a:pt x="7" y="80"/>
                </a:cubicBezTo>
                <a:cubicBezTo>
                  <a:pt x="7" y="80"/>
                  <a:pt x="5" y="81"/>
                  <a:pt x="5" y="81"/>
                </a:cubicBezTo>
                <a:cubicBezTo>
                  <a:pt x="7" y="81"/>
                  <a:pt x="7" y="79"/>
                  <a:pt x="8" y="79"/>
                </a:cubicBezTo>
                <a:cubicBezTo>
                  <a:pt x="10" y="78"/>
                  <a:pt x="8" y="83"/>
                  <a:pt x="8" y="83"/>
                </a:cubicBezTo>
                <a:cubicBezTo>
                  <a:pt x="8" y="83"/>
                  <a:pt x="11" y="80"/>
                  <a:pt x="11" y="80"/>
                </a:cubicBezTo>
                <a:cubicBezTo>
                  <a:pt x="12" y="79"/>
                  <a:pt x="11" y="83"/>
                  <a:pt x="11" y="83"/>
                </a:cubicBezTo>
                <a:cubicBezTo>
                  <a:pt x="14" y="84"/>
                  <a:pt x="20" y="81"/>
                  <a:pt x="23" y="80"/>
                </a:cubicBezTo>
                <a:cubicBezTo>
                  <a:pt x="27" y="79"/>
                  <a:pt x="31" y="79"/>
                  <a:pt x="36" y="78"/>
                </a:cubicBezTo>
                <a:cubicBezTo>
                  <a:pt x="39" y="74"/>
                  <a:pt x="43" y="71"/>
                  <a:pt x="46" y="68"/>
                </a:cubicBezTo>
                <a:cubicBezTo>
                  <a:pt x="48" y="66"/>
                  <a:pt x="54" y="62"/>
                  <a:pt x="53" y="59"/>
                </a:cubicBezTo>
                <a:cubicBezTo>
                  <a:pt x="52" y="57"/>
                  <a:pt x="54" y="62"/>
                  <a:pt x="53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8" name="Freeform 719">
            <a:extLst>
              <a:ext uri="{FF2B5EF4-FFF2-40B4-BE49-F238E27FC236}">
                <a16:creationId xmlns:a16="http://schemas.microsoft.com/office/drawing/2014/main" id="{476B4A99-36F3-A1FA-69D1-1132C8549EEF}"/>
              </a:ext>
            </a:extLst>
          </p:cNvPr>
          <p:cNvSpPr>
            <a:spLocks/>
          </p:cNvSpPr>
          <p:nvPr/>
        </p:nvSpPr>
        <p:spPr bwMode="auto">
          <a:xfrm>
            <a:off x="5752959" y="1384997"/>
            <a:ext cx="739298" cy="710762"/>
          </a:xfrm>
          <a:custGeom>
            <a:avLst/>
            <a:gdLst>
              <a:gd name="T0" fmla="*/ 38 w 128"/>
              <a:gd name="T1" fmla="*/ 87 h 107"/>
              <a:gd name="T2" fmla="*/ 38 w 128"/>
              <a:gd name="T3" fmla="*/ 63 h 107"/>
              <a:gd name="T4" fmla="*/ 47 w 128"/>
              <a:gd name="T5" fmla="*/ 52 h 107"/>
              <a:gd name="T6" fmla="*/ 56 w 128"/>
              <a:gd name="T7" fmla="*/ 34 h 107"/>
              <a:gd name="T8" fmla="*/ 72 w 128"/>
              <a:gd name="T9" fmla="*/ 25 h 107"/>
              <a:gd name="T10" fmla="*/ 86 w 128"/>
              <a:gd name="T11" fmla="*/ 22 h 107"/>
              <a:gd name="T12" fmla="*/ 102 w 128"/>
              <a:gd name="T13" fmla="*/ 20 h 107"/>
              <a:gd name="T14" fmla="*/ 112 w 128"/>
              <a:gd name="T15" fmla="*/ 10 h 107"/>
              <a:gd name="T16" fmla="*/ 120 w 128"/>
              <a:gd name="T17" fmla="*/ 13 h 107"/>
              <a:gd name="T18" fmla="*/ 127 w 128"/>
              <a:gd name="T19" fmla="*/ 6 h 107"/>
              <a:gd name="T20" fmla="*/ 114 w 128"/>
              <a:gd name="T21" fmla="*/ 5 h 107"/>
              <a:gd name="T22" fmla="*/ 116 w 128"/>
              <a:gd name="T23" fmla="*/ 2 h 107"/>
              <a:gd name="T24" fmla="*/ 106 w 128"/>
              <a:gd name="T25" fmla="*/ 3 h 107"/>
              <a:gd name="T26" fmla="*/ 100 w 128"/>
              <a:gd name="T27" fmla="*/ 1 h 107"/>
              <a:gd name="T28" fmla="*/ 95 w 128"/>
              <a:gd name="T29" fmla="*/ 3 h 107"/>
              <a:gd name="T30" fmla="*/ 91 w 128"/>
              <a:gd name="T31" fmla="*/ 6 h 107"/>
              <a:gd name="T32" fmla="*/ 90 w 128"/>
              <a:gd name="T33" fmla="*/ 11 h 107"/>
              <a:gd name="T34" fmla="*/ 84 w 128"/>
              <a:gd name="T35" fmla="*/ 10 h 107"/>
              <a:gd name="T36" fmla="*/ 80 w 128"/>
              <a:gd name="T37" fmla="*/ 13 h 107"/>
              <a:gd name="T38" fmla="*/ 76 w 128"/>
              <a:gd name="T39" fmla="*/ 15 h 107"/>
              <a:gd name="T40" fmla="*/ 72 w 128"/>
              <a:gd name="T41" fmla="*/ 16 h 107"/>
              <a:gd name="T42" fmla="*/ 68 w 128"/>
              <a:gd name="T43" fmla="*/ 10 h 107"/>
              <a:gd name="T44" fmla="*/ 67 w 128"/>
              <a:gd name="T45" fmla="*/ 14 h 107"/>
              <a:gd name="T46" fmla="*/ 65 w 128"/>
              <a:gd name="T47" fmla="*/ 14 h 107"/>
              <a:gd name="T48" fmla="*/ 62 w 128"/>
              <a:gd name="T49" fmla="*/ 18 h 107"/>
              <a:gd name="T50" fmla="*/ 61 w 128"/>
              <a:gd name="T51" fmla="*/ 21 h 107"/>
              <a:gd name="T52" fmla="*/ 57 w 128"/>
              <a:gd name="T53" fmla="*/ 20 h 107"/>
              <a:gd name="T54" fmla="*/ 54 w 128"/>
              <a:gd name="T55" fmla="*/ 20 h 107"/>
              <a:gd name="T56" fmla="*/ 51 w 128"/>
              <a:gd name="T57" fmla="*/ 22 h 107"/>
              <a:gd name="T58" fmla="*/ 49 w 128"/>
              <a:gd name="T59" fmla="*/ 23 h 107"/>
              <a:gd name="T60" fmla="*/ 54 w 128"/>
              <a:gd name="T61" fmla="*/ 25 h 107"/>
              <a:gd name="T62" fmla="*/ 56 w 128"/>
              <a:gd name="T63" fmla="*/ 25 h 107"/>
              <a:gd name="T64" fmla="*/ 57 w 128"/>
              <a:gd name="T65" fmla="*/ 28 h 107"/>
              <a:gd name="T66" fmla="*/ 49 w 128"/>
              <a:gd name="T67" fmla="*/ 31 h 107"/>
              <a:gd name="T68" fmla="*/ 53 w 128"/>
              <a:gd name="T69" fmla="*/ 33 h 107"/>
              <a:gd name="T70" fmla="*/ 49 w 128"/>
              <a:gd name="T71" fmla="*/ 35 h 107"/>
              <a:gd name="T72" fmla="*/ 43 w 128"/>
              <a:gd name="T73" fmla="*/ 40 h 107"/>
              <a:gd name="T74" fmla="*/ 42 w 128"/>
              <a:gd name="T75" fmla="*/ 43 h 107"/>
              <a:gd name="T76" fmla="*/ 39 w 128"/>
              <a:gd name="T77" fmla="*/ 45 h 107"/>
              <a:gd name="T78" fmla="*/ 39 w 128"/>
              <a:gd name="T79" fmla="*/ 49 h 107"/>
              <a:gd name="T80" fmla="*/ 39 w 128"/>
              <a:gd name="T81" fmla="*/ 52 h 107"/>
              <a:gd name="T82" fmla="*/ 35 w 128"/>
              <a:gd name="T83" fmla="*/ 56 h 107"/>
              <a:gd name="T84" fmla="*/ 27 w 128"/>
              <a:gd name="T85" fmla="*/ 62 h 107"/>
              <a:gd name="T86" fmla="*/ 31 w 128"/>
              <a:gd name="T87" fmla="*/ 64 h 107"/>
              <a:gd name="T88" fmla="*/ 28 w 128"/>
              <a:gd name="T89" fmla="*/ 66 h 107"/>
              <a:gd name="T90" fmla="*/ 19 w 128"/>
              <a:gd name="T91" fmla="*/ 68 h 107"/>
              <a:gd name="T92" fmla="*/ 16 w 128"/>
              <a:gd name="T93" fmla="*/ 72 h 107"/>
              <a:gd name="T94" fmla="*/ 10 w 128"/>
              <a:gd name="T95" fmla="*/ 73 h 107"/>
              <a:gd name="T96" fmla="*/ 10 w 128"/>
              <a:gd name="T97" fmla="*/ 74 h 107"/>
              <a:gd name="T98" fmla="*/ 5 w 128"/>
              <a:gd name="T99" fmla="*/ 75 h 107"/>
              <a:gd name="T100" fmla="*/ 4 w 128"/>
              <a:gd name="T101" fmla="*/ 81 h 107"/>
              <a:gd name="T102" fmla="*/ 1 w 128"/>
              <a:gd name="T103" fmla="*/ 86 h 107"/>
              <a:gd name="T104" fmla="*/ 6 w 128"/>
              <a:gd name="T105" fmla="*/ 92 h 107"/>
              <a:gd name="T106" fmla="*/ 7 w 128"/>
              <a:gd name="T107" fmla="*/ 94 h 107"/>
              <a:gd name="T108" fmla="*/ 3 w 128"/>
              <a:gd name="T109" fmla="*/ 93 h 107"/>
              <a:gd name="T110" fmla="*/ 5 w 128"/>
              <a:gd name="T111" fmla="*/ 97 h 107"/>
              <a:gd name="T112" fmla="*/ 5 w 128"/>
              <a:gd name="T113" fmla="*/ 103 h 107"/>
              <a:gd name="T114" fmla="*/ 27 w 128"/>
              <a:gd name="T115" fmla="*/ 99 h 107"/>
              <a:gd name="T116" fmla="*/ 34 w 128"/>
              <a:gd name="T117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07">
                <a:moveTo>
                  <a:pt x="34" y="101"/>
                </a:moveTo>
                <a:cubicBezTo>
                  <a:pt x="34" y="101"/>
                  <a:pt x="35" y="98"/>
                  <a:pt x="35" y="97"/>
                </a:cubicBezTo>
                <a:cubicBezTo>
                  <a:pt x="35" y="95"/>
                  <a:pt x="36" y="94"/>
                  <a:pt x="38" y="93"/>
                </a:cubicBezTo>
                <a:cubicBezTo>
                  <a:pt x="40" y="91"/>
                  <a:pt x="38" y="88"/>
                  <a:pt x="38" y="87"/>
                </a:cubicBezTo>
                <a:cubicBezTo>
                  <a:pt x="38" y="84"/>
                  <a:pt x="42" y="84"/>
                  <a:pt x="39" y="82"/>
                </a:cubicBezTo>
                <a:cubicBezTo>
                  <a:pt x="37" y="80"/>
                  <a:pt x="36" y="80"/>
                  <a:pt x="37" y="77"/>
                </a:cubicBezTo>
                <a:cubicBezTo>
                  <a:pt x="38" y="75"/>
                  <a:pt x="37" y="73"/>
                  <a:pt x="37" y="71"/>
                </a:cubicBezTo>
                <a:cubicBezTo>
                  <a:pt x="36" y="68"/>
                  <a:pt x="35" y="65"/>
                  <a:pt x="38" y="63"/>
                </a:cubicBezTo>
                <a:cubicBezTo>
                  <a:pt x="39" y="62"/>
                  <a:pt x="41" y="62"/>
                  <a:pt x="42" y="61"/>
                </a:cubicBezTo>
                <a:cubicBezTo>
                  <a:pt x="43" y="61"/>
                  <a:pt x="44" y="62"/>
                  <a:pt x="45" y="61"/>
                </a:cubicBezTo>
                <a:cubicBezTo>
                  <a:pt x="46" y="59"/>
                  <a:pt x="45" y="58"/>
                  <a:pt x="44" y="57"/>
                </a:cubicBezTo>
                <a:cubicBezTo>
                  <a:pt x="44" y="55"/>
                  <a:pt x="46" y="54"/>
                  <a:pt x="47" y="52"/>
                </a:cubicBezTo>
                <a:cubicBezTo>
                  <a:pt x="47" y="51"/>
                  <a:pt x="48" y="48"/>
                  <a:pt x="48" y="46"/>
                </a:cubicBezTo>
                <a:cubicBezTo>
                  <a:pt x="48" y="44"/>
                  <a:pt x="52" y="44"/>
                  <a:pt x="51" y="43"/>
                </a:cubicBezTo>
                <a:cubicBezTo>
                  <a:pt x="51" y="41"/>
                  <a:pt x="53" y="40"/>
                  <a:pt x="54" y="38"/>
                </a:cubicBezTo>
                <a:cubicBezTo>
                  <a:pt x="56" y="36"/>
                  <a:pt x="56" y="37"/>
                  <a:pt x="56" y="34"/>
                </a:cubicBezTo>
                <a:cubicBezTo>
                  <a:pt x="55" y="33"/>
                  <a:pt x="59" y="28"/>
                  <a:pt x="60" y="28"/>
                </a:cubicBezTo>
                <a:cubicBezTo>
                  <a:pt x="61" y="27"/>
                  <a:pt x="64" y="28"/>
                  <a:pt x="65" y="28"/>
                </a:cubicBezTo>
                <a:cubicBezTo>
                  <a:pt x="65" y="26"/>
                  <a:pt x="65" y="25"/>
                  <a:pt x="65" y="23"/>
                </a:cubicBezTo>
                <a:cubicBezTo>
                  <a:pt x="68" y="24"/>
                  <a:pt x="70" y="24"/>
                  <a:pt x="72" y="25"/>
                </a:cubicBezTo>
                <a:cubicBezTo>
                  <a:pt x="76" y="25"/>
                  <a:pt x="74" y="21"/>
                  <a:pt x="75" y="19"/>
                </a:cubicBezTo>
                <a:cubicBezTo>
                  <a:pt x="75" y="19"/>
                  <a:pt x="77" y="19"/>
                  <a:pt x="78" y="19"/>
                </a:cubicBezTo>
                <a:cubicBezTo>
                  <a:pt x="79" y="18"/>
                  <a:pt x="81" y="16"/>
                  <a:pt x="82" y="18"/>
                </a:cubicBezTo>
                <a:cubicBezTo>
                  <a:pt x="84" y="19"/>
                  <a:pt x="84" y="21"/>
                  <a:pt x="86" y="22"/>
                </a:cubicBezTo>
                <a:cubicBezTo>
                  <a:pt x="87" y="22"/>
                  <a:pt x="89" y="22"/>
                  <a:pt x="90" y="22"/>
                </a:cubicBezTo>
                <a:cubicBezTo>
                  <a:pt x="91" y="22"/>
                  <a:pt x="92" y="21"/>
                  <a:pt x="94" y="21"/>
                </a:cubicBezTo>
                <a:cubicBezTo>
                  <a:pt x="95" y="21"/>
                  <a:pt x="96" y="23"/>
                  <a:pt x="98" y="23"/>
                </a:cubicBezTo>
                <a:cubicBezTo>
                  <a:pt x="98" y="22"/>
                  <a:pt x="102" y="20"/>
                  <a:pt x="102" y="20"/>
                </a:cubicBezTo>
                <a:cubicBezTo>
                  <a:pt x="102" y="17"/>
                  <a:pt x="102" y="16"/>
                  <a:pt x="103" y="14"/>
                </a:cubicBezTo>
                <a:cubicBezTo>
                  <a:pt x="104" y="13"/>
                  <a:pt x="106" y="11"/>
                  <a:pt x="107" y="11"/>
                </a:cubicBezTo>
                <a:cubicBezTo>
                  <a:pt x="108" y="11"/>
                  <a:pt x="109" y="11"/>
                  <a:pt x="110" y="11"/>
                </a:cubicBezTo>
                <a:cubicBezTo>
                  <a:pt x="111" y="11"/>
                  <a:pt x="111" y="10"/>
                  <a:pt x="112" y="10"/>
                </a:cubicBezTo>
                <a:cubicBezTo>
                  <a:pt x="113" y="10"/>
                  <a:pt x="115" y="12"/>
                  <a:pt x="116" y="12"/>
                </a:cubicBezTo>
                <a:cubicBezTo>
                  <a:pt x="118" y="13"/>
                  <a:pt x="119" y="14"/>
                  <a:pt x="119" y="17"/>
                </a:cubicBezTo>
                <a:cubicBezTo>
                  <a:pt x="121" y="17"/>
                  <a:pt x="126" y="14"/>
                  <a:pt x="124" y="12"/>
                </a:cubicBezTo>
                <a:cubicBezTo>
                  <a:pt x="126" y="13"/>
                  <a:pt x="121" y="13"/>
                  <a:pt x="120" y="13"/>
                </a:cubicBezTo>
                <a:cubicBezTo>
                  <a:pt x="125" y="12"/>
                  <a:pt x="118" y="9"/>
                  <a:pt x="117" y="10"/>
                </a:cubicBezTo>
                <a:cubicBezTo>
                  <a:pt x="118" y="9"/>
                  <a:pt x="119" y="10"/>
                  <a:pt x="119" y="10"/>
                </a:cubicBezTo>
                <a:cubicBezTo>
                  <a:pt x="121" y="10"/>
                  <a:pt x="123" y="10"/>
                  <a:pt x="124" y="9"/>
                </a:cubicBezTo>
                <a:cubicBezTo>
                  <a:pt x="125" y="9"/>
                  <a:pt x="128" y="7"/>
                  <a:pt x="127" y="6"/>
                </a:cubicBezTo>
                <a:cubicBezTo>
                  <a:pt x="125" y="5"/>
                  <a:pt x="122" y="4"/>
                  <a:pt x="119" y="3"/>
                </a:cubicBezTo>
                <a:cubicBezTo>
                  <a:pt x="118" y="2"/>
                  <a:pt x="117" y="4"/>
                  <a:pt x="116" y="5"/>
                </a:cubicBezTo>
                <a:cubicBezTo>
                  <a:pt x="116" y="5"/>
                  <a:pt x="114" y="8"/>
                  <a:pt x="114" y="7"/>
                </a:cubicBezTo>
                <a:cubicBezTo>
                  <a:pt x="114" y="7"/>
                  <a:pt x="114" y="6"/>
                  <a:pt x="114" y="5"/>
                </a:cubicBezTo>
                <a:cubicBezTo>
                  <a:pt x="114" y="5"/>
                  <a:pt x="112" y="5"/>
                  <a:pt x="112" y="5"/>
                </a:cubicBezTo>
                <a:cubicBezTo>
                  <a:pt x="113" y="4"/>
                  <a:pt x="115" y="5"/>
                  <a:pt x="115" y="4"/>
                </a:cubicBezTo>
                <a:cubicBezTo>
                  <a:pt x="115" y="4"/>
                  <a:pt x="112" y="4"/>
                  <a:pt x="112" y="4"/>
                </a:cubicBezTo>
                <a:cubicBezTo>
                  <a:pt x="112" y="3"/>
                  <a:pt x="116" y="3"/>
                  <a:pt x="116" y="2"/>
                </a:cubicBezTo>
                <a:cubicBezTo>
                  <a:pt x="115" y="1"/>
                  <a:pt x="109" y="0"/>
                  <a:pt x="110" y="2"/>
                </a:cubicBezTo>
                <a:cubicBezTo>
                  <a:pt x="111" y="3"/>
                  <a:pt x="111" y="3"/>
                  <a:pt x="110" y="4"/>
                </a:cubicBezTo>
                <a:cubicBezTo>
                  <a:pt x="109" y="5"/>
                  <a:pt x="107" y="7"/>
                  <a:pt x="106" y="7"/>
                </a:cubicBezTo>
                <a:cubicBezTo>
                  <a:pt x="105" y="7"/>
                  <a:pt x="106" y="3"/>
                  <a:pt x="106" y="3"/>
                </a:cubicBezTo>
                <a:cubicBezTo>
                  <a:pt x="106" y="2"/>
                  <a:pt x="101" y="9"/>
                  <a:pt x="100" y="9"/>
                </a:cubicBezTo>
                <a:cubicBezTo>
                  <a:pt x="97" y="9"/>
                  <a:pt x="100" y="5"/>
                  <a:pt x="101" y="4"/>
                </a:cubicBezTo>
                <a:cubicBezTo>
                  <a:pt x="102" y="4"/>
                  <a:pt x="103" y="2"/>
                  <a:pt x="103" y="2"/>
                </a:cubicBezTo>
                <a:cubicBezTo>
                  <a:pt x="102" y="1"/>
                  <a:pt x="100" y="0"/>
                  <a:pt x="100" y="1"/>
                </a:cubicBezTo>
                <a:cubicBezTo>
                  <a:pt x="100" y="1"/>
                  <a:pt x="101" y="2"/>
                  <a:pt x="101" y="2"/>
                </a:cubicBezTo>
                <a:cubicBezTo>
                  <a:pt x="101" y="2"/>
                  <a:pt x="99" y="2"/>
                  <a:pt x="98" y="2"/>
                </a:cubicBezTo>
                <a:cubicBezTo>
                  <a:pt x="97" y="3"/>
                  <a:pt x="98" y="2"/>
                  <a:pt x="97" y="1"/>
                </a:cubicBezTo>
                <a:cubicBezTo>
                  <a:pt x="97" y="1"/>
                  <a:pt x="95" y="3"/>
                  <a:pt x="95" y="3"/>
                </a:cubicBezTo>
                <a:cubicBezTo>
                  <a:pt x="95" y="4"/>
                  <a:pt x="97" y="5"/>
                  <a:pt x="96" y="5"/>
                </a:cubicBezTo>
                <a:cubicBezTo>
                  <a:pt x="95" y="5"/>
                  <a:pt x="95" y="5"/>
                  <a:pt x="95" y="5"/>
                </a:cubicBezTo>
                <a:cubicBezTo>
                  <a:pt x="94" y="5"/>
                  <a:pt x="94" y="6"/>
                  <a:pt x="94" y="7"/>
                </a:cubicBezTo>
                <a:cubicBezTo>
                  <a:pt x="95" y="5"/>
                  <a:pt x="91" y="6"/>
                  <a:pt x="91" y="6"/>
                </a:cubicBezTo>
                <a:cubicBezTo>
                  <a:pt x="91" y="6"/>
                  <a:pt x="93" y="5"/>
                  <a:pt x="93" y="4"/>
                </a:cubicBezTo>
                <a:cubicBezTo>
                  <a:pt x="93" y="5"/>
                  <a:pt x="89" y="6"/>
                  <a:pt x="88" y="6"/>
                </a:cubicBezTo>
                <a:cubicBezTo>
                  <a:pt x="87" y="6"/>
                  <a:pt x="91" y="9"/>
                  <a:pt x="91" y="9"/>
                </a:cubicBezTo>
                <a:cubicBezTo>
                  <a:pt x="91" y="9"/>
                  <a:pt x="90" y="11"/>
                  <a:pt x="90" y="11"/>
                </a:cubicBezTo>
                <a:cubicBezTo>
                  <a:pt x="90" y="11"/>
                  <a:pt x="87" y="8"/>
                  <a:pt x="87" y="8"/>
                </a:cubicBezTo>
                <a:cubicBezTo>
                  <a:pt x="87" y="8"/>
                  <a:pt x="85" y="11"/>
                  <a:pt x="85" y="8"/>
                </a:cubicBezTo>
                <a:cubicBezTo>
                  <a:pt x="84" y="7"/>
                  <a:pt x="81" y="9"/>
                  <a:pt x="80" y="8"/>
                </a:cubicBezTo>
                <a:cubicBezTo>
                  <a:pt x="81" y="9"/>
                  <a:pt x="84" y="9"/>
                  <a:pt x="84" y="10"/>
                </a:cubicBezTo>
                <a:cubicBezTo>
                  <a:pt x="84" y="10"/>
                  <a:pt x="83" y="10"/>
                  <a:pt x="83" y="11"/>
                </a:cubicBezTo>
                <a:cubicBezTo>
                  <a:pt x="83" y="12"/>
                  <a:pt x="84" y="12"/>
                  <a:pt x="84" y="13"/>
                </a:cubicBezTo>
                <a:cubicBezTo>
                  <a:pt x="84" y="13"/>
                  <a:pt x="81" y="12"/>
                  <a:pt x="81" y="11"/>
                </a:cubicBezTo>
                <a:cubicBezTo>
                  <a:pt x="80" y="11"/>
                  <a:pt x="80" y="12"/>
                  <a:pt x="80" y="13"/>
                </a:cubicBezTo>
                <a:cubicBezTo>
                  <a:pt x="79" y="13"/>
                  <a:pt x="79" y="12"/>
                  <a:pt x="79" y="11"/>
                </a:cubicBezTo>
                <a:cubicBezTo>
                  <a:pt x="79" y="11"/>
                  <a:pt x="77" y="13"/>
                  <a:pt x="77" y="13"/>
                </a:cubicBezTo>
                <a:cubicBezTo>
                  <a:pt x="76" y="14"/>
                  <a:pt x="78" y="14"/>
                  <a:pt x="78" y="15"/>
                </a:cubicBezTo>
                <a:cubicBezTo>
                  <a:pt x="78" y="15"/>
                  <a:pt x="76" y="15"/>
                  <a:pt x="76" y="15"/>
                </a:cubicBezTo>
                <a:cubicBezTo>
                  <a:pt x="75" y="14"/>
                  <a:pt x="76" y="13"/>
                  <a:pt x="76" y="12"/>
                </a:cubicBezTo>
                <a:cubicBezTo>
                  <a:pt x="76" y="12"/>
                  <a:pt x="73" y="14"/>
                  <a:pt x="73" y="14"/>
                </a:cubicBezTo>
                <a:cubicBezTo>
                  <a:pt x="73" y="14"/>
                  <a:pt x="73" y="14"/>
                  <a:pt x="74" y="14"/>
                </a:cubicBezTo>
                <a:cubicBezTo>
                  <a:pt x="73" y="14"/>
                  <a:pt x="72" y="16"/>
                  <a:pt x="72" y="16"/>
                </a:cubicBezTo>
                <a:cubicBezTo>
                  <a:pt x="71" y="15"/>
                  <a:pt x="73" y="14"/>
                  <a:pt x="72" y="14"/>
                </a:cubicBezTo>
                <a:cubicBezTo>
                  <a:pt x="71" y="13"/>
                  <a:pt x="70" y="13"/>
                  <a:pt x="70" y="12"/>
                </a:cubicBezTo>
                <a:cubicBezTo>
                  <a:pt x="70" y="12"/>
                  <a:pt x="72" y="12"/>
                  <a:pt x="72" y="12"/>
                </a:cubicBezTo>
                <a:cubicBezTo>
                  <a:pt x="72" y="11"/>
                  <a:pt x="69" y="10"/>
                  <a:pt x="68" y="10"/>
                </a:cubicBezTo>
                <a:cubicBezTo>
                  <a:pt x="68" y="11"/>
                  <a:pt x="69" y="13"/>
                  <a:pt x="69" y="13"/>
                </a:cubicBezTo>
                <a:cubicBezTo>
                  <a:pt x="69" y="13"/>
                  <a:pt x="65" y="14"/>
                  <a:pt x="66" y="14"/>
                </a:cubicBezTo>
                <a:cubicBezTo>
                  <a:pt x="66" y="14"/>
                  <a:pt x="68" y="14"/>
                  <a:pt x="68" y="14"/>
                </a:cubicBezTo>
                <a:cubicBezTo>
                  <a:pt x="68" y="14"/>
                  <a:pt x="67" y="14"/>
                  <a:pt x="67" y="14"/>
                </a:cubicBezTo>
                <a:cubicBezTo>
                  <a:pt x="68" y="16"/>
                  <a:pt x="70" y="14"/>
                  <a:pt x="69" y="14"/>
                </a:cubicBezTo>
                <a:cubicBezTo>
                  <a:pt x="70" y="15"/>
                  <a:pt x="69" y="16"/>
                  <a:pt x="69" y="16"/>
                </a:cubicBezTo>
                <a:cubicBezTo>
                  <a:pt x="69" y="17"/>
                  <a:pt x="67" y="15"/>
                  <a:pt x="67" y="15"/>
                </a:cubicBezTo>
                <a:cubicBezTo>
                  <a:pt x="66" y="15"/>
                  <a:pt x="66" y="14"/>
                  <a:pt x="65" y="14"/>
                </a:cubicBezTo>
                <a:cubicBezTo>
                  <a:pt x="65" y="14"/>
                  <a:pt x="64" y="16"/>
                  <a:pt x="63" y="15"/>
                </a:cubicBezTo>
                <a:cubicBezTo>
                  <a:pt x="63" y="14"/>
                  <a:pt x="60" y="16"/>
                  <a:pt x="60" y="16"/>
                </a:cubicBezTo>
                <a:cubicBezTo>
                  <a:pt x="60" y="16"/>
                  <a:pt x="60" y="19"/>
                  <a:pt x="60" y="19"/>
                </a:cubicBezTo>
                <a:cubicBezTo>
                  <a:pt x="60" y="20"/>
                  <a:pt x="61" y="17"/>
                  <a:pt x="62" y="18"/>
                </a:cubicBezTo>
                <a:cubicBezTo>
                  <a:pt x="62" y="18"/>
                  <a:pt x="64" y="19"/>
                  <a:pt x="64" y="18"/>
                </a:cubicBezTo>
                <a:cubicBezTo>
                  <a:pt x="64" y="19"/>
                  <a:pt x="63" y="19"/>
                  <a:pt x="63" y="20"/>
                </a:cubicBezTo>
                <a:cubicBezTo>
                  <a:pt x="62" y="20"/>
                  <a:pt x="63" y="22"/>
                  <a:pt x="62" y="22"/>
                </a:cubicBezTo>
                <a:cubicBezTo>
                  <a:pt x="62" y="23"/>
                  <a:pt x="61" y="21"/>
                  <a:pt x="61" y="21"/>
                </a:cubicBezTo>
                <a:cubicBezTo>
                  <a:pt x="60" y="21"/>
                  <a:pt x="60" y="23"/>
                  <a:pt x="59" y="23"/>
                </a:cubicBezTo>
                <a:cubicBezTo>
                  <a:pt x="59" y="23"/>
                  <a:pt x="59" y="21"/>
                  <a:pt x="59" y="21"/>
                </a:cubicBezTo>
                <a:cubicBezTo>
                  <a:pt x="58" y="21"/>
                  <a:pt x="58" y="22"/>
                  <a:pt x="57" y="22"/>
                </a:cubicBezTo>
                <a:cubicBezTo>
                  <a:pt x="57" y="22"/>
                  <a:pt x="57" y="20"/>
                  <a:pt x="57" y="20"/>
                </a:cubicBezTo>
                <a:cubicBezTo>
                  <a:pt x="57" y="19"/>
                  <a:pt x="56" y="22"/>
                  <a:pt x="55" y="22"/>
                </a:cubicBezTo>
                <a:cubicBezTo>
                  <a:pt x="53" y="23"/>
                  <a:pt x="56" y="17"/>
                  <a:pt x="56" y="17"/>
                </a:cubicBezTo>
                <a:cubicBezTo>
                  <a:pt x="55" y="17"/>
                  <a:pt x="53" y="18"/>
                  <a:pt x="53" y="18"/>
                </a:cubicBezTo>
                <a:cubicBezTo>
                  <a:pt x="52" y="19"/>
                  <a:pt x="54" y="20"/>
                  <a:pt x="54" y="20"/>
                </a:cubicBezTo>
                <a:cubicBezTo>
                  <a:pt x="53" y="20"/>
                  <a:pt x="53" y="20"/>
                  <a:pt x="52" y="20"/>
                </a:cubicBezTo>
                <a:cubicBezTo>
                  <a:pt x="52" y="20"/>
                  <a:pt x="52" y="21"/>
                  <a:pt x="51" y="22"/>
                </a:cubicBezTo>
                <a:cubicBezTo>
                  <a:pt x="52" y="21"/>
                  <a:pt x="47" y="21"/>
                  <a:pt x="49" y="22"/>
                </a:cubicBezTo>
                <a:cubicBezTo>
                  <a:pt x="49" y="23"/>
                  <a:pt x="51" y="22"/>
                  <a:pt x="51" y="22"/>
                </a:cubicBezTo>
                <a:cubicBezTo>
                  <a:pt x="51" y="22"/>
                  <a:pt x="50" y="23"/>
                  <a:pt x="51" y="23"/>
                </a:cubicBezTo>
                <a:cubicBezTo>
                  <a:pt x="51" y="23"/>
                  <a:pt x="52" y="23"/>
                  <a:pt x="52" y="22"/>
                </a:cubicBezTo>
                <a:cubicBezTo>
                  <a:pt x="52" y="22"/>
                  <a:pt x="52" y="24"/>
                  <a:pt x="51" y="24"/>
                </a:cubicBezTo>
                <a:cubicBezTo>
                  <a:pt x="50" y="24"/>
                  <a:pt x="50" y="23"/>
                  <a:pt x="49" y="23"/>
                </a:cubicBezTo>
                <a:cubicBezTo>
                  <a:pt x="48" y="24"/>
                  <a:pt x="48" y="26"/>
                  <a:pt x="47" y="26"/>
                </a:cubicBezTo>
                <a:cubicBezTo>
                  <a:pt x="47" y="26"/>
                  <a:pt x="44" y="26"/>
                  <a:pt x="44" y="26"/>
                </a:cubicBezTo>
                <a:cubicBezTo>
                  <a:pt x="44" y="29"/>
                  <a:pt x="51" y="25"/>
                  <a:pt x="51" y="25"/>
                </a:cubicBezTo>
                <a:cubicBezTo>
                  <a:pt x="52" y="25"/>
                  <a:pt x="53" y="24"/>
                  <a:pt x="54" y="25"/>
                </a:cubicBezTo>
                <a:cubicBezTo>
                  <a:pt x="56" y="25"/>
                  <a:pt x="55" y="23"/>
                  <a:pt x="54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5"/>
                  <a:pt x="57" y="23"/>
                  <a:pt x="58" y="23"/>
                </a:cubicBezTo>
                <a:cubicBezTo>
                  <a:pt x="57" y="23"/>
                  <a:pt x="57" y="25"/>
                  <a:pt x="56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8" y="25"/>
                  <a:pt x="56" y="26"/>
                  <a:pt x="56" y="27"/>
                </a:cubicBezTo>
                <a:cubicBezTo>
                  <a:pt x="56" y="27"/>
                  <a:pt x="61" y="25"/>
                  <a:pt x="61" y="26"/>
                </a:cubicBezTo>
                <a:cubicBezTo>
                  <a:pt x="60" y="27"/>
                  <a:pt x="57" y="26"/>
                  <a:pt x="57" y="28"/>
                </a:cubicBezTo>
                <a:cubicBezTo>
                  <a:pt x="56" y="31"/>
                  <a:pt x="54" y="27"/>
                  <a:pt x="54" y="27"/>
                </a:cubicBezTo>
                <a:cubicBezTo>
                  <a:pt x="54" y="26"/>
                  <a:pt x="54" y="29"/>
                  <a:pt x="54" y="29"/>
                </a:cubicBezTo>
                <a:cubicBezTo>
                  <a:pt x="54" y="29"/>
                  <a:pt x="53" y="27"/>
                  <a:pt x="52" y="27"/>
                </a:cubicBezTo>
                <a:cubicBezTo>
                  <a:pt x="51" y="28"/>
                  <a:pt x="49" y="30"/>
                  <a:pt x="49" y="31"/>
                </a:cubicBezTo>
                <a:cubicBezTo>
                  <a:pt x="49" y="31"/>
                  <a:pt x="51" y="30"/>
                  <a:pt x="51" y="30"/>
                </a:cubicBezTo>
                <a:cubicBezTo>
                  <a:pt x="51" y="31"/>
                  <a:pt x="53" y="30"/>
                  <a:pt x="53" y="31"/>
                </a:cubicBezTo>
                <a:cubicBezTo>
                  <a:pt x="53" y="30"/>
                  <a:pt x="50" y="31"/>
                  <a:pt x="50" y="32"/>
                </a:cubicBezTo>
                <a:cubicBezTo>
                  <a:pt x="51" y="33"/>
                  <a:pt x="54" y="31"/>
                  <a:pt x="53" y="33"/>
                </a:cubicBezTo>
                <a:cubicBezTo>
                  <a:pt x="54" y="31"/>
                  <a:pt x="47" y="34"/>
                  <a:pt x="47" y="34"/>
                </a:cubicBezTo>
                <a:cubicBezTo>
                  <a:pt x="47" y="33"/>
                  <a:pt x="53" y="35"/>
                  <a:pt x="52" y="35"/>
                </a:cubicBezTo>
                <a:cubicBezTo>
                  <a:pt x="51" y="36"/>
                  <a:pt x="50" y="34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6" y="34"/>
                  <a:pt x="45" y="36"/>
                </a:cubicBezTo>
                <a:cubicBezTo>
                  <a:pt x="45" y="36"/>
                  <a:pt x="48" y="36"/>
                  <a:pt x="48" y="36"/>
                </a:cubicBezTo>
                <a:cubicBezTo>
                  <a:pt x="46" y="38"/>
                  <a:pt x="44" y="36"/>
                  <a:pt x="45" y="39"/>
                </a:cubicBezTo>
                <a:cubicBezTo>
                  <a:pt x="45" y="39"/>
                  <a:pt x="43" y="40"/>
                  <a:pt x="43" y="40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2"/>
                  <a:pt x="42" y="43"/>
                  <a:pt x="42" y="43"/>
                </a:cubicBezTo>
                <a:cubicBezTo>
                  <a:pt x="43" y="43"/>
                  <a:pt x="45" y="44"/>
                  <a:pt x="46" y="43"/>
                </a:cubicBezTo>
                <a:cubicBezTo>
                  <a:pt x="44" y="44"/>
                  <a:pt x="44" y="44"/>
                  <a:pt x="42" y="44"/>
                </a:cubicBezTo>
                <a:cubicBezTo>
                  <a:pt x="41" y="44"/>
                  <a:pt x="38" y="44"/>
                  <a:pt x="38" y="45"/>
                </a:cubicBezTo>
                <a:cubicBezTo>
                  <a:pt x="38" y="45"/>
                  <a:pt x="39" y="45"/>
                  <a:pt x="39" y="45"/>
                </a:cubicBezTo>
                <a:cubicBezTo>
                  <a:pt x="39" y="45"/>
                  <a:pt x="38" y="46"/>
                  <a:pt x="38" y="46"/>
                </a:cubicBezTo>
                <a:cubicBezTo>
                  <a:pt x="38" y="46"/>
                  <a:pt x="40" y="45"/>
                  <a:pt x="40" y="46"/>
                </a:cubicBezTo>
                <a:cubicBezTo>
                  <a:pt x="40" y="46"/>
                  <a:pt x="38" y="48"/>
                  <a:pt x="38" y="48"/>
                </a:cubicBezTo>
                <a:cubicBezTo>
                  <a:pt x="38" y="48"/>
                  <a:pt x="39" y="48"/>
                  <a:pt x="39" y="49"/>
                </a:cubicBezTo>
                <a:cubicBezTo>
                  <a:pt x="39" y="49"/>
                  <a:pt x="37" y="49"/>
                  <a:pt x="37" y="49"/>
                </a:cubicBezTo>
                <a:cubicBezTo>
                  <a:pt x="37" y="49"/>
                  <a:pt x="39" y="50"/>
                  <a:pt x="39" y="50"/>
                </a:cubicBezTo>
                <a:cubicBezTo>
                  <a:pt x="38" y="50"/>
                  <a:pt x="37" y="50"/>
                  <a:pt x="37" y="50"/>
                </a:cubicBezTo>
                <a:cubicBezTo>
                  <a:pt x="37" y="51"/>
                  <a:pt x="38" y="52"/>
                  <a:pt x="39" y="52"/>
                </a:cubicBezTo>
                <a:cubicBezTo>
                  <a:pt x="37" y="52"/>
                  <a:pt x="35" y="52"/>
                  <a:pt x="34" y="54"/>
                </a:cubicBezTo>
                <a:cubicBezTo>
                  <a:pt x="34" y="55"/>
                  <a:pt x="30" y="54"/>
                  <a:pt x="30" y="54"/>
                </a:cubicBezTo>
                <a:cubicBezTo>
                  <a:pt x="30" y="57"/>
                  <a:pt x="36" y="54"/>
                  <a:pt x="37" y="54"/>
                </a:cubicBezTo>
                <a:cubicBezTo>
                  <a:pt x="36" y="54"/>
                  <a:pt x="35" y="56"/>
                  <a:pt x="35" y="56"/>
                </a:cubicBezTo>
                <a:cubicBezTo>
                  <a:pt x="32" y="56"/>
                  <a:pt x="34" y="57"/>
                  <a:pt x="33" y="58"/>
                </a:cubicBezTo>
                <a:cubicBezTo>
                  <a:pt x="32" y="59"/>
                  <a:pt x="30" y="57"/>
                  <a:pt x="29" y="58"/>
                </a:cubicBezTo>
                <a:cubicBezTo>
                  <a:pt x="29" y="59"/>
                  <a:pt x="26" y="61"/>
                  <a:pt x="26" y="61"/>
                </a:cubicBezTo>
                <a:cubicBezTo>
                  <a:pt x="26" y="62"/>
                  <a:pt x="27" y="62"/>
                  <a:pt x="27" y="62"/>
                </a:cubicBezTo>
                <a:cubicBezTo>
                  <a:pt x="27" y="63"/>
                  <a:pt x="24" y="63"/>
                  <a:pt x="24" y="63"/>
                </a:cubicBezTo>
                <a:cubicBezTo>
                  <a:pt x="24" y="63"/>
                  <a:pt x="25" y="64"/>
                  <a:pt x="25" y="65"/>
                </a:cubicBezTo>
                <a:cubicBezTo>
                  <a:pt x="25" y="66"/>
                  <a:pt x="27" y="65"/>
                  <a:pt x="28" y="65"/>
                </a:cubicBezTo>
                <a:cubicBezTo>
                  <a:pt x="29" y="64"/>
                  <a:pt x="30" y="65"/>
                  <a:pt x="31" y="64"/>
                </a:cubicBezTo>
                <a:cubicBezTo>
                  <a:pt x="31" y="64"/>
                  <a:pt x="30" y="63"/>
                  <a:pt x="30" y="62"/>
                </a:cubicBezTo>
                <a:cubicBezTo>
                  <a:pt x="30" y="62"/>
                  <a:pt x="32" y="63"/>
                  <a:pt x="33" y="64"/>
                </a:cubicBezTo>
                <a:cubicBezTo>
                  <a:pt x="33" y="64"/>
                  <a:pt x="30" y="66"/>
                  <a:pt x="30" y="66"/>
                </a:cubicBezTo>
                <a:cubicBezTo>
                  <a:pt x="29" y="66"/>
                  <a:pt x="28" y="67"/>
                  <a:pt x="28" y="66"/>
                </a:cubicBezTo>
                <a:cubicBezTo>
                  <a:pt x="27" y="65"/>
                  <a:pt x="26" y="67"/>
                  <a:pt x="25" y="67"/>
                </a:cubicBezTo>
                <a:cubicBezTo>
                  <a:pt x="24" y="66"/>
                  <a:pt x="24" y="63"/>
                  <a:pt x="23" y="66"/>
                </a:cubicBezTo>
                <a:cubicBezTo>
                  <a:pt x="21" y="70"/>
                  <a:pt x="20" y="65"/>
                  <a:pt x="21" y="65"/>
                </a:cubicBezTo>
                <a:cubicBezTo>
                  <a:pt x="19" y="65"/>
                  <a:pt x="21" y="69"/>
                  <a:pt x="19" y="68"/>
                </a:cubicBezTo>
                <a:cubicBezTo>
                  <a:pt x="15" y="68"/>
                  <a:pt x="18" y="70"/>
                  <a:pt x="17" y="71"/>
                </a:cubicBezTo>
                <a:cubicBezTo>
                  <a:pt x="16" y="71"/>
                  <a:pt x="16" y="69"/>
                  <a:pt x="16" y="69"/>
                </a:cubicBezTo>
                <a:cubicBezTo>
                  <a:pt x="14" y="69"/>
                  <a:pt x="12" y="70"/>
                  <a:pt x="11" y="71"/>
                </a:cubicBezTo>
                <a:cubicBezTo>
                  <a:pt x="11" y="72"/>
                  <a:pt x="15" y="72"/>
                  <a:pt x="16" y="72"/>
                </a:cubicBezTo>
                <a:cubicBezTo>
                  <a:pt x="16" y="72"/>
                  <a:pt x="19" y="71"/>
                  <a:pt x="19" y="71"/>
                </a:cubicBezTo>
                <a:cubicBezTo>
                  <a:pt x="20" y="72"/>
                  <a:pt x="15" y="72"/>
                  <a:pt x="15" y="72"/>
                </a:cubicBezTo>
                <a:cubicBezTo>
                  <a:pt x="14" y="72"/>
                  <a:pt x="14" y="73"/>
                  <a:pt x="13" y="73"/>
                </a:cubicBezTo>
                <a:cubicBezTo>
                  <a:pt x="12" y="73"/>
                  <a:pt x="11" y="73"/>
                  <a:pt x="10" y="73"/>
                </a:cubicBezTo>
                <a:cubicBezTo>
                  <a:pt x="8" y="72"/>
                  <a:pt x="7" y="73"/>
                  <a:pt x="9" y="74"/>
                </a:cubicBezTo>
                <a:cubicBezTo>
                  <a:pt x="10" y="74"/>
                  <a:pt x="12" y="74"/>
                  <a:pt x="12" y="76"/>
                </a:cubicBezTo>
                <a:cubicBezTo>
                  <a:pt x="12" y="76"/>
                  <a:pt x="11" y="78"/>
                  <a:pt x="11" y="77"/>
                </a:cubicBezTo>
                <a:cubicBezTo>
                  <a:pt x="10" y="77"/>
                  <a:pt x="12" y="75"/>
                  <a:pt x="10" y="74"/>
                </a:cubicBezTo>
                <a:cubicBezTo>
                  <a:pt x="7" y="74"/>
                  <a:pt x="9" y="75"/>
                  <a:pt x="8" y="76"/>
                </a:cubicBezTo>
                <a:cubicBezTo>
                  <a:pt x="8" y="76"/>
                  <a:pt x="8" y="73"/>
                  <a:pt x="7" y="73"/>
                </a:cubicBezTo>
                <a:cubicBezTo>
                  <a:pt x="7" y="72"/>
                  <a:pt x="5" y="78"/>
                  <a:pt x="6" y="77"/>
                </a:cubicBezTo>
                <a:cubicBezTo>
                  <a:pt x="5" y="77"/>
                  <a:pt x="5" y="75"/>
                  <a:pt x="5" y="75"/>
                </a:cubicBezTo>
                <a:cubicBezTo>
                  <a:pt x="4" y="75"/>
                  <a:pt x="4" y="77"/>
                  <a:pt x="4" y="77"/>
                </a:cubicBezTo>
                <a:cubicBezTo>
                  <a:pt x="3" y="78"/>
                  <a:pt x="1" y="77"/>
                  <a:pt x="1" y="78"/>
                </a:cubicBezTo>
                <a:cubicBezTo>
                  <a:pt x="1" y="79"/>
                  <a:pt x="0" y="80"/>
                  <a:pt x="1" y="80"/>
                </a:cubicBezTo>
                <a:cubicBezTo>
                  <a:pt x="2" y="80"/>
                  <a:pt x="3" y="80"/>
                  <a:pt x="4" y="81"/>
                </a:cubicBezTo>
                <a:cubicBezTo>
                  <a:pt x="4" y="81"/>
                  <a:pt x="0" y="82"/>
                  <a:pt x="1" y="83"/>
                </a:cubicBezTo>
                <a:cubicBezTo>
                  <a:pt x="1" y="84"/>
                  <a:pt x="3" y="84"/>
                  <a:pt x="3" y="84"/>
                </a:cubicBezTo>
                <a:cubicBezTo>
                  <a:pt x="3" y="84"/>
                  <a:pt x="6" y="83"/>
                  <a:pt x="6" y="84"/>
                </a:cubicBezTo>
                <a:cubicBezTo>
                  <a:pt x="5" y="85"/>
                  <a:pt x="2" y="84"/>
                  <a:pt x="1" y="86"/>
                </a:cubicBezTo>
                <a:cubicBezTo>
                  <a:pt x="0" y="87"/>
                  <a:pt x="6" y="87"/>
                  <a:pt x="4" y="89"/>
                </a:cubicBezTo>
                <a:cubicBezTo>
                  <a:pt x="4" y="89"/>
                  <a:pt x="3" y="87"/>
                  <a:pt x="2" y="88"/>
                </a:cubicBezTo>
                <a:cubicBezTo>
                  <a:pt x="1" y="89"/>
                  <a:pt x="1" y="90"/>
                  <a:pt x="2" y="91"/>
                </a:cubicBezTo>
                <a:cubicBezTo>
                  <a:pt x="3" y="91"/>
                  <a:pt x="5" y="92"/>
                  <a:pt x="6" y="92"/>
                </a:cubicBezTo>
                <a:cubicBezTo>
                  <a:pt x="7" y="91"/>
                  <a:pt x="8" y="89"/>
                  <a:pt x="9" y="90"/>
                </a:cubicBezTo>
                <a:cubicBezTo>
                  <a:pt x="8" y="90"/>
                  <a:pt x="7" y="91"/>
                  <a:pt x="7" y="91"/>
                </a:cubicBezTo>
                <a:cubicBezTo>
                  <a:pt x="7" y="92"/>
                  <a:pt x="6" y="92"/>
                  <a:pt x="5" y="92"/>
                </a:cubicBezTo>
                <a:cubicBezTo>
                  <a:pt x="5" y="92"/>
                  <a:pt x="7" y="93"/>
                  <a:pt x="7" y="94"/>
                </a:cubicBezTo>
                <a:cubicBezTo>
                  <a:pt x="7" y="94"/>
                  <a:pt x="4" y="92"/>
                  <a:pt x="5" y="94"/>
                </a:cubicBezTo>
                <a:cubicBezTo>
                  <a:pt x="5" y="95"/>
                  <a:pt x="8" y="96"/>
                  <a:pt x="8" y="96"/>
                </a:cubicBezTo>
                <a:cubicBezTo>
                  <a:pt x="8" y="97"/>
                  <a:pt x="5" y="95"/>
                  <a:pt x="4" y="96"/>
                </a:cubicBezTo>
                <a:cubicBezTo>
                  <a:pt x="2" y="96"/>
                  <a:pt x="4" y="93"/>
                  <a:pt x="3" y="93"/>
                </a:cubicBezTo>
                <a:cubicBezTo>
                  <a:pt x="3" y="93"/>
                  <a:pt x="1" y="95"/>
                  <a:pt x="2" y="96"/>
                </a:cubicBezTo>
                <a:cubicBezTo>
                  <a:pt x="3" y="96"/>
                  <a:pt x="2" y="98"/>
                  <a:pt x="2" y="98"/>
                </a:cubicBezTo>
                <a:cubicBezTo>
                  <a:pt x="3" y="99"/>
                  <a:pt x="4" y="97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6" y="97"/>
                  <a:pt x="6" y="96"/>
                  <a:pt x="7" y="96"/>
                </a:cubicBezTo>
                <a:cubicBezTo>
                  <a:pt x="7" y="96"/>
                  <a:pt x="7" y="98"/>
                  <a:pt x="6" y="98"/>
                </a:cubicBezTo>
                <a:cubicBezTo>
                  <a:pt x="4" y="99"/>
                  <a:pt x="8" y="101"/>
                  <a:pt x="8" y="100"/>
                </a:cubicBezTo>
                <a:cubicBezTo>
                  <a:pt x="8" y="102"/>
                  <a:pt x="1" y="100"/>
                  <a:pt x="5" y="103"/>
                </a:cubicBezTo>
                <a:cubicBezTo>
                  <a:pt x="7" y="104"/>
                  <a:pt x="8" y="105"/>
                  <a:pt x="10" y="105"/>
                </a:cubicBezTo>
                <a:cubicBezTo>
                  <a:pt x="10" y="105"/>
                  <a:pt x="13" y="107"/>
                  <a:pt x="14" y="107"/>
                </a:cubicBezTo>
                <a:cubicBezTo>
                  <a:pt x="17" y="107"/>
                  <a:pt x="21" y="104"/>
                  <a:pt x="23" y="102"/>
                </a:cubicBezTo>
                <a:cubicBezTo>
                  <a:pt x="24" y="100"/>
                  <a:pt x="25" y="100"/>
                  <a:pt x="27" y="99"/>
                </a:cubicBezTo>
                <a:cubicBezTo>
                  <a:pt x="28" y="98"/>
                  <a:pt x="28" y="95"/>
                  <a:pt x="29" y="95"/>
                </a:cubicBezTo>
                <a:cubicBezTo>
                  <a:pt x="29" y="95"/>
                  <a:pt x="29" y="98"/>
                  <a:pt x="30" y="98"/>
                </a:cubicBezTo>
                <a:cubicBezTo>
                  <a:pt x="32" y="99"/>
                  <a:pt x="31" y="99"/>
                  <a:pt x="31" y="100"/>
                </a:cubicBezTo>
                <a:cubicBezTo>
                  <a:pt x="32" y="100"/>
                  <a:pt x="33" y="100"/>
                  <a:pt x="34" y="101"/>
                </a:cubicBezTo>
                <a:cubicBezTo>
                  <a:pt x="34" y="102"/>
                  <a:pt x="33" y="100"/>
                  <a:pt x="34" y="1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9" name="Freeform 720">
            <a:extLst>
              <a:ext uri="{FF2B5EF4-FFF2-40B4-BE49-F238E27FC236}">
                <a16:creationId xmlns:a16="http://schemas.microsoft.com/office/drawing/2014/main" id="{A72B9DF9-93D3-6CFF-8068-95E85C9EBF5F}"/>
              </a:ext>
            </a:extLst>
          </p:cNvPr>
          <p:cNvSpPr>
            <a:spLocks noEditPoints="1"/>
          </p:cNvSpPr>
          <p:nvPr/>
        </p:nvSpPr>
        <p:spPr bwMode="auto">
          <a:xfrm>
            <a:off x="6381854" y="959447"/>
            <a:ext cx="4682220" cy="1874235"/>
          </a:xfrm>
          <a:custGeom>
            <a:avLst/>
            <a:gdLst>
              <a:gd name="T0" fmla="*/ 785 w 810"/>
              <a:gd name="T1" fmla="*/ 109 h 282"/>
              <a:gd name="T2" fmla="*/ 725 w 810"/>
              <a:gd name="T3" fmla="*/ 77 h 282"/>
              <a:gd name="T4" fmla="*/ 665 w 810"/>
              <a:gd name="T5" fmla="*/ 80 h 282"/>
              <a:gd name="T6" fmla="*/ 607 w 810"/>
              <a:gd name="T7" fmla="*/ 65 h 282"/>
              <a:gd name="T8" fmla="*/ 578 w 810"/>
              <a:gd name="T9" fmla="*/ 56 h 282"/>
              <a:gd name="T10" fmla="*/ 555 w 810"/>
              <a:gd name="T11" fmla="*/ 61 h 282"/>
              <a:gd name="T12" fmla="*/ 521 w 810"/>
              <a:gd name="T13" fmla="*/ 59 h 282"/>
              <a:gd name="T14" fmla="*/ 495 w 810"/>
              <a:gd name="T15" fmla="*/ 44 h 282"/>
              <a:gd name="T16" fmla="*/ 469 w 810"/>
              <a:gd name="T17" fmla="*/ 49 h 282"/>
              <a:gd name="T18" fmla="*/ 423 w 810"/>
              <a:gd name="T19" fmla="*/ 43 h 282"/>
              <a:gd name="T20" fmla="*/ 383 w 810"/>
              <a:gd name="T21" fmla="*/ 50 h 282"/>
              <a:gd name="T22" fmla="*/ 423 w 810"/>
              <a:gd name="T23" fmla="*/ 17 h 282"/>
              <a:gd name="T24" fmla="*/ 378 w 810"/>
              <a:gd name="T25" fmla="*/ 7 h 282"/>
              <a:gd name="T26" fmla="*/ 355 w 810"/>
              <a:gd name="T27" fmla="*/ 17 h 282"/>
              <a:gd name="T28" fmla="*/ 320 w 810"/>
              <a:gd name="T29" fmla="*/ 22 h 282"/>
              <a:gd name="T30" fmla="*/ 297 w 810"/>
              <a:gd name="T31" fmla="*/ 32 h 282"/>
              <a:gd name="T32" fmla="*/ 269 w 810"/>
              <a:gd name="T33" fmla="*/ 49 h 282"/>
              <a:gd name="T34" fmla="*/ 247 w 810"/>
              <a:gd name="T35" fmla="*/ 58 h 282"/>
              <a:gd name="T36" fmla="*/ 242 w 810"/>
              <a:gd name="T37" fmla="*/ 50 h 282"/>
              <a:gd name="T38" fmla="*/ 259 w 810"/>
              <a:gd name="T39" fmla="*/ 97 h 282"/>
              <a:gd name="T40" fmla="*/ 227 w 810"/>
              <a:gd name="T41" fmla="*/ 107 h 282"/>
              <a:gd name="T42" fmla="*/ 231 w 810"/>
              <a:gd name="T43" fmla="*/ 88 h 282"/>
              <a:gd name="T44" fmla="*/ 206 w 810"/>
              <a:gd name="T45" fmla="*/ 60 h 282"/>
              <a:gd name="T46" fmla="*/ 191 w 810"/>
              <a:gd name="T47" fmla="*/ 83 h 282"/>
              <a:gd name="T48" fmla="*/ 131 w 810"/>
              <a:gd name="T49" fmla="*/ 90 h 282"/>
              <a:gd name="T50" fmla="*/ 92 w 810"/>
              <a:gd name="T51" fmla="*/ 100 h 282"/>
              <a:gd name="T52" fmla="*/ 84 w 810"/>
              <a:gd name="T53" fmla="*/ 107 h 282"/>
              <a:gd name="T54" fmla="*/ 53 w 810"/>
              <a:gd name="T55" fmla="*/ 120 h 282"/>
              <a:gd name="T56" fmla="*/ 31 w 810"/>
              <a:gd name="T57" fmla="*/ 102 h 282"/>
              <a:gd name="T58" fmla="*/ 29 w 810"/>
              <a:gd name="T59" fmla="*/ 84 h 282"/>
              <a:gd name="T60" fmla="*/ 5 w 810"/>
              <a:gd name="T61" fmla="*/ 88 h 282"/>
              <a:gd name="T62" fmla="*/ 7 w 810"/>
              <a:gd name="T63" fmla="*/ 152 h 282"/>
              <a:gd name="T64" fmla="*/ 16 w 810"/>
              <a:gd name="T65" fmla="*/ 187 h 282"/>
              <a:gd name="T66" fmla="*/ 40 w 810"/>
              <a:gd name="T67" fmla="*/ 223 h 282"/>
              <a:gd name="T68" fmla="*/ 53 w 810"/>
              <a:gd name="T69" fmla="*/ 244 h 282"/>
              <a:gd name="T70" fmla="*/ 82 w 810"/>
              <a:gd name="T71" fmla="*/ 272 h 282"/>
              <a:gd name="T72" fmla="*/ 109 w 810"/>
              <a:gd name="T73" fmla="*/ 250 h 282"/>
              <a:gd name="T74" fmla="*/ 108 w 810"/>
              <a:gd name="T75" fmla="*/ 222 h 282"/>
              <a:gd name="T76" fmla="*/ 160 w 810"/>
              <a:gd name="T77" fmla="*/ 223 h 282"/>
              <a:gd name="T78" fmla="*/ 196 w 810"/>
              <a:gd name="T79" fmla="*/ 196 h 282"/>
              <a:gd name="T80" fmla="*/ 252 w 810"/>
              <a:gd name="T81" fmla="*/ 204 h 282"/>
              <a:gd name="T82" fmla="*/ 331 w 810"/>
              <a:gd name="T83" fmla="*/ 226 h 282"/>
              <a:gd name="T84" fmla="*/ 415 w 810"/>
              <a:gd name="T85" fmla="*/ 231 h 282"/>
              <a:gd name="T86" fmla="*/ 483 w 810"/>
              <a:gd name="T87" fmla="*/ 207 h 282"/>
              <a:gd name="T88" fmla="*/ 521 w 810"/>
              <a:gd name="T89" fmla="*/ 258 h 282"/>
              <a:gd name="T90" fmla="*/ 558 w 810"/>
              <a:gd name="T91" fmla="*/ 226 h 282"/>
              <a:gd name="T92" fmla="*/ 543 w 810"/>
              <a:gd name="T93" fmla="*/ 199 h 282"/>
              <a:gd name="T94" fmla="*/ 591 w 810"/>
              <a:gd name="T95" fmla="*/ 162 h 282"/>
              <a:gd name="T96" fmla="*/ 627 w 810"/>
              <a:gd name="T97" fmla="*/ 165 h 282"/>
              <a:gd name="T98" fmla="*/ 657 w 810"/>
              <a:gd name="T99" fmla="*/ 153 h 282"/>
              <a:gd name="T100" fmla="*/ 669 w 810"/>
              <a:gd name="T101" fmla="*/ 154 h 282"/>
              <a:gd name="T102" fmla="*/ 649 w 810"/>
              <a:gd name="T103" fmla="*/ 210 h 282"/>
              <a:gd name="T104" fmla="*/ 667 w 810"/>
              <a:gd name="T105" fmla="*/ 171 h 282"/>
              <a:gd name="T106" fmla="*/ 710 w 810"/>
              <a:gd name="T107" fmla="*/ 156 h 282"/>
              <a:gd name="T108" fmla="*/ 738 w 810"/>
              <a:gd name="T109" fmla="*/ 121 h 282"/>
              <a:gd name="T110" fmla="*/ 765 w 810"/>
              <a:gd name="T111" fmla="*/ 116 h 282"/>
              <a:gd name="T112" fmla="*/ 802 w 810"/>
              <a:gd name="T113" fmla="*/ 115 h 282"/>
              <a:gd name="T114" fmla="*/ 388 w 810"/>
              <a:gd name="T115" fmla="*/ 21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10" h="282">
                <a:moveTo>
                  <a:pt x="808" y="111"/>
                </a:moveTo>
                <a:cubicBezTo>
                  <a:pt x="806" y="109"/>
                  <a:pt x="803" y="108"/>
                  <a:pt x="801" y="106"/>
                </a:cubicBezTo>
                <a:cubicBezTo>
                  <a:pt x="800" y="105"/>
                  <a:pt x="799" y="104"/>
                  <a:pt x="797" y="103"/>
                </a:cubicBezTo>
                <a:cubicBezTo>
                  <a:pt x="796" y="103"/>
                  <a:pt x="794" y="103"/>
                  <a:pt x="793" y="102"/>
                </a:cubicBezTo>
                <a:cubicBezTo>
                  <a:pt x="793" y="103"/>
                  <a:pt x="794" y="103"/>
                  <a:pt x="794" y="103"/>
                </a:cubicBezTo>
                <a:cubicBezTo>
                  <a:pt x="795" y="103"/>
                  <a:pt x="792" y="104"/>
                  <a:pt x="791" y="103"/>
                </a:cubicBezTo>
                <a:cubicBezTo>
                  <a:pt x="791" y="103"/>
                  <a:pt x="792" y="103"/>
                  <a:pt x="792" y="102"/>
                </a:cubicBezTo>
                <a:cubicBezTo>
                  <a:pt x="791" y="101"/>
                  <a:pt x="786" y="103"/>
                  <a:pt x="785" y="102"/>
                </a:cubicBezTo>
                <a:cubicBezTo>
                  <a:pt x="787" y="103"/>
                  <a:pt x="787" y="103"/>
                  <a:pt x="787" y="106"/>
                </a:cubicBezTo>
                <a:cubicBezTo>
                  <a:pt x="786" y="107"/>
                  <a:pt x="788" y="109"/>
                  <a:pt x="788" y="109"/>
                </a:cubicBezTo>
                <a:cubicBezTo>
                  <a:pt x="787" y="109"/>
                  <a:pt x="787" y="108"/>
                  <a:pt x="787" y="108"/>
                </a:cubicBezTo>
                <a:cubicBezTo>
                  <a:pt x="786" y="107"/>
                  <a:pt x="786" y="109"/>
                  <a:pt x="785" y="109"/>
                </a:cubicBezTo>
                <a:cubicBezTo>
                  <a:pt x="785" y="109"/>
                  <a:pt x="783" y="105"/>
                  <a:pt x="783" y="105"/>
                </a:cubicBezTo>
                <a:cubicBezTo>
                  <a:pt x="783" y="104"/>
                  <a:pt x="783" y="104"/>
                  <a:pt x="783" y="104"/>
                </a:cubicBezTo>
                <a:cubicBezTo>
                  <a:pt x="783" y="103"/>
                  <a:pt x="782" y="102"/>
                  <a:pt x="783" y="101"/>
                </a:cubicBezTo>
                <a:cubicBezTo>
                  <a:pt x="784" y="99"/>
                  <a:pt x="782" y="100"/>
                  <a:pt x="781" y="99"/>
                </a:cubicBezTo>
                <a:cubicBezTo>
                  <a:pt x="781" y="98"/>
                  <a:pt x="779" y="97"/>
                  <a:pt x="778" y="97"/>
                </a:cubicBezTo>
                <a:cubicBezTo>
                  <a:pt x="771" y="93"/>
                  <a:pt x="765" y="89"/>
                  <a:pt x="758" y="87"/>
                </a:cubicBezTo>
                <a:cubicBezTo>
                  <a:pt x="756" y="86"/>
                  <a:pt x="755" y="85"/>
                  <a:pt x="754" y="84"/>
                </a:cubicBezTo>
                <a:cubicBezTo>
                  <a:pt x="753" y="83"/>
                  <a:pt x="751" y="82"/>
                  <a:pt x="749" y="82"/>
                </a:cubicBezTo>
                <a:cubicBezTo>
                  <a:pt x="746" y="81"/>
                  <a:pt x="743" y="80"/>
                  <a:pt x="739" y="78"/>
                </a:cubicBezTo>
                <a:cubicBezTo>
                  <a:pt x="736" y="78"/>
                  <a:pt x="732" y="78"/>
                  <a:pt x="730" y="78"/>
                </a:cubicBezTo>
                <a:cubicBezTo>
                  <a:pt x="728" y="78"/>
                  <a:pt x="727" y="78"/>
                  <a:pt x="726" y="78"/>
                </a:cubicBezTo>
                <a:cubicBezTo>
                  <a:pt x="726" y="78"/>
                  <a:pt x="725" y="77"/>
                  <a:pt x="725" y="77"/>
                </a:cubicBezTo>
                <a:cubicBezTo>
                  <a:pt x="724" y="78"/>
                  <a:pt x="724" y="79"/>
                  <a:pt x="723" y="78"/>
                </a:cubicBezTo>
                <a:cubicBezTo>
                  <a:pt x="720" y="78"/>
                  <a:pt x="717" y="77"/>
                  <a:pt x="714" y="76"/>
                </a:cubicBezTo>
                <a:cubicBezTo>
                  <a:pt x="713" y="76"/>
                  <a:pt x="710" y="75"/>
                  <a:pt x="710" y="77"/>
                </a:cubicBezTo>
                <a:cubicBezTo>
                  <a:pt x="709" y="79"/>
                  <a:pt x="708" y="79"/>
                  <a:pt x="710" y="80"/>
                </a:cubicBezTo>
                <a:cubicBezTo>
                  <a:pt x="712" y="82"/>
                  <a:pt x="714" y="86"/>
                  <a:pt x="709" y="87"/>
                </a:cubicBezTo>
                <a:cubicBezTo>
                  <a:pt x="708" y="88"/>
                  <a:pt x="705" y="88"/>
                  <a:pt x="704" y="86"/>
                </a:cubicBezTo>
                <a:cubicBezTo>
                  <a:pt x="703" y="85"/>
                  <a:pt x="703" y="84"/>
                  <a:pt x="700" y="84"/>
                </a:cubicBezTo>
                <a:cubicBezTo>
                  <a:pt x="697" y="83"/>
                  <a:pt x="699" y="82"/>
                  <a:pt x="698" y="81"/>
                </a:cubicBezTo>
                <a:cubicBezTo>
                  <a:pt x="698" y="80"/>
                  <a:pt x="695" y="79"/>
                  <a:pt x="694" y="80"/>
                </a:cubicBezTo>
                <a:cubicBezTo>
                  <a:pt x="691" y="83"/>
                  <a:pt x="686" y="80"/>
                  <a:pt x="682" y="80"/>
                </a:cubicBezTo>
                <a:cubicBezTo>
                  <a:pt x="678" y="80"/>
                  <a:pt x="674" y="79"/>
                  <a:pt x="670" y="79"/>
                </a:cubicBezTo>
                <a:cubicBezTo>
                  <a:pt x="668" y="79"/>
                  <a:pt x="667" y="79"/>
                  <a:pt x="665" y="80"/>
                </a:cubicBezTo>
                <a:cubicBezTo>
                  <a:pt x="663" y="81"/>
                  <a:pt x="664" y="84"/>
                  <a:pt x="664" y="86"/>
                </a:cubicBezTo>
                <a:cubicBezTo>
                  <a:pt x="664" y="86"/>
                  <a:pt x="664" y="86"/>
                  <a:pt x="664" y="86"/>
                </a:cubicBezTo>
                <a:cubicBezTo>
                  <a:pt x="663" y="86"/>
                  <a:pt x="662" y="81"/>
                  <a:pt x="661" y="80"/>
                </a:cubicBezTo>
                <a:cubicBezTo>
                  <a:pt x="660" y="80"/>
                  <a:pt x="656" y="80"/>
                  <a:pt x="655" y="78"/>
                </a:cubicBezTo>
                <a:cubicBezTo>
                  <a:pt x="655" y="75"/>
                  <a:pt x="659" y="74"/>
                  <a:pt x="655" y="71"/>
                </a:cubicBezTo>
                <a:cubicBezTo>
                  <a:pt x="653" y="70"/>
                  <a:pt x="651" y="69"/>
                  <a:pt x="648" y="68"/>
                </a:cubicBezTo>
                <a:cubicBezTo>
                  <a:pt x="642" y="66"/>
                  <a:pt x="635" y="68"/>
                  <a:pt x="629" y="69"/>
                </a:cubicBezTo>
                <a:cubicBezTo>
                  <a:pt x="626" y="69"/>
                  <a:pt x="623" y="69"/>
                  <a:pt x="619" y="69"/>
                </a:cubicBezTo>
                <a:cubicBezTo>
                  <a:pt x="618" y="69"/>
                  <a:pt x="618" y="69"/>
                  <a:pt x="617" y="69"/>
                </a:cubicBezTo>
                <a:cubicBezTo>
                  <a:pt x="615" y="68"/>
                  <a:pt x="617" y="68"/>
                  <a:pt x="618" y="67"/>
                </a:cubicBezTo>
                <a:cubicBezTo>
                  <a:pt x="618" y="66"/>
                  <a:pt x="613" y="65"/>
                  <a:pt x="613" y="65"/>
                </a:cubicBezTo>
                <a:cubicBezTo>
                  <a:pt x="612" y="64"/>
                  <a:pt x="608" y="65"/>
                  <a:pt x="607" y="65"/>
                </a:cubicBezTo>
                <a:cubicBezTo>
                  <a:pt x="607" y="65"/>
                  <a:pt x="611" y="64"/>
                  <a:pt x="610" y="63"/>
                </a:cubicBezTo>
                <a:cubicBezTo>
                  <a:pt x="609" y="63"/>
                  <a:pt x="608" y="64"/>
                  <a:pt x="607" y="64"/>
                </a:cubicBezTo>
                <a:cubicBezTo>
                  <a:pt x="606" y="63"/>
                  <a:pt x="604" y="62"/>
                  <a:pt x="604" y="62"/>
                </a:cubicBezTo>
                <a:cubicBezTo>
                  <a:pt x="603" y="62"/>
                  <a:pt x="600" y="60"/>
                  <a:pt x="602" y="60"/>
                </a:cubicBezTo>
                <a:cubicBezTo>
                  <a:pt x="603" y="60"/>
                  <a:pt x="605" y="60"/>
                  <a:pt x="606" y="60"/>
                </a:cubicBezTo>
                <a:cubicBezTo>
                  <a:pt x="609" y="60"/>
                  <a:pt x="605" y="57"/>
                  <a:pt x="604" y="57"/>
                </a:cubicBezTo>
                <a:cubicBezTo>
                  <a:pt x="602" y="55"/>
                  <a:pt x="597" y="56"/>
                  <a:pt x="594" y="55"/>
                </a:cubicBezTo>
                <a:cubicBezTo>
                  <a:pt x="592" y="55"/>
                  <a:pt x="591" y="57"/>
                  <a:pt x="589" y="59"/>
                </a:cubicBezTo>
                <a:cubicBezTo>
                  <a:pt x="589" y="59"/>
                  <a:pt x="582" y="63"/>
                  <a:pt x="582" y="60"/>
                </a:cubicBezTo>
                <a:cubicBezTo>
                  <a:pt x="583" y="58"/>
                  <a:pt x="584" y="60"/>
                  <a:pt x="586" y="59"/>
                </a:cubicBezTo>
                <a:cubicBezTo>
                  <a:pt x="586" y="59"/>
                  <a:pt x="585" y="56"/>
                  <a:pt x="584" y="56"/>
                </a:cubicBezTo>
                <a:cubicBezTo>
                  <a:pt x="584" y="56"/>
                  <a:pt x="578" y="56"/>
                  <a:pt x="578" y="56"/>
                </a:cubicBezTo>
                <a:cubicBezTo>
                  <a:pt x="579" y="55"/>
                  <a:pt x="581" y="54"/>
                  <a:pt x="583" y="54"/>
                </a:cubicBezTo>
                <a:cubicBezTo>
                  <a:pt x="584" y="55"/>
                  <a:pt x="591" y="55"/>
                  <a:pt x="591" y="55"/>
                </a:cubicBezTo>
                <a:cubicBezTo>
                  <a:pt x="591" y="54"/>
                  <a:pt x="585" y="54"/>
                  <a:pt x="584" y="53"/>
                </a:cubicBezTo>
                <a:cubicBezTo>
                  <a:pt x="582" y="53"/>
                  <a:pt x="580" y="53"/>
                  <a:pt x="578" y="53"/>
                </a:cubicBezTo>
                <a:cubicBezTo>
                  <a:pt x="574" y="52"/>
                  <a:pt x="570" y="52"/>
                  <a:pt x="566" y="51"/>
                </a:cubicBezTo>
                <a:cubicBezTo>
                  <a:pt x="565" y="51"/>
                  <a:pt x="561" y="50"/>
                  <a:pt x="561" y="50"/>
                </a:cubicBezTo>
                <a:cubicBezTo>
                  <a:pt x="561" y="51"/>
                  <a:pt x="562" y="52"/>
                  <a:pt x="561" y="52"/>
                </a:cubicBezTo>
                <a:cubicBezTo>
                  <a:pt x="560" y="53"/>
                  <a:pt x="559" y="53"/>
                  <a:pt x="558" y="53"/>
                </a:cubicBezTo>
                <a:cubicBezTo>
                  <a:pt x="557" y="53"/>
                  <a:pt x="552" y="54"/>
                  <a:pt x="553" y="56"/>
                </a:cubicBezTo>
                <a:cubicBezTo>
                  <a:pt x="554" y="58"/>
                  <a:pt x="556" y="55"/>
                  <a:pt x="557" y="56"/>
                </a:cubicBezTo>
                <a:cubicBezTo>
                  <a:pt x="557" y="56"/>
                  <a:pt x="554" y="57"/>
                  <a:pt x="555" y="59"/>
                </a:cubicBezTo>
                <a:cubicBezTo>
                  <a:pt x="556" y="59"/>
                  <a:pt x="555" y="60"/>
                  <a:pt x="555" y="61"/>
                </a:cubicBezTo>
                <a:cubicBezTo>
                  <a:pt x="556" y="61"/>
                  <a:pt x="557" y="62"/>
                  <a:pt x="557" y="63"/>
                </a:cubicBezTo>
                <a:cubicBezTo>
                  <a:pt x="557" y="63"/>
                  <a:pt x="553" y="63"/>
                  <a:pt x="552" y="63"/>
                </a:cubicBezTo>
                <a:cubicBezTo>
                  <a:pt x="550" y="63"/>
                  <a:pt x="552" y="62"/>
                  <a:pt x="552" y="62"/>
                </a:cubicBezTo>
                <a:cubicBezTo>
                  <a:pt x="551" y="61"/>
                  <a:pt x="548" y="62"/>
                  <a:pt x="548" y="62"/>
                </a:cubicBezTo>
                <a:cubicBezTo>
                  <a:pt x="546" y="63"/>
                  <a:pt x="544" y="62"/>
                  <a:pt x="543" y="62"/>
                </a:cubicBezTo>
                <a:cubicBezTo>
                  <a:pt x="542" y="62"/>
                  <a:pt x="546" y="63"/>
                  <a:pt x="546" y="63"/>
                </a:cubicBezTo>
                <a:cubicBezTo>
                  <a:pt x="549" y="64"/>
                  <a:pt x="546" y="66"/>
                  <a:pt x="545" y="65"/>
                </a:cubicBezTo>
                <a:cubicBezTo>
                  <a:pt x="544" y="65"/>
                  <a:pt x="544" y="64"/>
                  <a:pt x="544" y="63"/>
                </a:cubicBezTo>
                <a:cubicBezTo>
                  <a:pt x="543" y="63"/>
                  <a:pt x="542" y="63"/>
                  <a:pt x="541" y="63"/>
                </a:cubicBezTo>
                <a:cubicBezTo>
                  <a:pt x="539" y="62"/>
                  <a:pt x="537" y="61"/>
                  <a:pt x="534" y="62"/>
                </a:cubicBezTo>
                <a:cubicBezTo>
                  <a:pt x="531" y="62"/>
                  <a:pt x="529" y="65"/>
                  <a:pt x="526" y="63"/>
                </a:cubicBezTo>
                <a:cubicBezTo>
                  <a:pt x="524" y="62"/>
                  <a:pt x="522" y="61"/>
                  <a:pt x="521" y="59"/>
                </a:cubicBezTo>
                <a:cubicBezTo>
                  <a:pt x="520" y="58"/>
                  <a:pt x="518" y="62"/>
                  <a:pt x="517" y="62"/>
                </a:cubicBezTo>
                <a:cubicBezTo>
                  <a:pt x="516" y="64"/>
                  <a:pt x="515" y="70"/>
                  <a:pt x="512" y="69"/>
                </a:cubicBezTo>
                <a:cubicBezTo>
                  <a:pt x="510" y="68"/>
                  <a:pt x="508" y="68"/>
                  <a:pt x="506" y="66"/>
                </a:cubicBezTo>
                <a:cubicBezTo>
                  <a:pt x="505" y="65"/>
                  <a:pt x="503" y="63"/>
                  <a:pt x="502" y="62"/>
                </a:cubicBezTo>
                <a:cubicBezTo>
                  <a:pt x="501" y="60"/>
                  <a:pt x="499" y="59"/>
                  <a:pt x="498" y="58"/>
                </a:cubicBezTo>
                <a:cubicBezTo>
                  <a:pt x="496" y="56"/>
                  <a:pt x="500" y="57"/>
                  <a:pt x="501" y="57"/>
                </a:cubicBezTo>
                <a:cubicBezTo>
                  <a:pt x="502" y="57"/>
                  <a:pt x="504" y="56"/>
                  <a:pt x="504" y="55"/>
                </a:cubicBezTo>
                <a:cubicBezTo>
                  <a:pt x="504" y="55"/>
                  <a:pt x="499" y="52"/>
                  <a:pt x="499" y="52"/>
                </a:cubicBezTo>
                <a:cubicBezTo>
                  <a:pt x="499" y="52"/>
                  <a:pt x="502" y="52"/>
                  <a:pt x="502" y="51"/>
                </a:cubicBezTo>
                <a:cubicBezTo>
                  <a:pt x="501" y="50"/>
                  <a:pt x="499" y="50"/>
                  <a:pt x="499" y="50"/>
                </a:cubicBezTo>
                <a:cubicBezTo>
                  <a:pt x="499" y="48"/>
                  <a:pt x="504" y="47"/>
                  <a:pt x="499" y="46"/>
                </a:cubicBezTo>
                <a:cubicBezTo>
                  <a:pt x="498" y="46"/>
                  <a:pt x="497" y="44"/>
                  <a:pt x="495" y="44"/>
                </a:cubicBezTo>
                <a:cubicBezTo>
                  <a:pt x="494" y="44"/>
                  <a:pt x="492" y="43"/>
                  <a:pt x="491" y="44"/>
                </a:cubicBezTo>
                <a:cubicBezTo>
                  <a:pt x="490" y="44"/>
                  <a:pt x="490" y="45"/>
                  <a:pt x="489" y="45"/>
                </a:cubicBezTo>
                <a:cubicBezTo>
                  <a:pt x="488" y="44"/>
                  <a:pt x="488" y="44"/>
                  <a:pt x="487" y="44"/>
                </a:cubicBezTo>
                <a:cubicBezTo>
                  <a:pt x="486" y="44"/>
                  <a:pt x="484" y="44"/>
                  <a:pt x="483" y="43"/>
                </a:cubicBezTo>
                <a:cubicBezTo>
                  <a:pt x="482" y="43"/>
                  <a:pt x="481" y="43"/>
                  <a:pt x="480" y="41"/>
                </a:cubicBezTo>
                <a:cubicBezTo>
                  <a:pt x="479" y="41"/>
                  <a:pt x="480" y="40"/>
                  <a:pt x="478" y="41"/>
                </a:cubicBezTo>
                <a:cubicBezTo>
                  <a:pt x="478" y="41"/>
                  <a:pt x="477" y="42"/>
                  <a:pt x="476" y="42"/>
                </a:cubicBezTo>
                <a:cubicBezTo>
                  <a:pt x="475" y="42"/>
                  <a:pt x="475" y="41"/>
                  <a:pt x="474" y="42"/>
                </a:cubicBezTo>
                <a:cubicBezTo>
                  <a:pt x="474" y="43"/>
                  <a:pt x="473" y="44"/>
                  <a:pt x="473" y="45"/>
                </a:cubicBezTo>
                <a:cubicBezTo>
                  <a:pt x="473" y="46"/>
                  <a:pt x="475" y="46"/>
                  <a:pt x="474" y="47"/>
                </a:cubicBezTo>
                <a:cubicBezTo>
                  <a:pt x="473" y="48"/>
                  <a:pt x="474" y="48"/>
                  <a:pt x="473" y="48"/>
                </a:cubicBezTo>
                <a:cubicBezTo>
                  <a:pt x="472" y="48"/>
                  <a:pt x="470" y="48"/>
                  <a:pt x="469" y="49"/>
                </a:cubicBezTo>
                <a:cubicBezTo>
                  <a:pt x="470" y="48"/>
                  <a:pt x="473" y="50"/>
                  <a:pt x="473" y="50"/>
                </a:cubicBezTo>
                <a:cubicBezTo>
                  <a:pt x="472" y="51"/>
                  <a:pt x="469" y="49"/>
                  <a:pt x="467" y="49"/>
                </a:cubicBezTo>
                <a:cubicBezTo>
                  <a:pt x="465" y="49"/>
                  <a:pt x="462" y="49"/>
                  <a:pt x="459" y="49"/>
                </a:cubicBezTo>
                <a:cubicBezTo>
                  <a:pt x="458" y="49"/>
                  <a:pt x="458" y="48"/>
                  <a:pt x="457" y="48"/>
                </a:cubicBezTo>
                <a:cubicBezTo>
                  <a:pt x="456" y="47"/>
                  <a:pt x="453" y="48"/>
                  <a:pt x="452" y="48"/>
                </a:cubicBezTo>
                <a:cubicBezTo>
                  <a:pt x="451" y="47"/>
                  <a:pt x="449" y="47"/>
                  <a:pt x="448" y="46"/>
                </a:cubicBezTo>
                <a:cubicBezTo>
                  <a:pt x="448" y="45"/>
                  <a:pt x="450" y="45"/>
                  <a:pt x="450" y="44"/>
                </a:cubicBezTo>
                <a:cubicBezTo>
                  <a:pt x="451" y="43"/>
                  <a:pt x="442" y="43"/>
                  <a:pt x="441" y="43"/>
                </a:cubicBezTo>
                <a:cubicBezTo>
                  <a:pt x="436" y="42"/>
                  <a:pt x="432" y="43"/>
                  <a:pt x="427" y="43"/>
                </a:cubicBezTo>
                <a:cubicBezTo>
                  <a:pt x="424" y="43"/>
                  <a:pt x="425" y="43"/>
                  <a:pt x="426" y="45"/>
                </a:cubicBezTo>
                <a:cubicBezTo>
                  <a:pt x="426" y="46"/>
                  <a:pt x="424" y="45"/>
                  <a:pt x="424" y="45"/>
                </a:cubicBezTo>
                <a:cubicBezTo>
                  <a:pt x="422" y="45"/>
                  <a:pt x="423" y="44"/>
                  <a:pt x="423" y="43"/>
                </a:cubicBezTo>
                <a:cubicBezTo>
                  <a:pt x="423" y="41"/>
                  <a:pt x="422" y="38"/>
                  <a:pt x="420" y="40"/>
                </a:cubicBezTo>
                <a:cubicBezTo>
                  <a:pt x="420" y="42"/>
                  <a:pt x="416" y="42"/>
                  <a:pt x="414" y="41"/>
                </a:cubicBezTo>
                <a:cubicBezTo>
                  <a:pt x="413" y="40"/>
                  <a:pt x="415" y="38"/>
                  <a:pt x="411" y="39"/>
                </a:cubicBezTo>
                <a:cubicBezTo>
                  <a:pt x="410" y="39"/>
                  <a:pt x="409" y="39"/>
                  <a:pt x="408" y="39"/>
                </a:cubicBezTo>
                <a:cubicBezTo>
                  <a:pt x="407" y="38"/>
                  <a:pt x="406" y="39"/>
                  <a:pt x="404" y="40"/>
                </a:cubicBezTo>
                <a:cubicBezTo>
                  <a:pt x="402" y="42"/>
                  <a:pt x="407" y="41"/>
                  <a:pt x="407" y="42"/>
                </a:cubicBezTo>
                <a:cubicBezTo>
                  <a:pt x="407" y="44"/>
                  <a:pt x="403" y="43"/>
                  <a:pt x="402" y="44"/>
                </a:cubicBezTo>
                <a:cubicBezTo>
                  <a:pt x="401" y="45"/>
                  <a:pt x="399" y="45"/>
                  <a:pt x="397" y="46"/>
                </a:cubicBezTo>
                <a:cubicBezTo>
                  <a:pt x="395" y="47"/>
                  <a:pt x="393" y="47"/>
                  <a:pt x="390" y="47"/>
                </a:cubicBezTo>
                <a:cubicBezTo>
                  <a:pt x="388" y="47"/>
                  <a:pt x="388" y="47"/>
                  <a:pt x="387" y="49"/>
                </a:cubicBezTo>
                <a:cubicBezTo>
                  <a:pt x="386" y="50"/>
                  <a:pt x="382" y="51"/>
                  <a:pt x="381" y="51"/>
                </a:cubicBezTo>
                <a:cubicBezTo>
                  <a:pt x="381" y="50"/>
                  <a:pt x="383" y="50"/>
                  <a:pt x="383" y="50"/>
                </a:cubicBezTo>
                <a:cubicBezTo>
                  <a:pt x="385" y="49"/>
                  <a:pt x="385" y="47"/>
                  <a:pt x="386" y="46"/>
                </a:cubicBezTo>
                <a:cubicBezTo>
                  <a:pt x="387" y="44"/>
                  <a:pt x="388" y="46"/>
                  <a:pt x="389" y="45"/>
                </a:cubicBezTo>
                <a:cubicBezTo>
                  <a:pt x="390" y="45"/>
                  <a:pt x="390" y="44"/>
                  <a:pt x="391" y="44"/>
                </a:cubicBezTo>
                <a:cubicBezTo>
                  <a:pt x="394" y="42"/>
                  <a:pt x="398" y="41"/>
                  <a:pt x="401" y="39"/>
                </a:cubicBezTo>
                <a:cubicBezTo>
                  <a:pt x="403" y="38"/>
                  <a:pt x="405" y="37"/>
                  <a:pt x="407" y="36"/>
                </a:cubicBezTo>
                <a:cubicBezTo>
                  <a:pt x="411" y="33"/>
                  <a:pt x="416" y="31"/>
                  <a:pt x="420" y="29"/>
                </a:cubicBezTo>
                <a:cubicBezTo>
                  <a:pt x="423" y="28"/>
                  <a:pt x="426" y="26"/>
                  <a:pt x="423" y="23"/>
                </a:cubicBezTo>
                <a:cubicBezTo>
                  <a:pt x="422" y="22"/>
                  <a:pt x="422" y="24"/>
                  <a:pt x="421" y="23"/>
                </a:cubicBezTo>
                <a:cubicBezTo>
                  <a:pt x="420" y="22"/>
                  <a:pt x="419" y="22"/>
                  <a:pt x="418" y="21"/>
                </a:cubicBezTo>
                <a:cubicBezTo>
                  <a:pt x="418" y="20"/>
                  <a:pt x="423" y="22"/>
                  <a:pt x="423" y="22"/>
                </a:cubicBezTo>
                <a:cubicBezTo>
                  <a:pt x="424" y="22"/>
                  <a:pt x="427" y="22"/>
                  <a:pt x="425" y="20"/>
                </a:cubicBezTo>
                <a:cubicBezTo>
                  <a:pt x="424" y="19"/>
                  <a:pt x="424" y="18"/>
                  <a:pt x="423" y="17"/>
                </a:cubicBezTo>
                <a:cubicBezTo>
                  <a:pt x="422" y="15"/>
                  <a:pt x="421" y="19"/>
                  <a:pt x="420" y="19"/>
                </a:cubicBezTo>
                <a:cubicBezTo>
                  <a:pt x="420" y="18"/>
                  <a:pt x="420" y="17"/>
                  <a:pt x="420" y="17"/>
                </a:cubicBezTo>
                <a:cubicBezTo>
                  <a:pt x="420" y="16"/>
                  <a:pt x="420" y="16"/>
                  <a:pt x="419" y="15"/>
                </a:cubicBezTo>
                <a:cubicBezTo>
                  <a:pt x="419" y="14"/>
                  <a:pt x="417" y="13"/>
                  <a:pt x="416" y="13"/>
                </a:cubicBezTo>
                <a:cubicBezTo>
                  <a:pt x="414" y="12"/>
                  <a:pt x="413" y="12"/>
                  <a:pt x="411" y="11"/>
                </a:cubicBezTo>
                <a:cubicBezTo>
                  <a:pt x="409" y="11"/>
                  <a:pt x="409" y="11"/>
                  <a:pt x="406" y="12"/>
                </a:cubicBezTo>
                <a:cubicBezTo>
                  <a:pt x="404" y="12"/>
                  <a:pt x="397" y="9"/>
                  <a:pt x="396" y="12"/>
                </a:cubicBezTo>
                <a:cubicBezTo>
                  <a:pt x="395" y="13"/>
                  <a:pt x="389" y="14"/>
                  <a:pt x="388" y="13"/>
                </a:cubicBezTo>
                <a:cubicBezTo>
                  <a:pt x="388" y="13"/>
                  <a:pt x="394" y="9"/>
                  <a:pt x="392" y="8"/>
                </a:cubicBezTo>
                <a:cubicBezTo>
                  <a:pt x="392" y="8"/>
                  <a:pt x="385" y="9"/>
                  <a:pt x="384" y="8"/>
                </a:cubicBezTo>
                <a:cubicBezTo>
                  <a:pt x="384" y="7"/>
                  <a:pt x="386" y="7"/>
                  <a:pt x="386" y="7"/>
                </a:cubicBezTo>
                <a:cubicBezTo>
                  <a:pt x="386" y="6"/>
                  <a:pt x="378" y="7"/>
                  <a:pt x="378" y="7"/>
                </a:cubicBezTo>
                <a:cubicBezTo>
                  <a:pt x="379" y="5"/>
                  <a:pt x="383" y="6"/>
                  <a:pt x="384" y="5"/>
                </a:cubicBezTo>
                <a:cubicBezTo>
                  <a:pt x="385" y="4"/>
                  <a:pt x="387" y="5"/>
                  <a:pt x="386" y="4"/>
                </a:cubicBezTo>
                <a:cubicBezTo>
                  <a:pt x="386" y="3"/>
                  <a:pt x="386" y="2"/>
                  <a:pt x="385" y="2"/>
                </a:cubicBezTo>
                <a:cubicBezTo>
                  <a:pt x="382" y="2"/>
                  <a:pt x="381" y="1"/>
                  <a:pt x="378" y="1"/>
                </a:cubicBezTo>
                <a:cubicBezTo>
                  <a:pt x="376" y="0"/>
                  <a:pt x="374" y="1"/>
                  <a:pt x="372" y="2"/>
                </a:cubicBezTo>
                <a:cubicBezTo>
                  <a:pt x="368" y="3"/>
                  <a:pt x="364" y="6"/>
                  <a:pt x="362" y="8"/>
                </a:cubicBezTo>
                <a:cubicBezTo>
                  <a:pt x="361" y="9"/>
                  <a:pt x="361" y="9"/>
                  <a:pt x="362" y="10"/>
                </a:cubicBezTo>
                <a:cubicBezTo>
                  <a:pt x="363" y="10"/>
                  <a:pt x="362" y="11"/>
                  <a:pt x="362" y="12"/>
                </a:cubicBezTo>
                <a:cubicBezTo>
                  <a:pt x="362" y="14"/>
                  <a:pt x="366" y="13"/>
                  <a:pt x="366" y="14"/>
                </a:cubicBezTo>
                <a:cubicBezTo>
                  <a:pt x="366" y="13"/>
                  <a:pt x="361" y="14"/>
                  <a:pt x="360" y="14"/>
                </a:cubicBezTo>
                <a:cubicBezTo>
                  <a:pt x="359" y="14"/>
                  <a:pt x="353" y="13"/>
                  <a:pt x="352" y="14"/>
                </a:cubicBezTo>
                <a:cubicBezTo>
                  <a:pt x="352" y="13"/>
                  <a:pt x="355" y="17"/>
                  <a:pt x="355" y="17"/>
                </a:cubicBezTo>
                <a:cubicBezTo>
                  <a:pt x="356" y="18"/>
                  <a:pt x="351" y="16"/>
                  <a:pt x="350" y="16"/>
                </a:cubicBezTo>
                <a:cubicBezTo>
                  <a:pt x="349" y="16"/>
                  <a:pt x="347" y="17"/>
                  <a:pt x="345" y="18"/>
                </a:cubicBezTo>
                <a:cubicBezTo>
                  <a:pt x="345" y="18"/>
                  <a:pt x="345" y="18"/>
                  <a:pt x="344" y="18"/>
                </a:cubicBezTo>
                <a:cubicBezTo>
                  <a:pt x="342" y="18"/>
                  <a:pt x="344" y="18"/>
                  <a:pt x="343" y="17"/>
                </a:cubicBezTo>
                <a:cubicBezTo>
                  <a:pt x="343" y="18"/>
                  <a:pt x="338" y="20"/>
                  <a:pt x="338" y="20"/>
                </a:cubicBezTo>
                <a:cubicBezTo>
                  <a:pt x="338" y="19"/>
                  <a:pt x="340" y="18"/>
                  <a:pt x="340" y="18"/>
                </a:cubicBezTo>
                <a:cubicBezTo>
                  <a:pt x="340" y="17"/>
                  <a:pt x="335" y="18"/>
                  <a:pt x="334" y="17"/>
                </a:cubicBezTo>
                <a:cubicBezTo>
                  <a:pt x="334" y="17"/>
                  <a:pt x="336" y="16"/>
                  <a:pt x="336" y="16"/>
                </a:cubicBezTo>
                <a:cubicBezTo>
                  <a:pt x="335" y="17"/>
                  <a:pt x="330" y="18"/>
                  <a:pt x="328" y="18"/>
                </a:cubicBezTo>
                <a:cubicBezTo>
                  <a:pt x="323" y="19"/>
                  <a:pt x="329" y="19"/>
                  <a:pt x="330" y="20"/>
                </a:cubicBezTo>
                <a:cubicBezTo>
                  <a:pt x="329" y="19"/>
                  <a:pt x="324" y="21"/>
                  <a:pt x="323" y="21"/>
                </a:cubicBezTo>
                <a:cubicBezTo>
                  <a:pt x="322" y="21"/>
                  <a:pt x="321" y="21"/>
                  <a:pt x="320" y="22"/>
                </a:cubicBezTo>
                <a:cubicBezTo>
                  <a:pt x="319" y="23"/>
                  <a:pt x="317" y="22"/>
                  <a:pt x="315" y="22"/>
                </a:cubicBezTo>
                <a:cubicBezTo>
                  <a:pt x="314" y="22"/>
                  <a:pt x="313" y="24"/>
                  <a:pt x="311" y="24"/>
                </a:cubicBezTo>
                <a:cubicBezTo>
                  <a:pt x="309" y="25"/>
                  <a:pt x="308" y="24"/>
                  <a:pt x="307" y="25"/>
                </a:cubicBezTo>
                <a:cubicBezTo>
                  <a:pt x="306" y="26"/>
                  <a:pt x="305" y="27"/>
                  <a:pt x="304" y="27"/>
                </a:cubicBezTo>
                <a:cubicBezTo>
                  <a:pt x="302" y="27"/>
                  <a:pt x="300" y="27"/>
                  <a:pt x="299" y="27"/>
                </a:cubicBezTo>
                <a:cubicBezTo>
                  <a:pt x="299" y="27"/>
                  <a:pt x="302" y="29"/>
                  <a:pt x="302" y="29"/>
                </a:cubicBezTo>
                <a:cubicBezTo>
                  <a:pt x="301" y="30"/>
                  <a:pt x="295" y="30"/>
                  <a:pt x="295" y="30"/>
                </a:cubicBezTo>
                <a:cubicBezTo>
                  <a:pt x="295" y="30"/>
                  <a:pt x="299" y="30"/>
                  <a:pt x="299" y="30"/>
                </a:cubicBezTo>
                <a:cubicBezTo>
                  <a:pt x="299" y="30"/>
                  <a:pt x="297" y="30"/>
                  <a:pt x="296" y="30"/>
                </a:cubicBezTo>
                <a:cubicBezTo>
                  <a:pt x="297" y="30"/>
                  <a:pt x="299" y="31"/>
                  <a:pt x="299" y="31"/>
                </a:cubicBezTo>
                <a:cubicBezTo>
                  <a:pt x="298" y="31"/>
                  <a:pt x="298" y="31"/>
                  <a:pt x="297" y="31"/>
                </a:cubicBezTo>
                <a:cubicBezTo>
                  <a:pt x="298" y="31"/>
                  <a:pt x="297" y="32"/>
                  <a:pt x="297" y="32"/>
                </a:cubicBezTo>
                <a:cubicBezTo>
                  <a:pt x="297" y="33"/>
                  <a:pt x="294" y="32"/>
                  <a:pt x="294" y="32"/>
                </a:cubicBezTo>
                <a:cubicBezTo>
                  <a:pt x="294" y="33"/>
                  <a:pt x="296" y="33"/>
                  <a:pt x="296" y="34"/>
                </a:cubicBezTo>
                <a:cubicBezTo>
                  <a:pt x="297" y="34"/>
                  <a:pt x="295" y="34"/>
                  <a:pt x="295" y="34"/>
                </a:cubicBezTo>
                <a:cubicBezTo>
                  <a:pt x="295" y="36"/>
                  <a:pt x="299" y="34"/>
                  <a:pt x="298" y="36"/>
                </a:cubicBezTo>
                <a:cubicBezTo>
                  <a:pt x="296" y="38"/>
                  <a:pt x="301" y="39"/>
                  <a:pt x="298" y="40"/>
                </a:cubicBezTo>
                <a:cubicBezTo>
                  <a:pt x="296" y="40"/>
                  <a:pt x="294" y="40"/>
                  <a:pt x="292" y="40"/>
                </a:cubicBezTo>
                <a:cubicBezTo>
                  <a:pt x="291" y="41"/>
                  <a:pt x="291" y="42"/>
                  <a:pt x="289" y="41"/>
                </a:cubicBezTo>
                <a:cubicBezTo>
                  <a:pt x="288" y="41"/>
                  <a:pt x="287" y="41"/>
                  <a:pt x="286" y="41"/>
                </a:cubicBezTo>
                <a:cubicBezTo>
                  <a:pt x="282" y="42"/>
                  <a:pt x="278" y="42"/>
                  <a:pt x="274" y="42"/>
                </a:cubicBezTo>
                <a:cubicBezTo>
                  <a:pt x="272" y="42"/>
                  <a:pt x="270" y="42"/>
                  <a:pt x="269" y="43"/>
                </a:cubicBezTo>
                <a:cubicBezTo>
                  <a:pt x="268" y="44"/>
                  <a:pt x="267" y="45"/>
                  <a:pt x="267" y="46"/>
                </a:cubicBezTo>
                <a:cubicBezTo>
                  <a:pt x="267" y="47"/>
                  <a:pt x="269" y="48"/>
                  <a:pt x="269" y="49"/>
                </a:cubicBezTo>
                <a:cubicBezTo>
                  <a:pt x="268" y="51"/>
                  <a:pt x="268" y="52"/>
                  <a:pt x="269" y="53"/>
                </a:cubicBezTo>
                <a:cubicBezTo>
                  <a:pt x="271" y="55"/>
                  <a:pt x="274" y="54"/>
                  <a:pt x="276" y="56"/>
                </a:cubicBezTo>
                <a:cubicBezTo>
                  <a:pt x="276" y="56"/>
                  <a:pt x="278" y="60"/>
                  <a:pt x="278" y="60"/>
                </a:cubicBezTo>
                <a:cubicBezTo>
                  <a:pt x="274" y="60"/>
                  <a:pt x="273" y="60"/>
                  <a:pt x="270" y="58"/>
                </a:cubicBezTo>
                <a:cubicBezTo>
                  <a:pt x="267" y="56"/>
                  <a:pt x="262" y="54"/>
                  <a:pt x="258" y="54"/>
                </a:cubicBezTo>
                <a:cubicBezTo>
                  <a:pt x="256" y="54"/>
                  <a:pt x="257" y="53"/>
                  <a:pt x="255" y="52"/>
                </a:cubicBezTo>
                <a:cubicBezTo>
                  <a:pt x="254" y="52"/>
                  <a:pt x="250" y="52"/>
                  <a:pt x="250" y="54"/>
                </a:cubicBezTo>
                <a:cubicBezTo>
                  <a:pt x="250" y="55"/>
                  <a:pt x="254" y="55"/>
                  <a:pt x="254" y="55"/>
                </a:cubicBezTo>
                <a:cubicBezTo>
                  <a:pt x="254" y="55"/>
                  <a:pt x="251" y="56"/>
                  <a:pt x="252" y="56"/>
                </a:cubicBezTo>
                <a:cubicBezTo>
                  <a:pt x="254" y="57"/>
                  <a:pt x="255" y="56"/>
                  <a:pt x="256" y="58"/>
                </a:cubicBezTo>
                <a:cubicBezTo>
                  <a:pt x="256" y="60"/>
                  <a:pt x="253" y="59"/>
                  <a:pt x="252" y="59"/>
                </a:cubicBezTo>
                <a:cubicBezTo>
                  <a:pt x="250" y="58"/>
                  <a:pt x="249" y="57"/>
                  <a:pt x="247" y="58"/>
                </a:cubicBezTo>
                <a:cubicBezTo>
                  <a:pt x="245" y="58"/>
                  <a:pt x="246" y="61"/>
                  <a:pt x="247" y="62"/>
                </a:cubicBezTo>
                <a:cubicBezTo>
                  <a:pt x="248" y="63"/>
                  <a:pt x="250" y="63"/>
                  <a:pt x="251" y="63"/>
                </a:cubicBezTo>
                <a:cubicBezTo>
                  <a:pt x="253" y="64"/>
                  <a:pt x="255" y="64"/>
                  <a:pt x="256" y="65"/>
                </a:cubicBezTo>
                <a:cubicBezTo>
                  <a:pt x="257" y="66"/>
                  <a:pt x="257" y="67"/>
                  <a:pt x="257" y="67"/>
                </a:cubicBezTo>
                <a:cubicBezTo>
                  <a:pt x="258" y="67"/>
                  <a:pt x="259" y="67"/>
                  <a:pt x="260" y="67"/>
                </a:cubicBezTo>
                <a:cubicBezTo>
                  <a:pt x="260" y="67"/>
                  <a:pt x="257" y="68"/>
                  <a:pt x="257" y="68"/>
                </a:cubicBezTo>
                <a:cubicBezTo>
                  <a:pt x="255" y="68"/>
                  <a:pt x="255" y="67"/>
                  <a:pt x="254" y="66"/>
                </a:cubicBezTo>
                <a:cubicBezTo>
                  <a:pt x="252" y="65"/>
                  <a:pt x="249" y="65"/>
                  <a:pt x="246" y="65"/>
                </a:cubicBezTo>
                <a:cubicBezTo>
                  <a:pt x="245" y="65"/>
                  <a:pt x="240" y="64"/>
                  <a:pt x="242" y="62"/>
                </a:cubicBezTo>
                <a:cubicBezTo>
                  <a:pt x="243" y="62"/>
                  <a:pt x="242" y="61"/>
                  <a:pt x="242" y="60"/>
                </a:cubicBezTo>
                <a:cubicBezTo>
                  <a:pt x="241" y="59"/>
                  <a:pt x="242" y="58"/>
                  <a:pt x="242" y="57"/>
                </a:cubicBezTo>
                <a:cubicBezTo>
                  <a:pt x="243" y="55"/>
                  <a:pt x="244" y="51"/>
                  <a:pt x="242" y="50"/>
                </a:cubicBezTo>
                <a:cubicBezTo>
                  <a:pt x="238" y="49"/>
                  <a:pt x="241" y="54"/>
                  <a:pt x="240" y="56"/>
                </a:cubicBezTo>
                <a:cubicBezTo>
                  <a:pt x="238" y="58"/>
                  <a:pt x="235" y="59"/>
                  <a:pt x="233" y="61"/>
                </a:cubicBezTo>
                <a:cubicBezTo>
                  <a:pt x="230" y="64"/>
                  <a:pt x="231" y="63"/>
                  <a:pt x="233" y="65"/>
                </a:cubicBezTo>
                <a:cubicBezTo>
                  <a:pt x="234" y="66"/>
                  <a:pt x="237" y="69"/>
                  <a:pt x="237" y="71"/>
                </a:cubicBezTo>
                <a:cubicBezTo>
                  <a:pt x="237" y="71"/>
                  <a:pt x="236" y="73"/>
                  <a:pt x="235" y="73"/>
                </a:cubicBezTo>
                <a:cubicBezTo>
                  <a:pt x="234" y="75"/>
                  <a:pt x="233" y="77"/>
                  <a:pt x="233" y="79"/>
                </a:cubicBezTo>
                <a:cubicBezTo>
                  <a:pt x="233" y="79"/>
                  <a:pt x="234" y="84"/>
                  <a:pt x="235" y="84"/>
                </a:cubicBezTo>
                <a:cubicBezTo>
                  <a:pt x="237" y="84"/>
                  <a:pt x="239" y="84"/>
                  <a:pt x="241" y="83"/>
                </a:cubicBezTo>
                <a:cubicBezTo>
                  <a:pt x="243" y="82"/>
                  <a:pt x="246" y="83"/>
                  <a:pt x="248" y="84"/>
                </a:cubicBezTo>
                <a:cubicBezTo>
                  <a:pt x="251" y="84"/>
                  <a:pt x="253" y="86"/>
                  <a:pt x="254" y="89"/>
                </a:cubicBezTo>
                <a:cubicBezTo>
                  <a:pt x="255" y="91"/>
                  <a:pt x="251" y="94"/>
                  <a:pt x="253" y="95"/>
                </a:cubicBezTo>
                <a:cubicBezTo>
                  <a:pt x="253" y="95"/>
                  <a:pt x="259" y="97"/>
                  <a:pt x="259" y="97"/>
                </a:cubicBezTo>
                <a:cubicBezTo>
                  <a:pt x="259" y="98"/>
                  <a:pt x="252" y="96"/>
                  <a:pt x="251" y="96"/>
                </a:cubicBezTo>
                <a:cubicBezTo>
                  <a:pt x="251" y="96"/>
                  <a:pt x="250" y="93"/>
                  <a:pt x="250" y="93"/>
                </a:cubicBezTo>
                <a:cubicBezTo>
                  <a:pt x="251" y="91"/>
                  <a:pt x="252" y="90"/>
                  <a:pt x="250" y="89"/>
                </a:cubicBezTo>
                <a:cubicBezTo>
                  <a:pt x="248" y="88"/>
                  <a:pt x="249" y="86"/>
                  <a:pt x="247" y="85"/>
                </a:cubicBezTo>
                <a:cubicBezTo>
                  <a:pt x="245" y="85"/>
                  <a:pt x="243" y="86"/>
                  <a:pt x="241" y="86"/>
                </a:cubicBezTo>
                <a:cubicBezTo>
                  <a:pt x="241" y="86"/>
                  <a:pt x="237" y="87"/>
                  <a:pt x="237" y="88"/>
                </a:cubicBezTo>
                <a:cubicBezTo>
                  <a:pt x="238" y="88"/>
                  <a:pt x="239" y="88"/>
                  <a:pt x="238" y="88"/>
                </a:cubicBezTo>
                <a:cubicBezTo>
                  <a:pt x="238" y="89"/>
                  <a:pt x="236" y="90"/>
                  <a:pt x="237" y="91"/>
                </a:cubicBezTo>
                <a:cubicBezTo>
                  <a:pt x="241" y="93"/>
                  <a:pt x="238" y="96"/>
                  <a:pt x="236" y="98"/>
                </a:cubicBezTo>
                <a:cubicBezTo>
                  <a:pt x="235" y="99"/>
                  <a:pt x="234" y="101"/>
                  <a:pt x="234" y="102"/>
                </a:cubicBezTo>
                <a:cubicBezTo>
                  <a:pt x="233" y="103"/>
                  <a:pt x="231" y="104"/>
                  <a:pt x="229" y="104"/>
                </a:cubicBezTo>
                <a:cubicBezTo>
                  <a:pt x="228" y="105"/>
                  <a:pt x="227" y="105"/>
                  <a:pt x="227" y="107"/>
                </a:cubicBezTo>
                <a:cubicBezTo>
                  <a:pt x="226" y="109"/>
                  <a:pt x="224" y="108"/>
                  <a:pt x="223" y="108"/>
                </a:cubicBezTo>
                <a:cubicBezTo>
                  <a:pt x="220" y="107"/>
                  <a:pt x="218" y="108"/>
                  <a:pt x="216" y="107"/>
                </a:cubicBezTo>
                <a:cubicBezTo>
                  <a:pt x="215" y="107"/>
                  <a:pt x="214" y="106"/>
                  <a:pt x="213" y="106"/>
                </a:cubicBezTo>
                <a:cubicBezTo>
                  <a:pt x="211" y="106"/>
                  <a:pt x="211" y="105"/>
                  <a:pt x="210" y="104"/>
                </a:cubicBezTo>
                <a:cubicBezTo>
                  <a:pt x="210" y="104"/>
                  <a:pt x="212" y="103"/>
                  <a:pt x="212" y="104"/>
                </a:cubicBezTo>
                <a:cubicBezTo>
                  <a:pt x="213" y="106"/>
                  <a:pt x="215" y="106"/>
                  <a:pt x="215" y="105"/>
                </a:cubicBezTo>
                <a:cubicBezTo>
                  <a:pt x="216" y="104"/>
                  <a:pt x="221" y="107"/>
                  <a:pt x="223" y="105"/>
                </a:cubicBezTo>
                <a:cubicBezTo>
                  <a:pt x="223" y="104"/>
                  <a:pt x="221" y="103"/>
                  <a:pt x="223" y="103"/>
                </a:cubicBezTo>
                <a:cubicBezTo>
                  <a:pt x="224" y="102"/>
                  <a:pt x="226" y="101"/>
                  <a:pt x="227" y="100"/>
                </a:cubicBezTo>
                <a:cubicBezTo>
                  <a:pt x="228" y="98"/>
                  <a:pt x="227" y="98"/>
                  <a:pt x="230" y="97"/>
                </a:cubicBezTo>
                <a:cubicBezTo>
                  <a:pt x="233" y="95"/>
                  <a:pt x="229" y="93"/>
                  <a:pt x="231" y="91"/>
                </a:cubicBezTo>
                <a:cubicBezTo>
                  <a:pt x="233" y="90"/>
                  <a:pt x="233" y="89"/>
                  <a:pt x="231" y="88"/>
                </a:cubicBezTo>
                <a:cubicBezTo>
                  <a:pt x="230" y="88"/>
                  <a:pt x="229" y="87"/>
                  <a:pt x="228" y="86"/>
                </a:cubicBezTo>
                <a:cubicBezTo>
                  <a:pt x="227" y="84"/>
                  <a:pt x="228" y="81"/>
                  <a:pt x="228" y="79"/>
                </a:cubicBezTo>
                <a:cubicBezTo>
                  <a:pt x="228" y="77"/>
                  <a:pt x="227" y="75"/>
                  <a:pt x="228" y="73"/>
                </a:cubicBezTo>
                <a:cubicBezTo>
                  <a:pt x="228" y="71"/>
                  <a:pt x="230" y="71"/>
                  <a:pt x="230" y="69"/>
                </a:cubicBezTo>
                <a:cubicBezTo>
                  <a:pt x="229" y="67"/>
                  <a:pt x="227" y="66"/>
                  <a:pt x="226" y="65"/>
                </a:cubicBezTo>
                <a:cubicBezTo>
                  <a:pt x="225" y="64"/>
                  <a:pt x="224" y="63"/>
                  <a:pt x="225" y="62"/>
                </a:cubicBezTo>
                <a:cubicBezTo>
                  <a:pt x="227" y="61"/>
                  <a:pt x="227" y="59"/>
                  <a:pt x="228" y="57"/>
                </a:cubicBezTo>
                <a:cubicBezTo>
                  <a:pt x="229" y="56"/>
                  <a:pt x="230" y="53"/>
                  <a:pt x="229" y="52"/>
                </a:cubicBezTo>
                <a:cubicBezTo>
                  <a:pt x="229" y="51"/>
                  <a:pt x="225" y="50"/>
                  <a:pt x="223" y="49"/>
                </a:cubicBezTo>
                <a:cubicBezTo>
                  <a:pt x="221" y="49"/>
                  <a:pt x="219" y="49"/>
                  <a:pt x="217" y="49"/>
                </a:cubicBezTo>
                <a:cubicBezTo>
                  <a:pt x="216" y="49"/>
                  <a:pt x="213" y="48"/>
                  <a:pt x="212" y="49"/>
                </a:cubicBezTo>
                <a:cubicBezTo>
                  <a:pt x="209" y="51"/>
                  <a:pt x="209" y="58"/>
                  <a:pt x="206" y="60"/>
                </a:cubicBezTo>
                <a:cubicBezTo>
                  <a:pt x="204" y="63"/>
                  <a:pt x="198" y="64"/>
                  <a:pt x="198" y="68"/>
                </a:cubicBezTo>
                <a:cubicBezTo>
                  <a:pt x="198" y="69"/>
                  <a:pt x="201" y="68"/>
                  <a:pt x="201" y="68"/>
                </a:cubicBezTo>
                <a:cubicBezTo>
                  <a:pt x="202" y="69"/>
                  <a:pt x="201" y="73"/>
                  <a:pt x="201" y="73"/>
                </a:cubicBezTo>
                <a:cubicBezTo>
                  <a:pt x="200" y="75"/>
                  <a:pt x="202" y="76"/>
                  <a:pt x="199" y="76"/>
                </a:cubicBezTo>
                <a:cubicBezTo>
                  <a:pt x="199" y="77"/>
                  <a:pt x="198" y="77"/>
                  <a:pt x="198" y="78"/>
                </a:cubicBezTo>
                <a:cubicBezTo>
                  <a:pt x="199" y="79"/>
                  <a:pt x="200" y="79"/>
                  <a:pt x="201" y="79"/>
                </a:cubicBezTo>
                <a:cubicBezTo>
                  <a:pt x="202" y="79"/>
                  <a:pt x="206" y="79"/>
                  <a:pt x="206" y="80"/>
                </a:cubicBezTo>
                <a:cubicBezTo>
                  <a:pt x="206" y="82"/>
                  <a:pt x="206" y="84"/>
                  <a:pt x="208" y="85"/>
                </a:cubicBezTo>
                <a:cubicBezTo>
                  <a:pt x="210" y="86"/>
                  <a:pt x="212" y="85"/>
                  <a:pt x="210" y="87"/>
                </a:cubicBezTo>
                <a:cubicBezTo>
                  <a:pt x="209" y="88"/>
                  <a:pt x="209" y="90"/>
                  <a:pt x="208" y="91"/>
                </a:cubicBezTo>
                <a:cubicBezTo>
                  <a:pt x="207" y="93"/>
                  <a:pt x="202" y="88"/>
                  <a:pt x="201" y="87"/>
                </a:cubicBezTo>
                <a:cubicBezTo>
                  <a:pt x="198" y="85"/>
                  <a:pt x="194" y="84"/>
                  <a:pt x="191" y="83"/>
                </a:cubicBezTo>
                <a:cubicBezTo>
                  <a:pt x="189" y="82"/>
                  <a:pt x="188" y="81"/>
                  <a:pt x="186" y="80"/>
                </a:cubicBezTo>
                <a:cubicBezTo>
                  <a:pt x="185" y="80"/>
                  <a:pt x="183" y="79"/>
                  <a:pt x="182" y="79"/>
                </a:cubicBezTo>
                <a:cubicBezTo>
                  <a:pt x="179" y="79"/>
                  <a:pt x="176" y="78"/>
                  <a:pt x="173" y="78"/>
                </a:cubicBezTo>
                <a:cubicBezTo>
                  <a:pt x="169" y="78"/>
                  <a:pt x="165" y="78"/>
                  <a:pt x="168" y="83"/>
                </a:cubicBezTo>
                <a:cubicBezTo>
                  <a:pt x="170" y="84"/>
                  <a:pt x="169" y="86"/>
                  <a:pt x="167" y="87"/>
                </a:cubicBezTo>
                <a:cubicBezTo>
                  <a:pt x="166" y="88"/>
                  <a:pt x="163" y="86"/>
                  <a:pt x="164" y="89"/>
                </a:cubicBezTo>
                <a:cubicBezTo>
                  <a:pt x="165" y="90"/>
                  <a:pt x="157" y="90"/>
                  <a:pt x="161" y="87"/>
                </a:cubicBezTo>
                <a:cubicBezTo>
                  <a:pt x="162" y="86"/>
                  <a:pt x="159" y="84"/>
                  <a:pt x="158" y="85"/>
                </a:cubicBezTo>
                <a:cubicBezTo>
                  <a:pt x="156" y="85"/>
                  <a:pt x="154" y="86"/>
                  <a:pt x="153" y="87"/>
                </a:cubicBezTo>
                <a:cubicBezTo>
                  <a:pt x="150" y="89"/>
                  <a:pt x="147" y="87"/>
                  <a:pt x="144" y="88"/>
                </a:cubicBezTo>
                <a:cubicBezTo>
                  <a:pt x="141" y="89"/>
                  <a:pt x="139" y="91"/>
                  <a:pt x="137" y="91"/>
                </a:cubicBezTo>
                <a:cubicBezTo>
                  <a:pt x="136" y="91"/>
                  <a:pt x="130" y="91"/>
                  <a:pt x="131" y="90"/>
                </a:cubicBezTo>
                <a:cubicBezTo>
                  <a:pt x="133" y="90"/>
                  <a:pt x="133" y="90"/>
                  <a:pt x="133" y="89"/>
                </a:cubicBezTo>
                <a:cubicBezTo>
                  <a:pt x="133" y="86"/>
                  <a:pt x="135" y="87"/>
                  <a:pt x="135" y="85"/>
                </a:cubicBezTo>
                <a:cubicBezTo>
                  <a:pt x="136" y="84"/>
                  <a:pt x="129" y="86"/>
                  <a:pt x="129" y="86"/>
                </a:cubicBezTo>
                <a:cubicBezTo>
                  <a:pt x="128" y="86"/>
                  <a:pt x="127" y="86"/>
                  <a:pt x="127" y="87"/>
                </a:cubicBezTo>
                <a:cubicBezTo>
                  <a:pt x="127" y="88"/>
                  <a:pt x="127" y="89"/>
                  <a:pt x="127" y="90"/>
                </a:cubicBezTo>
                <a:cubicBezTo>
                  <a:pt x="126" y="90"/>
                  <a:pt x="124" y="89"/>
                  <a:pt x="123" y="89"/>
                </a:cubicBezTo>
                <a:cubicBezTo>
                  <a:pt x="121" y="89"/>
                  <a:pt x="118" y="90"/>
                  <a:pt x="116" y="91"/>
                </a:cubicBezTo>
                <a:cubicBezTo>
                  <a:pt x="113" y="92"/>
                  <a:pt x="110" y="94"/>
                  <a:pt x="107" y="95"/>
                </a:cubicBezTo>
                <a:cubicBezTo>
                  <a:pt x="105" y="95"/>
                  <a:pt x="104" y="96"/>
                  <a:pt x="103" y="98"/>
                </a:cubicBezTo>
                <a:cubicBezTo>
                  <a:pt x="103" y="99"/>
                  <a:pt x="103" y="102"/>
                  <a:pt x="101" y="102"/>
                </a:cubicBezTo>
                <a:cubicBezTo>
                  <a:pt x="99" y="102"/>
                  <a:pt x="97" y="103"/>
                  <a:pt x="95" y="103"/>
                </a:cubicBezTo>
                <a:cubicBezTo>
                  <a:pt x="94" y="103"/>
                  <a:pt x="93" y="101"/>
                  <a:pt x="92" y="100"/>
                </a:cubicBezTo>
                <a:cubicBezTo>
                  <a:pt x="90" y="98"/>
                  <a:pt x="87" y="99"/>
                  <a:pt x="89" y="96"/>
                </a:cubicBezTo>
                <a:cubicBezTo>
                  <a:pt x="90" y="94"/>
                  <a:pt x="93" y="95"/>
                  <a:pt x="94" y="94"/>
                </a:cubicBezTo>
                <a:cubicBezTo>
                  <a:pt x="96" y="94"/>
                  <a:pt x="98" y="95"/>
                  <a:pt x="97" y="93"/>
                </a:cubicBezTo>
                <a:cubicBezTo>
                  <a:pt x="96" y="92"/>
                  <a:pt x="95" y="90"/>
                  <a:pt x="94" y="89"/>
                </a:cubicBezTo>
                <a:cubicBezTo>
                  <a:pt x="92" y="87"/>
                  <a:pt x="89" y="88"/>
                  <a:pt x="87" y="88"/>
                </a:cubicBezTo>
                <a:cubicBezTo>
                  <a:pt x="86" y="88"/>
                  <a:pt x="80" y="87"/>
                  <a:pt x="80" y="87"/>
                </a:cubicBezTo>
                <a:cubicBezTo>
                  <a:pt x="80" y="87"/>
                  <a:pt x="83" y="88"/>
                  <a:pt x="83" y="88"/>
                </a:cubicBezTo>
                <a:cubicBezTo>
                  <a:pt x="84" y="89"/>
                  <a:pt x="84" y="90"/>
                  <a:pt x="84" y="91"/>
                </a:cubicBezTo>
                <a:cubicBezTo>
                  <a:pt x="84" y="92"/>
                  <a:pt x="84" y="94"/>
                  <a:pt x="84" y="95"/>
                </a:cubicBezTo>
                <a:cubicBezTo>
                  <a:pt x="83" y="96"/>
                  <a:pt x="82" y="97"/>
                  <a:pt x="82" y="98"/>
                </a:cubicBezTo>
                <a:cubicBezTo>
                  <a:pt x="83" y="100"/>
                  <a:pt x="87" y="100"/>
                  <a:pt x="86" y="103"/>
                </a:cubicBezTo>
                <a:cubicBezTo>
                  <a:pt x="85" y="104"/>
                  <a:pt x="84" y="106"/>
                  <a:pt x="84" y="107"/>
                </a:cubicBezTo>
                <a:cubicBezTo>
                  <a:pt x="84" y="107"/>
                  <a:pt x="84" y="111"/>
                  <a:pt x="84" y="111"/>
                </a:cubicBezTo>
                <a:cubicBezTo>
                  <a:pt x="84" y="111"/>
                  <a:pt x="83" y="108"/>
                  <a:pt x="83" y="108"/>
                </a:cubicBezTo>
                <a:cubicBezTo>
                  <a:pt x="82" y="108"/>
                  <a:pt x="81" y="110"/>
                  <a:pt x="80" y="109"/>
                </a:cubicBezTo>
                <a:cubicBezTo>
                  <a:pt x="80" y="109"/>
                  <a:pt x="82" y="108"/>
                  <a:pt x="82" y="107"/>
                </a:cubicBezTo>
                <a:cubicBezTo>
                  <a:pt x="81" y="106"/>
                  <a:pt x="79" y="106"/>
                  <a:pt x="78" y="106"/>
                </a:cubicBezTo>
                <a:cubicBezTo>
                  <a:pt x="77" y="106"/>
                  <a:pt x="76" y="105"/>
                  <a:pt x="75" y="106"/>
                </a:cubicBezTo>
                <a:cubicBezTo>
                  <a:pt x="73" y="106"/>
                  <a:pt x="72" y="108"/>
                  <a:pt x="70" y="108"/>
                </a:cubicBezTo>
                <a:cubicBezTo>
                  <a:pt x="68" y="110"/>
                  <a:pt x="67" y="110"/>
                  <a:pt x="65" y="112"/>
                </a:cubicBezTo>
                <a:cubicBezTo>
                  <a:pt x="63" y="114"/>
                  <a:pt x="61" y="114"/>
                  <a:pt x="64" y="116"/>
                </a:cubicBezTo>
                <a:cubicBezTo>
                  <a:pt x="65" y="117"/>
                  <a:pt x="67" y="120"/>
                  <a:pt x="66" y="121"/>
                </a:cubicBezTo>
                <a:cubicBezTo>
                  <a:pt x="65" y="122"/>
                  <a:pt x="59" y="120"/>
                  <a:pt x="58" y="120"/>
                </a:cubicBezTo>
                <a:cubicBezTo>
                  <a:pt x="57" y="119"/>
                  <a:pt x="54" y="120"/>
                  <a:pt x="53" y="120"/>
                </a:cubicBezTo>
                <a:cubicBezTo>
                  <a:pt x="54" y="119"/>
                  <a:pt x="49" y="115"/>
                  <a:pt x="48" y="117"/>
                </a:cubicBezTo>
                <a:cubicBezTo>
                  <a:pt x="43" y="121"/>
                  <a:pt x="54" y="122"/>
                  <a:pt x="54" y="124"/>
                </a:cubicBezTo>
                <a:cubicBezTo>
                  <a:pt x="53" y="128"/>
                  <a:pt x="50" y="126"/>
                  <a:pt x="47" y="126"/>
                </a:cubicBezTo>
                <a:cubicBezTo>
                  <a:pt x="44" y="125"/>
                  <a:pt x="43" y="123"/>
                  <a:pt x="40" y="122"/>
                </a:cubicBezTo>
                <a:cubicBezTo>
                  <a:pt x="38" y="121"/>
                  <a:pt x="38" y="120"/>
                  <a:pt x="37" y="118"/>
                </a:cubicBezTo>
                <a:cubicBezTo>
                  <a:pt x="37" y="116"/>
                  <a:pt x="36" y="116"/>
                  <a:pt x="35" y="115"/>
                </a:cubicBezTo>
                <a:cubicBezTo>
                  <a:pt x="35" y="114"/>
                  <a:pt x="38" y="112"/>
                  <a:pt x="38" y="112"/>
                </a:cubicBezTo>
                <a:cubicBezTo>
                  <a:pt x="39" y="109"/>
                  <a:pt x="34" y="107"/>
                  <a:pt x="32" y="107"/>
                </a:cubicBezTo>
                <a:cubicBezTo>
                  <a:pt x="30" y="106"/>
                  <a:pt x="30" y="104"/>
                  <a:pt x="28" y="104"/>
                </a:cubicBezTo>
                <a:cubicBezTo>
                  <a:pt x="29" y="103"/>
                  <a:pt x="24" y="99"/>
                  <a:pt x="24" y="99"/>
                </a:cubicBezTo>
                <a:cubicBezTo>
                  <a:pt x="26" y="98"/>
                  <a:pt x="28" y="101"/>
                  <a:pt x="29" y="102"/>
                </a:cubicBezTo>
                <a:cubicBezTo>
                  <a:pt x="30" y="103"/>
                  <a:pt x="31" y="103"/>
                  <a:pt x="31" y="102"/>
                </a:cubicBezTo>
                <a:cubicBezTo>
                  <a:pt x="32" y="102"/>
                  <a:pt x="33" y="103"/>
                  <a:pt x="33" y="103"/>
                </a:cubicBezTo>
                <a:cubicBezTo>
                  <a:pt x="36" y="104"/>
                  <a:pt x="38" y="105"/>
                  <a:pt x="41" y="105"/>
                </a:cubicBezTo>
                <a:cubicBezTo>
                  <a:pt x="43" y="106"/>
                  <a:pt x="46" y="106"/>
                  <a:pt x="49" y="107"/>
                </a:cubicBezTo>
                <a:cubicBezTo>
                  <a:pt x="54" y="109"/>
                  <a:pt x="58" y="109"/>
                  <a:pt x="63" y="106"/>
                </a:cubicBezTo>
                <a:cubicBezTo>
                  <a:pt x="65" y="105"/>
                  <a:pt x="66" y="104"/>
                  <a:pt x="68" y="103"/>
                </a:cubicBezTo>
                <a:cubicBezTo>
                  <a:pt x="71" y="101"/>
                  <a:pt x="69" y="100"/>
                  <a:pt x="69" y="97"/>
                </a:cubicBezTo>
                <a:cubicBezTo>
                  <a:pt x="69" y="94"/>
                  <a:pt x="62" y="93"/>
                  <a:pt x="60" y="91"/>
                </a:cubicBezTo>
                <a:cubicBezTo>
                  <a:pt x="57" y="89"/>
                  <a:pt x="53" y="87"/>
                  <a:pt x="50" y="86"/>
                </a:cubicBezTo>
                <a:cubicBezTo>
                  <a:pt x="47" y="84"/>
                  <a:pt x="43" y="82"/>
                  <a:pt x="40" y="82"/>
                </a:cubicBezTo>
                <a:cubicBezTo>
                  <a:pt x="39" y="81"/>
                  <a:pt x="39" y="82"/>
                  <a:pt x="38" y="82"/>
                </a:cubicBezTo>
                <a:cubicBezTo>
                  <a:pt x="37" y="82"/>
                  <a:pt x="36" y="81"/>
                  <a:pt x="35" y="81"/>
                </a:cubicBezTo>
                <a:cubicBezTo>
                  <a:pt x="33" y="80"/>
                  <a:pt x="31" y="84"/>
                  <a:pt x="29" y="84"/>
                </a:cubicBezTo>
                <a:cubicBezTo>
                  <a:pt x="29" y="83"/>
                  <a:pt x="33" y="80"/>
                  <a:pt x="29" y="80"/>
                </a:cubicBezTo>
                <a:cubicBezTo>
                  <a:pt x="28" y="80"/>
                  <a:pt x="24" y="78"/>
                  <a:pt x="24" y="78"/>
                </a:cubicBezTo>
                <a:cubicBezTo>
                  <a:pt x="25" y="77"/>
                  <a:pt x="29" y="80"/>
                  <a:pt x="29" y="78"/>
                </a:cubicBezTo>
                <a:cubicBezTo>
                  <a:pt x="29" y="77"/>
                  <a:pt x="25" y="75"/>
                  <a:pt x="24" y="75"/>
                </a:cubicBezTo>
                <a:cubicBezTo>
                  <a:pt x="23" y="76"/>
                  <a:pt x="20" y="78"/>
                  <a:pt x="20" y="78"/>
                </a:cubicBezTo>
                <a:cubicBezTo>
                  <a:pt x="20" y="77"/>
                  <a:pt x="20" y="77"/>
                  <a:pt x="19" y="76"/>
                </a:cubicBezTo>
                <a:cubicBezTo>
                  <a:pt x="17" y="76"/>
                  <a:pt x="17" y="77"/>
                  <a:pt x="16" y="78"/>
                </a:cubicBezTo>
                <a:cubicBezTo>
                  <a:pt x="16" y="78"/>
                  <a:pt x="16" y="78"/>
                  <a:pt x="16" y="77"/>
                </a:cubicBezTo>
                <a:cubicBezTo>
                  <a:pt x="15" y="78"/>
                  <a:pt x="14" y="80"/>
                  <a:pt x="13" y="80"/>
                </a:cubicBezTo>
                <a:cubicBezTo>
                  <a:pt x="12" y="81"/>
                  <a:pt x="10" y="81"/>
                  <a:pt x="10" y="81"/>
                </a:cubicBezTo>
                <a:cubicBezTo>
                  <a:pt x="9" y="83"/>
                  <a:pt x="5" y="83"/>
                  <a:pt x="6" y="85"/>
                </a:cubicBezTo>
                <a:cubicBezTo>
                  <a:pt x="9" y="87"/>
                  <a:pt x="5" y="85"/>
                  <a:pt x="5" y="88"/>
                </a:cubicBezTo>
                <a:cubicBezTo>
                  <a:pt x="5" y="90"/>
                  <a:pt x="9" y="91"/>
                  <a:pt x="10" y="92"/>
                </a:cubicBezTo>
                <a:cubicBezTo>
                  <a:pt x="12" y="93"/>
                  <a:pt x="14" y="95"/>
                  <a:pt x="13" y="97"/>
                </a:cubicBezTo>
                <a:cubicBezTo>
                  <a:pt x="12" y="99"/>
                  <a:pt x="9" y="100"/>
                  <a:pt x="9" y="102"/>
                </a:cubicBezTo>
                <a:cubicBezTo>
                  <a:pt x="10" y="104"/>
                  <a:pt x="12" y="106"/>
                  <a:pt x="13" y="108"/>
                </a:cubicBezTo>
                <a:cubicBezTo>
                  <a:pt x="14" y="110"/>
                  <a:pt x="12" y="110"/>
                  <a:pt x="12" y="112"/>
                </a:cubicBezTo>
                <a:cubicBezTo>
                  <a:pt x="12" y="114"/>
                  <a:pt x="15" y="116"/>
                  <a:pt x="13" y="117"/>
                </a:cubicBezTo>
                <a:cubicBezTo>
                  <a:pt x="11" y="118"/>
                  <a:pt x="14" y="121"/>
                  <a:pt x="14" y="122"/>
                </a:cubicBezTo>
                <a:cubicBezTo>
                  <a:pt x="16" y="124"/>
                  <a:pt x="18" y="124"/>
                  <a:pt x="15" y="126"/>
                </a:cubicBezTo>
                <a:cubicBezTo>
                  <a:pt x="13" y="128"/>
                  <a:pt x="14" y="128"/>
                  <a:pt x="15" y="129"/>
                </a:cubicBezTo>
                <a:cubicBezTo>
                  <a:pt x="20" y="132"/>
                  <a:pt x="23" y="134"/>
                  <a:pt x="18" y="138"/>
                </a:cubicBezTo>
                <a:cubicBezTo>
                  <a:pt x="13" y="143"/>
                  <a:pt x="8" y="147"/>
                  <a:pt x="4" y="152"/>
                </a:cubicBezTo>
                <a:cubicBezTo>
                  <a:pt x="6" y="152"/>
                  <a:pt x="6" y="151"/>
                  <a:pt x="7" y="152"/>
                </a:cubicBezTo>
                <a:cubicBezTo>
                  <a:pt x="8" y="154"/>
                  <a:pt x="10" y="154"/>
                  <a:pt x="11" y="155"/>
                </a:cubicBezTo>
                <a:cubicBezTo>
                  <a:pt x="17" y="157"/>
                  <a:pt x="9" y="157"/>
                  <a:pt x="7" y="157"/>
                </a:cubicBezTo>
                <a:cubicBezTo>
                  <a:pt x="5" y="157"/>
                  <a:pt x="4" y="158"/>
                  <a:pt x="4" y="160"/>
                </a:cubicBezTo>
                <a:cubicBezTo>
                  <a:pt x="4" y="162"/>
                  <a:pt x="2" y="163"/>
                  <a:pt x="1" y="165"/>
                </a:cubicBezTo>
                <a:cubicBezTo>
                  <a:pt x="0" y="166"/>
                  <a:pt x="1" y="168"/>
                  <a:pt x="2" y="170"/>
                </a:cubicBezTo>
                <a:cubicBezTo>
                  <a:pt x="2" y="172"/>
                  <a:pt x="0" y="174"/>
                  <a:pt x="1" y="175"/>
                </a:cubicBezTo>
                <a:cubicBezTo>
                  <a:pt x="3" y="176"/>
                  <a:pt x="3" y="176"/>
                  <a:pt x="3" y="178"/>
                </a:cubicBezTo>
                <a:cubicBezTo>
                  <a:pt x="2" y="180"/>
                  <a:pt x="4" y="181"/>
                  <a:pt x="4" y="183"/>
                </a:cubicBezTo>
                <a:cubicBezTo>
                  <a:pt x="4" y="184"/>
                  <a:pt x="7" y="186"/>
                  <a:pt x="8" y="186"/>
                </a:cubicBezTo>
                <a:cubicBezTo>
                  <a:pt x="8" y="186"/>
                  <a:pt x="9" y="185"/>
                  <a:pt x="10" y="185"/>
                </a:cubicBezTo>
                <a:cubicBezTo>
                  <a:pt x="11" y="185"/>
                  <a:pt x="11" y="187"/>
                  <a:pt x="12" y="187"/>
                </a:cubicBezTo>
                <a:cubicBezTo>
                  <a:pt x="14" y="186"/>
                  <a:pt x="14" y="185"/>
                  <a:pt x="16" y="187"/>
                </a:cubicBezTo>
                <a:cubicBezTo>
                  <a:pt x="18" y="188"/>
                  <a:pt x="18" y="188"/>
                  <a:pt x="18" y="190"/>
                </a:cubicBezTo>
                <a:cubicBezTo>
                  <a:pt x="17" y="195"/>
                  <a:pt x="21" y="199"/>
                  <a:pt x="24" y="201"/>
                </a:cubicBezTo>
                <a:cubicBezTo>
                  <a:pt x="26" y="202"/>
                  <a:pt x="27" y="203"/>
                  <a:pt x="25" y="204"/>
                </a:cubicBezTo>
                <a:cubicBezTo>
                  <a:pt x="24" y="206"/>
                  <a:pt x="23" y="205"/>
                  <a:pt x="21" y="205"/>
                </a:cubicBezTo>
                <a:cubicBezTo>
                  <a:pt x="19" y="205"/>
                  <a:pt x="22" y="214"/>
                  <a:pt x="24" y="213"/>
                </a:cubicBezTo>
                <a:cubicBezTo>
                  <a:pt x="25" y="212"/>
                  <a:pt x="26" y="209"/>
                  <a:pt x="27" y="210"/>
                </a:cubicBezTo>
                <a:cubicBezTo>
                  <a:pt x="28" y="210"/>
                  <a:pt x="29" y="211"/>
                  <a:pt x="31" y="211"/>
                </a:cubicBezTo>
                <a:cubicBezTo>
                  <a:pt x="33" y="211"/>
                  <a:pt x="35" y="212"/>
                  <a:pt x="35" y="214"/>
                </a:cubicBezTo>
                <a:cubicBezTo>
                  <a:pt x="35" y="215"/>
                  <a:pt x="34" y="215"/>
                  <a:pt x="34" y="215"/>
                </a:cubicBezTo>
                <a:cubicBezTo>
                  <a:pt x="33" y="216"/>
                  <a:pt x="34" y="218"/>
                  <a:pt x="35" y="218"/>
                </a:cubicBezTo>
                <a:cubicBezTo>
                  <a:pt x="36" y="219"/>
                  <a:pt x="38" y="218"/>
                  <a:pt x="39" y="219"/>
                </a:cubicBezTo>
                <a:cubicBezTo>
                  <a:pt x="40" y="220"/>
                  <a:pt x="40" y="222"/>
                  <a:pt x="40" y="223"/>
                </a:cubicBezTo>
                <a:cubicBezTo>
                  <a:pt x="40" y="224"/>
                  <a:pt x="43" y="223"/>
                  <a:pt x="44" y="223"/>
                </a:cubicBezTo>
                <a:cubicBezTo>
                  <a:pt x="45" y="224"/>
                  <a:pt x="47" y="227"/>
                  <a:pt x="48" y="225"/>
                </a:cubicBezTo>
                <a:cubicBezTo>
                  <a:pt x="49" y="223"/>
                  <a:pt x="50" y="224"/>
                  <a:pt x="51" y="225"/>
                </a:cubicBezTo>
                <a:cubicBezTo>
                  <a:pt x="53" y="227"/>
                  <a:pt x="53" y="226"/>
                  <a:pt x="55" y="226"/>
                </a:cubicBezTo>
                <a:cubicBezTo>
                  <a:pt x="56" y="226"/>
                  <a:pt x="57" y="229"/>
                  <a:pt x="58" y="228"/>
                </a:cubicBezTo>
                <a:cubicBezTo>
                  <a:pt x="60" y="227"/>
                  <a:pt x="62" y="229"/>
                  <a:pt x="63" y="230"/>
                </a:cubicBezTo>
                <a:cubicBezTo>
                  <a:pt x="65" y="231"/>
                  <a:pt x="62" y="232"/>
                  <a:pt x="62" y="232"/>
                </a:cubicBezTo>
                <a:cubicBezTo>
                  <a:pt x="60" y="233"/>
                  <a:pt x="63" y="234"/>
                  <a:pt x="63" y="234"/>
                </a:cubicBezTo>
                <a:cubicBezTo>
                  <a:pt x="63" y="234"/>
                  <a:pt x="60" y="234"/>
                  <a:pt x="61" y="236"/>
                </a:cubicBezTo>
                <a:cubicBezTo>
                  <a:pt x="63" y="237"/>
                  <a:pt x="62" y="238"/>
                  <a:pt x="61" y="239"/>
                </a:cubicBezTo>
                <a:cubicBezTo>
                  <a:pt x="61" y="240"/>
                  <a:pt x="58" y="240"/>
                  <a:pt x="57" y="240"/>
                </a:cubicBezTo>
                <a:cubicBezTo>
                  <a:pt x="55" y="240"/>
                  <a:pt x="54" y="242"/>
                  <a:pt x="53" y="244"/>
                </a:cubicBezTo>
                <a:cubicBezTo>
                  <a:pt x="54" y="244"/>
                  <a:pt x="58" y="244"/>
                  <a:pt x="58" y="245"/>
                </a:cubicBezTo>
                <a:cubicBezTo>
                  <a:pt x="58" y="246"/>
                  <a:pt x="53" y="247"/>
                  <a:pt x="53" y="248"/>
                </a:cubicBezTo>
                <a:cubicBezTo>
                  <a:pt x="53" y="249"/>
                  <a:pt x="55" y="249"/>
                  <a:pt x="55" y="251"/>
                </a:cubicBezTo>
                <a:cubicBezTo>
                  <a:pt x="55" y="251"/>
                  <a:pt x="52" y="252"/>
                  <a:pt x="52" y="252"/>
                </a:cubicBezTo>
                <a:cubicBezTo>
                  <a:pt x="51" y="253"/>
                  <a:pt x="51" y="254"/>
                  <a:pt x="50" y="255"/>
                </a:cubicBezTo>
                <a:cubicBezTo>
                  <a:pt x="50" y="256"/>
                  <a:pt x="48" y="255"/>
                  <a:pt x="48" y="257"/>
                </a:cubicBezTo>
                <a:cubicBezTo>
                  <a:pt x="47" y="258"/>
                  <a:pt x="49" y="260"/>
                  <a:pt x="51" y="260"/>
                </a:cubicBezTo>
                <a:cubicBezTo>
                  <a:pt x="53" y="261"/>
                  <a:pt x="55" y="262"/>
                  <a:pt x="58" y="264"/>
                </a:cubicBezTo>
                <a:cubicBezTo>
                  <a:pt x="59" y="265"/>
                  <a:pt x="60" y="266"/>
                  <a:pt x="61" y="266"/>
                </a:cubicBezTo>
                <a:cubicBezTo>
                  <a:pt x="62" y="268"/>
                  <a:pt x="62" y="267"/>
                  <a:pt x="64" y="266"/>
                </a:cubicBezTo>
                <a:cubicBezTo>
                  <a:pt x="67" y="266"/>
                  <a:pt x="70" y="269"/>
                  <a:pt x="73" y="269"/>
                </a:cubicBezTo>
                <a:cubicBezTo>
                  <a:pt x="76" y="269"/>
                  <a:pt x="79" y="271"/>
                  <a:pt x="82" y="272"/>
                </a:cubicBezTo>
                <a:cubicBezTo>
                  <a:pt x="85" y="273"/>
                  <a:pt x="87" y="272"/>
                  <a:pt x="90" y="272"/>
                </a:cubicBezTo>
                <a:cubicBezTo>
                  <a:pt x="91" y="273"/>
                  <a:pt x="92" y="274"/>
                  <a:pt x="92" y="275"/>
                </a:cubicBezTo>
                <a:cubicBezTo>
                  <a:pt x="92" y="276"/>
                  <a:pt x="93" y="276"/>
                  <a:pt x="94" y="276"/>
                </a:cubicBezTo>
                <a:cubicBezTo>
                  <a:pt x="97" y="277"/>
                  <a:pt x="99" y="282"/>
                  <a:pt x="103" y="280"/>
                </a:cubicBezTo>
                <a:cubicBezTo>
                  <a:pt x="104" y="279"/>
                  <a:pt x="106" y="278"/>
                  <a:pt x="105" y="277"/>
                </a:cubicBezTo>
                <a:cubicBezTo>
                  <a:pt x="104" y="276"/>
                  <a:pt x="103" y="275"/>
                  <a:pt x="102" y="274"/>
                </a:cubicBezTo>
                <a:cubicBezTo>
                  <a:pt x="100" y="272"/>
                  <a:pt x="99" y="270"/>
                  <a:pt x="100" y="267"/>
                </a:cubicBezTo>
                <a:cubicBezTo>
                  <a:pt x="100" y="265"/>
                  <a:pt x="99" y="263"/>
                  <a:pt x="97" y="262"/>
                </a:cubicBezTo>
                <a:cubicBezTo>
                  <a:pt x="95" y="261"/>
                  <a:pt x="98" y="259"/>
                  <a:pt x="99" y="258"/>
                </a:cubicBezTo>
                <a:cubicBezTo>
                  <a:pt x="100" y="256"/>
                  <a:pt x="100" y="254"/>
                  <a:pt x="103" y="254"/>
                </a:cubicBezTo>
                <a:cubicBezTo>
                  <a:pt x="104" y="254"/>
                  <a:pt x="105" y="253"/>
                  <a:pt x="106" y="252"/>
                </a:cubicBezTo>
                <a:cubicBezTo>
                  <a:pt x="107" y="251"/>
                  <a:pt x="108" y="251"/>
                  <a:pt x="109" y="250"/>
                </a:cubicBezTo>
                <a:cubicBezTo>
                  <a:pt x="108" y="250"/>
                  <a:pt x="106" y="249"/>
                  <a:pt x="106" y="248"/>
                </a:cubicBezTo>
                <a:cubicBezTo>
                  <a:pt x="106" y="247"/>
                  <a:pt x="108" y="248"/>
                  <a:pt x="108" y="248"/>
                </a:cubicBezTo>
                <a:cubicBezTo>
                  <a:pt x="108" y="247"/>
                  <a:pt x="106" y="244"/>
                  <a:pt x="105" y="243"/>
                </a:cubicBezTo>
                <a:cubicBezTo>
                  <a:pt x="104" y="241"/>
                  <a:pt x="103" y="241"/>
                  <a:pt x="101" y="241"/>
                </a:cubicBezTo>
                <a:cubicBezTo>
                  <a:pt x="98" y="241"/>
                  <a:pt x="100" y="239"/>
                  <a:pt x="98" y="238"/>
                </a:cubicBezTo>
                <a:cubicBezTo>
                  <a:pt x="97" y="237"/>
                  <a:pt x="94" y="237"/>
                  <a:pt x="96" y="235"/>
                </a:cubicBezTo>
                <a:cubicBezTo>
                  <a:pt x="97" y="233"/>
                  <a:pt x="99" y="232"/>
                  <a:pt x="97" y="231"/>
                </a:cubicBezTo>
                <a:cubicBezTo>
                  <a:pt x="96" y="229"/>
                  <a:pt x="98" y="228"/>
                  <a:pt x="99" y="227"/>
                </a:cubicBezTo>
                <a:cubicBezTo>
                  <a:pt x="99" y="226"/>
                  <a:pt x="101" y="223"/>
                  <a:pt x="101" y="224"/>
                </a:cubicBezTo>
                <a:cubicBezTo>
                  <a:pt x="102" y="225"/>
                  <a:pt x="103" y="227"/>
                  <a:pt x="104" y="228"/>
                </a:cubicBezTo>
                <a:cubicBezTo>
                  <a:pt x="106" y="228"/>
                  <a:pt x="107" y="227"/>
                  <a:pt x="107" y="226"/>
                </a:cubicBezTo>
                <a:cubicBezTo>
                  <a:pt x="106" y="224"/>
                  <a:pt x="106" y="223"/>
                  <a:pt x="108" y="222"/>
                </a:cubicBezTo>
                <a:cubicBezTo>
                  <a:pt x="110" y="221"/>
                  <a:pt x="110" y="219"/>
                  <a:pt x="112" y="219"/>
                </a:cubicBezTo>
                <a:cubicBezTo>
                  <a:pt x="114" y="218"/>
                  <a:pt x="116" y="215"/>
                  <a:pt x="118" y="216"/>
                </a:cubicBezTo>
                <a:cubicBezTo>
                  <a:pt x="120" y="216"/>
                  <a:pt x="120" y="218"/>
                  <a:pt x="122" y="216"/>
                </a:cubicBezTo>
                <a:cubicBezTo>
                  <a:pt x="124" y="215"/>
                  <a:pt x="124" y="216"/>
                  <a:pt x="126" y="217"/>
                </a:cubicBezTo>
                <a:cubicBezTo>
                  <a:pt x="128" y="217"/>
                  <a:pt x="130" y="217"/>
                  <a:pt x="132" y="218"/>
                </a:cubicBezTo>
                <a:cubicBezTo>
                  <a:pt x="134" y="219"/>
                  <a:pt x="134" y="221"/>
                  <a:pt x="136" y="223"/>
                </a:cubicBezTo>
                <a:cubicBezTo>
                  <a:pt x="136" y="223"/>
                  <a:pt x="136" y="220"/>
                  <a:pt x="138" y="221"/>
                </a:cubicBezTo>
                <a:cubicBezTo>
                  <a:pt x="139" y="221"/>
                  <a:pt x="140" y="223"/>
                  <a:pt x="142" y="223"/>
                </a:cubicBezTo>
                <a:cubicBezTo>
                  <a:pt x="143" y="224"/>
                  <a:pt x="144" y="222"/>
                  <a:pt x="145" y="221"/>
                </a:cubicBezTo>
                <a:cubicBezTo>
                  <a:pt x="147" y="219"/>
                  <a:pt x="148" y="221"/>
                  <a:pt x="150" y="221"/>
                </a:cubicBezTo>
                <a:cubicBezTo>
                  <a:pt x="152" y="221"/>
                  <a:pt x="153" y="219"/>
                  <a:pt x="155" y="220"/>
                </a:cubicBezTo>
                <a:cubicBezTo>
                  <a:pt x="157" y="221"/>
                  <a:pt x="158" y="222"/>
                  <a:pt x="160" y="223"/>
                </a:cubicBezTo>
                <a:cubicBezTo>
                  <a:pt x="162" y="224"/>
                  <a:pt x="161" y="223"/>
                  <a:pt x="163" y="222"/>
                </a:cubicBezTo>
                <a:cubicBezTo>
                  <a:pt x="164" y="221"/>
                  <a:pt x="168" y="222"/>
                  <a:pt x="169" y="222"/>
                </a:cubicBezTo>
                <a:cubicBezTo>
                  <a:pt x="170" y="222"/>
                  <a:pt x="172" y="220"/>
                  <a:pt x="172" y="219"/>
                </a:cubicBezTo>
                <a:cubicBezTo>
                  <a:pt x="172" y="217"/>
                  <a:pt x="169" y="217"/>
                  <a:pt x="168" y="216"/>
                </a:cubicBezTo>
                <a:cubicBezTo>
                  <a:pt x="161" y="213"/>
                  <a:pt x="171" y="214"/>
                  <a:pt x="169" y="210"/>
                </a:cubicBezTo>
                <a:cubicBezTo>
                  <a:pt x="168" y="209"/>
                  <a:pt x="166" y="209"/>
                  <a:pt x="169" y="208"/>
                </a:cubicBezTo>
                <a:cubicBezTo>
                  <a:pt x="170" y="207"/>
                  <a:pt x="172" y="208"/>
                  <a:pt x="173" y="207"/>
                </a:cubicBezTo>
                <a:cubicBezTo>
                  <a:pt x="177" y="207"/>
                  <a:pt x="166" y="202"/>
                  <a:pt x="171" y="200"/>
                </a:cubicBezTo>
                <a:cubicBezTo>
                  <a:pt x="172" y="200"/>
                  <a:pt x="174" y="200"/>
                  <a:pt x="175" y="200"/>
                </a:cubicBezTo>
                <a:cubicBezTo>
                  <a:pt x="178" y="200"/>
                  <a:pt x="180" y="200"/>
                  <a:pt x="183" y="199"/>
                </a:cubicBezTo>
                <a:cubicBezTo>
                  <a:pt x="185" y="198"/>
                  <a:pt x="187" y="198"/>
                  <a:pt x="189" y="198"/>
                </a:cubicBezTo>
                <a:cubicBezTo>
                  <a:pt x="191" y="197"/>
                  <a:pt x="193" y="196"/>
                  <a:pt x="196" y="196"/>
                </a:cubicBezTo>
                <a:cubicBezTo>
                  <a:pt x="200" y="195"/>
                  <a:pt x="204" y="194"/>
                  <a:pt x="208" y="192"/>
                </a:cubicBezTo>
                <a:cubicBezTo>
                  <a:pt x="211" y="190"/>
                  <a:pt x="217" y="190"/>
                  <a:pt x="219" y="194"/>
                </a:cubicBezTo>
                <a:cubicBezTo>
                  <a:pt x="220" y="196"/>
                  <a:pt x="219" y="196"/>
                  <a:pt x="220" y="198"/>
                </a:cubicBezTo>
                <a:cubicBezTo>
                  <a:pt x="220" y="201"/>
                  <a:pt x="224" y="198"/>
                  <a:pt x="226" y="199"/>
                </a:cubicBezTo>
                <a:cubicBezTo>
                  <a:pt x="227" y="199"/>
                  <a:pt x="226" y="200"/>
                  <a:pt x="227" y="200"/>
                </a:cubicBezTo>
                <a:cubicBezTo>
                  <a:pt x="228" y="201"/>
                  <a:pt x="228" y="200"/>
                  <a:pt x="228" y="200"/>
                </a:cubicBezTo>
                <a:cubicBezTo>
                  <a:pt x="229" y="199"/>
                  <a:pt x="230" y="200"/>
                  <a:pt x="231" y="201"/>
                </a:cubicBezTo>
                <a:cubicBezTo>
                  <a:pt x="232" y="201"/>
                  <a:pt x="232" y="201"/>
                  <a:pt x="231" y="202"/>
                </a:cubicBezTo>
                <a:cubicBezTo>
                  <a:pt x="230" y="205"/>
                  <a:pt x="237" y="203"/>
                  <a:pt x="239" y="202"/>
                </a:cubicBezTo>
                <a:cubicBezTo>
                  <a:pt x="239" y="202"/>
                  <a:pt x="248" y="197"/>
                  <a:pt x="248" y="198"/>
                </a:cubicBezTo>
                <a:cubicBezTo>
                  <a:pt x="248" y="199"/>
                  <a:pt x="246" y="201"/>
                  <a:pt x="248" y="202"/>
                </a:cubicBezTo>
                <a:cubicBezTo>
                  <a:pt x="250" y="202"/>
                  <a:pt x="251" y="203"/>
                  <a:pt x="252" y="204"/>
                </a:cubicBezTo>
                <a:cubicBezTo>
                  <a:pt x="255" y="207"/>
                  <a:pt x="256" y="210"/>
                  <a:pt x="258" y="213"/>
                </a:cubicBezTo>
                <a:cubicBezTo>
                  <a:pt x="260" y="216"/>
                  <a:pt x="261" y="219"/>
                  <a:pt x="263" y="221"/>
                </a:cubicBezTo>
                <a:cubicBezTo>
                  <a:pt x="266" y="224"/>
                  <a:pt x="266" y="217"/>
                  <a:pt x="269" y="220"/>
                </a:cubicBezTo>
                <a:cubicBezTo>
                  <a:pt x="273" y="224"/>
                  <a:pt x="275" y="222"/>
                  <a:pt x="280" y="221"/>
                </a:cubicBezTo>
                <a:cubicBezTo>
                  <a:pt x="282" y="220"/>
                  <a:pt x="283" y="223"/>
                  <a:pt x="284" y="224"/>
                </a:cubicBezTo>
                <a:cubicBezTo>
                  <a:pt x="285" y="226"/>
                  <a:pt x="287" y="226"/>
                  <a:pt x="288" y="228"/>
                </a:cubicBezTo>
                <a:cubicBezTo>
                  <a:pt x="289" y="230"/>
                  <a:pt x="291" y="230"/>
                  <a:pt x="293" y="230"/>
                </a:cubicBezTo>
                <a:cubicBezTo>
                  <a:pt x="296" y="229"/>
                  <a:pt x="295" y="230"/>
                  <a:pt x="296" y="231"/>
                </a:cubicBezTo>
                <a:cubicBezTo>
                  <a:pt x="298" y="235"/>
                  <a:pt x="304" y="230"/>
                  <a:pt x="307" y="230"/>
                </a:cubicBezTo>
                <a:cubicBezTo>
                  <a:pt x="310" y="229"/>
                  <a:pt x="313" y="226"/>
                  <a:pt x="316" y="225"/>
                </a:cubicBezTo>
                <a:cubicBezTo>
                  <a:pt x="320" y="222"/>
                  <a:pt x="322" y="222"/>
                  <a:pt x="327" y="223"/>
                </a:cubicBezTo>
                <a:cubicBezTo>
                  <a:pt x="329" y="223"/>
                  <a:pt x="329" y="224"/>
                  <a:pt x="331" y="226"/>
                </a:cubicBezTo>
                <a:cubicBezTo>
                  <a:pt x="332" y="227"/>
                  <a:pt x="334" y="227"/>
                  <a:pt x="336" y="227"/>
                </a:cubicBezTo>
                <a:cubicBezTo>
                  <a:pt x="338" y="227"/>
                  <a:pt x="339" y="228"/>
                  <a:pt x="341" y="228"/>
                </a:cubicBezTo>
                <a:cubicBezTo>
                  <a:pt x="343" y="230"/>
                  <a:pt x="344" y="228"/>
                  <a:pt x="346" y="227"/>
                </a:cubicBezTo>
                <a:cubicBezTo>
                  <a:pt x="349" y="224"/>
                  <a:pt x="344" y="222"/>
                  <a:pt x="346" y="219"/>
                </a:cubicBezTo>
                <a:cubicBezTo>
                  <a:pt x="347" y="217"/>
                  <a:pt x="351" y="213"/>
                  <a:pt x="353" y="214"/>
                </a:cubicBezTo>
                <a:cubicBezTo>
                  <a:pt x="357" y="216"/>
                  <a:pt x="362" y="216"/>
                  <a:pt x="366" y="218"/>
                </a:cubicBezTo>
                <a:cubicBezTo>
                  <a:pt x="368" y="219"/>
                  <a:pt x="367" y="221"/>
                  <a:pt x="368" y="222"/>
                </a:cubicBezTo>
                <a:cubicBezTo>
                  <a:pt x="369" y="225"/>
                  <a:pt x="371" y="225"/>
                  <a:pt x="374" y="226"/>
                </a:cubicBezTo>
                <a:cubicBezTo>
                  <a:pt x="378" y="227"/>
                  <a:pt x="382" y="224"/>
                  <a:pt x="386" y="225"/>
                </a:cubicBezTo>
                <a:cubicBezTo>
                  <a:pt x="387" y="225"/>
                  <a:pt x="389" y="225"/>
                  <a:pt x="390" y="226"/>
                </a:cubicBezTo>
                <a:cubicBezTo>
                  <a:pt x="392" y="227"/>
                  <a:pt x="394" y="227"/>
                  <a:pt x="396" y="229"/>
                </a:cubicBezTo>
                <a:cubicBezTo>
                  <a:pt x="401" y="233"/>
                  <a:pt x="409" y="233"/>
                  <a:pt x="415" y="231"/>
                </a:cubicBezTo>
                <a:cubicBezTo>
                  <a:pt x="419" y="230"/>
                  <a:pt x="422" y="228"/>
                  <a:pt x="426" y="227"/>
                </a:cubicBezTo>
                <a:cubicBezTo>
                  <a:pt x="428" y="225"/>
                  <a:pt x="431" y="227"/>
                  <a:pt x="433" y="227"/>
                </a:cubicBezTo>
                <a:cubicBezTo>
                  <a:pt x="435" y="228"/>
                  <a:pt x="436" y="226"/>
                  <a:pt x="438" y="227"/>
                </a:cubicBezTo>
                <a:cubicBezTo>
                  <a:pt x="439" y="228"/>
                  <a:pt x="443" y="231"/>
                  <a:pt x="445" y="230"/>
                </a:cubicBezTo>
                <a:cubicBezTo>
                  <a:pt x="446" y="230"/>
                  <a:pt x="448" y="229"/>
                  <a:pt x="449" y="228"/>
                </a:cubicBezTo>
                <a:cubicBezTo>
                  <a:pt x="452" y="227"/>
                  <a:pt x="453" y="227"/>
                  <a:pt x="453" y="225"/>
                </a:cubicBezTo>
                <a:cubicBezTo>
                  <a:pt x="453" y="221"/>
                  <a:pt x="456" y="217"/>
                  <a:pt x="458" y="215"/>
                </a:cubicBezTo>
                <a:cubicBezTo>
                  <a:pt x="459" y="214"/>
                  <a:pt x="460" y="212"/>
                  <a:pt x="459" y="211"/>
                </a:cubicBezTo>
                <a:cubicBezTo>
                  <a:pt x="458" y="210"/>
                  <a:pt x="455" y="210"/>
                  <a:pt x="457" y="208"/>
                </a:cubicBezTo>
                <a:cubicBezTo>
                  <a:pt x="460" y="205"/>
                  <a:pt x="465" y="205"/>
                  <a:pt x="470" y="204"/>
                </a:cubicBezTo>
                <a:cubicBezTo>
                  <a:pt x="472" y="204"/>
                  <a:pt x="474" y="204"/>
                  <a:pt x="476" y="205"/>
                </a:cubicBezTo>
                <a:cubicBezTo>
                  <a:pt x="478" y="206"/>
                  <a:pt x="481" y="206"/>
                  <a:pt x="483" y="207"/>
                </a:cubicBezTo>
                <a:cubicBezTo>
                  <a:pt x="486" y="208"/>
                  <a:pt x="487" y="212"/>
                  <a:pt x="489" y="215"/>
                </a:cubicBezTo>
                <a:cubicBezTo>
                  <a:pt x="490" y="218"/>
                  <a:pt x="492" y="221"/>
                  <a:pt x="493" y="224"/>
                </a:cubicBezTo>
                <a:cubicBezTo>
                  <a:pt x="493" y="225"/>
                  <a:pt x="493" y="227"/>
                  <a:pt x="494" y="229"/>
                </a:cubicBezTo>
                <a:cubicBezTo>
                  <a:pt x="494" y="230"/>
                  <a:pt x="497" y="230"/>
                  <a:pt x="498" y="230"/>
                </a:cubicBezTo>
                <a:cubicBezTo>
                  <a:pt x="502" y="231"/>
                  <a:pt x="507" y="233"/>
                  <a:pt x="508" y="237"/>
                </a:cubicBezTo>
                <a:cubicBezTo>
                  <a:pt x="509" y="240"/>
                  <a:pt x="510" y="242"/>
                  <a:pt x="514" y="242"/>
                </a:cubicBezTo>
                <a:cubicBezTo>
                  <a:pt x="515" y="242"/>
                  <a:pt x="517" y="242"/>
                  <a:pt x="518" y="242"/>
                </a:cubicBezTo>
                <a:cubicBezTo>
                  <a:pt x="520" y="242"/>
                  <a:pt x="520" y="240"/>
                  <a:pt x="522" y="240"/>
                </a:cubicBezTo>
                <a:cubicBezTo>
                  <a:pt x="525" y="240"/>
                  <a:pt x="528" y="237"/>
                  <a:pt x="530" y="241"/>
                </a:cubicBezTo>
                <a:cubicBezTo>
                  <a:pt x="530" y="243"/>
                  <a:pt x="530" y="243"/>
                  <a:pt x="529" y="244"/>
                </a:cubicBezTo>
                <a:cubicBezTo>
                  <a:pt x="527" y="246"/>
                  <a:pt x="527" y="247"/>
                  <a:pt x="526" y="249"/>
                </a:cubicBezTo>
                <a:cubicBezTo>
                  <a:pt x="525" y="252"/>
                  <a:pt x="523" y="255"/>
                  <a:pt x="521" y="258"/>
                </a:cubicBezTo>
                <a:cubicBezTo>
                  <a:pt x="520" y="260"/>
                  <a:pt x="519" y="259"/>
                  <a:pt x="518" y="258"/>
                </a:cubicBezTo>
                <a:cubicBezTo>
                  <a:pt x="516" y="257"/>
                  <a:pt x="516" y="258"/>
                  <a:pt x="514" y="259"/>
                </a:cubicBezTo>
                <a:cubicBezTo>
                  <a:pt x="513" y="259"/>
                  <a:pt x="511" y="260"/>
                  <a:pt x="511" y="260"/>
                </a:cubicBezTo>
                <a:cubicBezTo>
                  <a:pt x="510" y="261"/>
                  <a:pt x="513" y="265"/>
                  <a:pt x="513" y="267"/>
                </a:cubicBezTo>
                <a:cubicBezTo>
                  <a:pt x="512" y="268"/>
                  <a:pt x="512" y="270"/>
                  <a:pt x="512" y="271"/>
                </a:cubicBezTo>
                <a:cubicBezTo>
                  <a:pt x="511" y="273"/>
                  <a:pt x="509" y="272"/>
                  <a:pt x="509" y="274"/>
                </a:cubicBezTo>
                <a:cubicBezTo>
                  <a:pt x="511" y="273"/>
                  <a:pt x="512" y="274"/>
                  <a:pt x="514" y="272"/>
                </a:cubicBezTo>
                <a:cubicBezTo>
                  <a:pt x="515" y="270"/>
                  <a:pt x="517" y="272"/>
                  <a:pt x="519" y="272"/>
                </a:cubicBezTo>
                <a:cubicBezTo>
                  <a:pt x="523" y="274"/>
                  <a:pt x="527" y="272"/>
                  <a:pt x="531" y="269"/>
                </a:cubicBezTo>
                <a:cubicBezTo>
                  <a:pt x="534" y="266"/>
                  <a:pt x="537" y="262"/>
                  <a:pt x="540" y="259"/>
                </a:cubicBezTo>
                <a:cubicBezTo>
                  <a:pt x="543" y="255"/>
                  <a:pt x="546" y="251"/>
                  <a:pt x="549" y="247"/>
                </a:cubicBezTo>
                <a:cubicBezTo>
                  <a:pt x="554" y="240"/>
                  <a:pt x="559" y="235"/>
                  <a:pt x="558" y="226"/>
                </a:cubicBezTo>
                <a:cubicBezTo>
                  <a:pt x="558" y="222"/>
                  <a:pt x="559" y="220"/>
                  <a:pt x="561" y="217"/>
                </a:cubicBezTo>
                <a:cubicBezTo>
                  <a:pt x="562" y="215"/>
                  <a:pt x="562" y="214"/>
                  <a:pt x="563" y="212"/>
                </a:cubicBezTo>
                <a:cubicBezTo>
                  <a:pt x="563" y="212"/>
                  <a:pt x="563" y="211"/>
                  <a:pt x="563" y="210"/>
                </a:cubicBezTo>
                <a:cubicBezTo>
                  <a:pt x="563" y="209"/>
                  <a:pt x="561" y="208"/>
                  <a:pt x="561" y="207"/>
                </a:cubicBezTo>
                <a:cubicBezTo>
                  <a:pt x="561" y="207"/>
                  <a:pt x="563" y="208"/>
                  <a:pt x="563" y="207"/>
                </a:cubicBezTo>
                <a:cubicBezTo>
                  <a:pt x="562" y="206"/>
                  <a:pt x="562" y="205"/>
                  <a:pt x="561" y="205"/>
                </a:cubicBezTo>
                <a:cubicBezTo>
                  <a:pt x="560" y="204"/>
                  <a:pt x="558" y="201"/>
                  <a:pt x="557" y="200"/>
                </a:cubicBezTo>
                <a:cubicBezTo>
                  <a:pt x="556" y="200"/>
                  <a:pt x="551" y="198"/>
                  <a:pt x="550" y="199"/>
                </a:cubicBezTo>
                <a:cubicBezTo>
                  <a:pt x="550" y="200"/>
                  <a:pt x="551" y="201"/>
                  <a:pt x="550" y="201"/>
                </a:cubicBezTo>
                <a:cubicBezTo>
                  <a:pt x="548" y="201"/>
                  <a:pt x="548" y="203"/>
                  <a:pt x="547" y="203"/>
                </a:cubicBezTo>
                <a:cubicBezTo>
                  <a:pt x="545" y="205"/>
                  <a:pt x="544" y="202"/>
                  <a:pt x="544" y="201"/>
                </a:cubicBezTo>
                <a:cubicBezTo>
                  <a:pt x="544" y="199"/>
                  <a:pt x="546" y="198"/>
                  <a:pt x="543" y="199"/>
                </a:cubicBezTo>
                <a:cubicBezTo>
                  <a:pt x="540" y="200"/>
                  <a:pt x="544" y="202"/>
                  <a:pt x="540" y="202"/>
                </a:cubicBezTo>
                <a:cubicBezTo>
                  <a:pt x="539" y="202"/>
                  <a:pt x="541" y="197"/>
                  <a:pt x="540" y="196"/>
                </a:cubicBezTo>
                <a:cubicBezTo>
                  <a:pt x="540" y="197"/>
                  <a:pt x="529" y="197"/>
                  <a:pt x="534" y="194"/>
                </a:cubicBezTo>
                <a:cubicBezTo>
                  <a:pt x="538" y="191"/>
                  <a:pt x="542" y="188"/>
                  <a:pt x="546" y="185"/>
                </a:cubicBezTo>
                <a:cubicBezTo>
                  <a:pt x="547" y="184"/>
                  <a:pt x="548" y="182"/>
                  <a:pt x="549" y="181"/>
                </a:cubicBezTo>
                <a:cubicBezTo>
                  <a:pt x="552" y="179"/>
                  <a:pt x="555" y="177"/>
                  <a:pt x="557" y="175"/>
                </a:cubicBezTo>
                <a:cubicBezTo>
                  <a:pt x="558" y="174"/>
                  <a:pt x="559" y="172"/>
                  <a:pt x="561" y="171"/>
                </a:cubicBezTo>
                <a:cubicBezTo>
                  <a:pt x="563" y="169"/>
                  <a:pt x="565" y="167"/>
                  <a:pt x="567" y="165"/>
                </a:cubicBezTo>
                <a:cubicBezTo>
                  <a:pt x="571" y="162"/>
                  <a:pt x="577" y="162"/>
                  <a:pt x="582" y="162"/>
                </a:cubicBezTo>
                <a:cubicBezTo>
                  <a:pt x="583" y="162"/>
                  <a:pt x="584" y="162"/>
                  <a:pt x="585" y="162"/>
                </a:cubicBezTo>
                <a:cubicBezTo>
                  <a:pt x="586" y="163"/>
                  <a:pt x="586" y="164"/>
                  <a:pt x="587" y="164"/>
                </a:cubicBezTo>
                <a:cubicBezTo>
                  <a:pt x="588" y="163"/>
                  <a:pt x="590" y="163"/>
                  <a:pt x="591" y="162"/>
                </a:cubicBezTo>
                <a:cubicBezTo>
                  <a:pt x="592" y="162"/>
                  <a:pt x="593" y="163"/>
                  <a:pt x="594" y="163"/>
                </a:cubicBezTo>
                <a:cubicBezTo>
                  <a:pt x="595" y="163"/>
                  <a:pt x="596" y="163"/>
                  <a:pt x="597" y="163"/>
                </a:cubicBezTo>
                <a:cubicBezTo>
                  <a:pt x="597" y="162"/>
                  <a:pt x="598" y="163"/>
                  <a:pt x="599" y="163"/>
                </a:cubicBezTo>
                <a:cubicBezTo>
                  <a:pt x="601" y="163"/>
                  <a:pt x="601" y="160"/>
                  <a:pt x="604" y="160"/>
                </a:cubicBezTo>
                <a:cubicBezTo>
                  <a:pt x="605" y="160"/>
                  <a:pt x="607" y="160"/>
                  <a:pt x="608" y="160"/>
                </a:cubicBezTo>
                <a:cubicBezTo>
                  <a:pt x="609" y="161"/>
                  <a:pt x="610" y="162"/>
                  <a:pt x="611" y="162"/>
                </a:cubicBezTo>
                <a:cubicBezTo>
                  <a:pt x="612" y="163"/>
                  <a:pt x="616" y="161"/>
                  <a:pt x="616" y="164"/>
                </a:cubicBezTo>
                <a:cubicBezTo>
                  <a:pt x="616" y="164"/>
                  <a:pt x="613" y="164"/>
                  <a:pt x="613" y="165"/>
                </a:cubicBezTo>
                <a:cubicBezTo>
                  <a:pt x="612" y="167"/>
                  <a:pt x="616" y="166"/>
                  <a:pt x="616" y="166"/>
                </a:cubicBezTo>
                <a:cubicBezTo>
                  <a:pt x="618" y="166"/>
                  <a:pt x="620" y="166"/>
                  <a:pt x="621" y="166"/>
                </a:cubicBezTo>
                <a:cubicBezTo>
                  <a:pt x="622" y="165"/>
                  <a:pt x="622" y="165"/>
                  <a:pt x="623" y="164"/>
                </a:cubicBezTo>
                <a:cubicBezTo>
                  <a:pt x="624" y="164"/>
                  <a:pt x="625" y="165"/>
                  <a:pt x="627" y="165"/>
                </a:cubicBezTo>
                <a:cubicBezTo>
                  <a:pt x="628" y="165"/>
                  <a:pt x="635" y="163"/>
                  <a:pt x="631" y="162"/>
                </a:cubicBezTo>
                <a:cubicBezTo>
                  <a:pt x="629" y="162"/>
                  <a:pt x="628" y="163"/>
                  <a:pt x="628" y="160"/>
                </a:cubicBezTo>
                <a:cubicBezTo>
                  <a:pt x="628" y="159"/>
                  <a:pt x="630" y="156"/>
                  <a:pt x="631" y="155"/>
                </a:cubicBezTo>
                <a:cubicBezTo>
                  <a:pt x="633" y="154"/>
                  <a:pt x="634" y="153"/>
                  <a:pt x="636" y="151"/>
                </a:cubicBezTo>
                <a:cubicBezTo>
                  <a:pt x="637" y="150"/>
                  <a:pt x="639" y="150"/>
                  <a:pt x="640" y="148"/>
                </a:cubicBezTo>
                <a:cubicBezTo>
                  <a:pt x="641" y="146"/>
                  <a:pt x="642" y="145"/>
                  <a:pt x="644" y="145"/>
                </a:cubicBezTo>
                <a:cubicBezTo>
                  <a:pt x="646" y="145"/>
                  <a:pt x="649" y="144"/>
                  <a:pt x="651" y="144"/>
                </a:cubicBezTo>
                <a:cubicBezTo>
                  <a:pt x="653" y="144"/>
                  <a:pt x="654" y="146"/>
                  <a:pt x="655" y="146"/>
                </a:cubicBezTo>
                <a:cubicBezTo>
                  <a:pt x="656" y="145"/>
                  <a:pt x="657" y="143"/>
                  <a:pt x="658" y="144"/>
                </a:cubicBezTo>
                <a:cubicBezTo>
                  <a:pt x="659" y="145"/>
                  <a:pt x="656" y="148"/>
                  <a:pt x="656" y="149"/>
                </a:cubicBezTo>
                <a:cubicBezTo>
                  <a:pt x="656" y="151"/>
                  <a:pt x="657" y="149"/>
                  <a:pt x="659" y="150"/>
                </a:cubicBezTo>
                <a:cubicBezTo>
                  <a:pt x="659" y="150"/>
                  <a:pt x="657" y="152"/>
                  <a:pt x="657" y="153"/>
                </a:cubicBezTo>
                <a:cubicBezTo>
                  <a:pt x="657" y="154"/>
                  <a:pt x="664" y="149"/>
                  <a:pt x="664" y="149"/>
                </a:cubicBezTo>
                <a:cubicBezTo>
                  <a:pt x="665" y="148"/>
                  <a:pt x="666" y="147"/>
                  <a:pt x="668" y="146"/>
                </a:cubicBezTo>
                <a:cubicBezTo>
                  <a:pt x="669" y="145"/>
                  <a:pt x="672" y="147"/>
                  <a:pt x="672" y="145"/>
                </a:cubicBezTo>
                <a:cubicBezTo>
                  <a:pt x="671" y="143"/>
                  <a:pt x="672" y="139"/>
                  <a:pt x="675" y="139"/>
                </a:cubicBezTo>
                <a:cubicBezTo>
                  <a:pt x="676" y="138"/>
                  <a:pt x="678" y="137"/>
                  <a:pt x="679" y="138"/>
                </a:cubicBezTo>
                <a:cubicBezTo>
                  <a:pt x="680" y="138"/>
                  <a:pt x="682" y="140"/>
                  <a:pt x="683" y="139"/>
                </a:cubicBezTo>
                <a:cubicBezTo>
                  <a:pt x="681" y="140"/>
                  <a:pt x="678" y="139"/>
                  <a:pt x="677" y="142"/>
                </a:cubicBezTo>
                <a:cubicBezTo>
                  <a:pt x="677" y="143"/>
                  <a:pt x="677" y="144"/>
                  <a:pt x="677" y="145"/>
                </a:cubicBezTo>
                <a:cubicBezTo>
                  <a:pt x="677" y="146"/>
                  <a:pt x="675" y="146"/>
                  <a:pt x="676" y="147"/>
                </a:cubicBezTo>
                <a:cubicBezTo>
                  <a:pt x="676" y="148"/>
                  <a:pt x="677" y="148"/>
                  <a:pt x="676" y="149"/>
                </a:cubicBezTo>
                <a:cubicBezTo>
                  <a:pt x="675" y="149"/>
                  <a:pt x="674" y="150"/>
                  <a:pt x="675" y="151"/>
                </a:cubicBezTo>
                <a:cubicBezTo>
                  <a:pt x="675" y="151"/>
                  <a:pt x="669" y="153"/>
                  <a:pt x="669" y="154"/>
                </a:cubicBezTo>
                <a:cubicBezTo>
                  <a:pt x="667" y="155"/>
                  <a:pt x="666" y="157"/>
                  <a:pt x="664" y="158"/>
                </a:cubicBezTo>
                <a:cubicBezTo>
                  <a:pt x="662" y="160"/>
                  <a:pt x="660" y="161"/>
                  <a:pt x="658" y="163"/>
                </a:cubicBezTo>
                <a:cubicBezTo>
                  <a:pt x="654" y="166"/>
                  <a:pt x="651" y="173"/>
                  <a:pt x="646" y="173"/>
                </a:cubicBezTo>
                <a:cubicBezTo>
                  <a:pt x="645" y="173"/>
                  <a:pt x="641" y="174"/>
                  <a:pt x="641" y="175"/>
                </a:cubicBezTo>
                <a:cubicBezTo>
                  <a:pt x="641" y="178"/>
                  <a:pt x="641" y="179"/>
                  <a:pt x="638" y="181"/>
                </a:cubicBezTo>
                <a:cubicBezTo>
                  <a:pt x="634" y="184"/>
                  <a:pt x="634" y="190"/>
                  <a:pt x="635" y="195"/>
                </a:cubicBezTo>
                <a:cubicBezTo>
                  <a:pt x="636" y="200"/>
                  <a:pt x="635" y="206"/>
                  <a:pt x="638" y="210"/>
                </a:cubicBezTo>
                <a:cubicBezTo>
                  <a:pt x="639" y="212"/>
                  <a:pt x="639" y="215"/>
                  <a:pt x="639" y="217"/>
                </a:cubicBezTo>
                <a:cubicBezTo>
                  <a:pt x="639" y="217"/>
                  <a:pt x="639" y="219"/>
                  <a:pt x="640" y="219"/>
                </a:cubicBezTo>
                <a:cubicBezTo>
                  <a:pt x="641" y="219"/>
                  <a:pt x="639" y="222"/>
                  <a:pt x="640" y="222"/>
                </a:cubicBezTo>
                <a:cubicBezTo>
                  <a:pt x="640" y="222"/>
                  <a:pt x="645" y="218"/>
                  <a:pt x="645" y="217"/>
                </a:cubicBezTo>
                <a:cubicBezTo>
                  <a:pt x="647" y="215"/>
                  <a:pt x="648" y="213"/>
                  <a:pt x="649" y="210"/>
                </a:cubicBezTo>
                <a:cubicBezTo>
                  <a:pt x="650" y="208"/>
                  <a:pt x="654" y="206"/>
                  <a:pt x="655" y="206"/>
                </a:cubicBezTo>
                <a:cubicBezTo>
                  <a:pt x="658" y="208"/>
                  <a:pt x="655" y="202"/>
                  <a:pt x="656" y="201"/>
                </a:cubicBezTo>
                <a:cubicBezTo>
                  <a:pt x="658" y="198"/>
                  <a:pt x="659" y="197"/>
                  <a:pt x="662" y="197"/>
                </a:cubicBezTo>
                <a:cubicBezTo>
                  <a:pt x="665" y="197"/>
                  <a:pt x="669" y="197"/>
                  <a:pt x="667" y="194"/>
                </a:cubicBezTo>
                <a:cubicBezTo>
                  <a:pt x="664" y="191"/>
                  <a:pt x="666" y="188"/>
                  <a:pt x="669" y="186"/>
                </a:cubicBezTo>
                <a:cubicBezTo>
                  <a:pt x="670" y="185"/>
                  <a:pt x="670" y="187"/>
                  <a:pt x="671" y="187"/>
                </a:cubicBezTo>
                <a:cubicBezTo>
                  <a:pt x="673" y="187"/>
                  <a:pt x="673" y="184"/>
                  <a:pt x="673" y="183"/>
                </a:cubicBezTo>
                <a:cubicBezTo>
                  <a:pt x="671" y="181"/>
                  <a:pt x="669" y="180"/>
                  <a:pt x="671" y="177"/>
                </a:cubicBezTo>
                <a:cubicBezTo>
                  <a:pt x="671" y="177"/>
                  <a:pt x="674" y="176"/>
                  <a:pt x="673" y="175"/>
                </a:cubicBezTo>
                <a:cubicBezTo>
                  <a:pt x="672" y="175"/>
                  <a:pt x="671" y="173"/>
                  <a:pt x="670" y="173"/>
                </a:cubicBezTo>
                <a:cubicBezTo>
                  <a:pt x="669" y="173"/>
                  <a:pt x="670" y="174"/>
                  <a:pt x="669" y="174"/>
                </a:cubicBezTo>
                <a:cubicBezTo>
                  <a:pt x="667" y="174"/>
                  <a:pt x="666" y="173"/>
                  <a:pt x="667" y="171"/>
                </a:cubicBezTo>
                <a:cubicBezTo>
                  <a:pt x="668" y="169"/>
                  <a:pt x="670" y="168"/>
                  <a:pt x="672" y="165"/>
                </a:cubicBezTo>
                <a:cubicBezTo>
                  <a:pt x="673" y="163"/>
                  <a:pt x="673" y="160"/>
                  <a:pt x="676" y="158"/>
                </a:cubicBezTo>
                <a:cubicBezTo>
                  <a:pt x="677" y="157"/>
                  <a:pt x="677" y="159"/>
                  <a:pt x="677" y="159"/>
                </a:cubicBezTo>
                <a:cubicBezTo>
                  <a:pt x="679" y="159"/>
                  <a:pt x="679" y="157"/>
                  <a:pt x="680" y="158"/>
                </a:cubicBezTo>
                <a:cubicBezTo>
                  <a:pt x="681" y="158"/>
                  <a:pt x="681" y="159"/>
                  <a:pt x="682" y="158"/>
                </a:cubicBezTo>
                <a:cubicBezTo>
                  <a:pt x="684" y="157"/>
                  <a:pt x="685" y="156"/>
                  <a:pt x="687" y="155"/>
                </a:cubicBezTo>
                <a:cubicBezTo>
                  <a:pt x="690" y="154"/>
                  <a:pt x="686" y="158"/>
                  <a:pt x="688" y="159"/>
                </a:cubicBezTo>
                <a:cubicBezTo>
                  <a:pt x="688" y="160"/>
                  <a:pt x="692" y="156"/>
                  <a:pt x="693" y="156"/>
                </a:cubicBezTo>
                <a:cubicBezTo>
                  <a:pt x="695" y="155"/>
                  <a:pt x="697" y="154"/>
                  <a:pt x="700" y="154"/>
                </a:cubicBezTo>
                <a:cubicBezTo>
                  <a:pt x="702" y="154"/>
                  <a:pt x="704" y="154"/>
                  <a:pt x="705" y="156"/>
                </a:cubicBezTo>
                <a:cubicBezTo>
                  <a:pt x="706" y="156"/>
                  <a:pt x="707" y="157"/>
                  <a:pt x="708" y="158"/>
                </a:cubicBezTo>
                <a:cubicBezTo>
                  <a:pt x="709" y="159"/>
                  <a:pt x="709" y="156"/>
                  <a:pt x="710" y="156"/>
                </a:cubicBezTo>
                <a:cubicBezTo>
                  <a:pt x="718" y="149"/>
                  <a:pt x="727" y="146"/>
                  <a:pt x="736" y="142"/>
                </a:cubicBezTo>
                <a:cubicBezTo>
                  <a:pt x="738" y="141"/>
                  <a:pt x="741" y="140"/>
                  <a:pt x="742" y="138"/>
                </a:cubicBezTo>
                <a:cubicBezTo>
                  <a:pt x="743" y="136"/>
                  <a:pt x="743" y="139"/>
                  <a:pt x="745" y="139"/>
                </a:cubicBezTo>
                <a:cubicBezTo>
                  <a:pt x="746" y="139"/>
                  <a:pt x="748" y="139"/>
                  <a:pt x="749" y="139"/>
                </a:cubicBezTo>
                <a:cubicBezTo>
                  <a:pt x="750" y="140"/>
                  <a:pt x="751" y="141"/>
                  <a:pt x="752" y="141"/>
                </a:cubicBezTo>
                <a:cubicBezTo>
                  <a:pt x="755" y="141"/>
                  <a:pt x="755" y="137"/>
                  <a:pt x="754" y="135"/>
                </a:cubicBezTo>
                <a:cubicBezTo>
                  <a:pt x="754" y="134"/>
                  <a:pt x="750" y="132"/>
                  <a:pt x="751" y="131"/>
                </a:cubicBezTo>
                <a:cubicBezTo>
                  <a:pt x="751" y="130"/>
                  <a:pt x="749" y="125"/>
                  <a:pt x="748" y="126"/>
                </a:cubicBezTo>
                <a:cubicBezTo>
                  <a:pt x="748" y="127"/>
                  <a:pt x="746" y="125"/>
                  <a:pt x="745" y="125"/>
                </a:cubicBezTo>
                <a:cubicBezTo>
                  <a:pt x="744" y="124"/>
                  <a:pt x="745" y="123"/>
                  <a:pt x="744" y="122"/>
                </a:cubicBezTo>
                <a:cubicBezTo>
                  <a:pt x="744" y="121"/>
                  <a:pt x="741" y="122"/>
                  <a:pt x="741" y="122"/>
                </a:cubicBezTo>
                <a:cubicBezTo>
                  <a:pt x="740" y="123"/>
                  <a:pt x="737" y="122"/>
                  <a:pt x="738" y="121"/>
                </a:cubicBezTo>
                <a:cubicBezTo>
                  <a:pt x="738" y="120"/>
                  <a:pt x="741" y="121"/>
                  <a:pt x="742" y="121"/>
                </a:cubicBezTo>
                <a:cubicBezTo>
                  <a:pt x="742" y="120"/>
                  <a:pt x="739" y="120"/>
                  <a:pt x="739" y="120"/>
                </a:cubicBezTo>
                <a:cubicBezTo>
                  <a:pt x="739" y="117"/>
                  <a:pt x="747" y="122"/>
                  <a:pt x="748" y="122"/>
                </a:cubicBezTo>
                <a:cubicBezTo>
                  <a:pt x="750" y="123"/>
                  <a:pt x="756" y="121"/>
                  <a:pt x="758" y="119"/>
                </a:cubicBezTo>
                <a:cubicBezTo>
                  <a:pt x="759" y="118"/>
                  <a:pt x="757" y="118"/>
                  <a:pt x="757" y="117"/>
                </a:cubicBezTo>
                <a:cubicBezTo>
                  <a:pt x="757" y="117"/>
                  <a:pt x="761" y="117"/>
                  <a:pt x="761" y="115"/>
                </a:cubicBezTo>
                <a:cubicBezTo>
                  <a:pt x="760" y="114"/>
                  <a:pt x="758" y="113"/>
                  <a:pt x="759" y="112"/>
                </a:cubicBezTo>
                <a:cubicBezTo>
                  <a:pt x="759" y="111"/>
                  <a:pt x="761" y="109"/>
                  <a:pt x="761" y="109"/>
                </a:cubicBezTo>
                <a:cubicBezTo>
                  <a:pt x="762" y="109"/>
                  <a:pt x="766" y="110"/>
                  <a:pt x="766" y="109"/>
                </a:cubicBezTo>
                <a:cubicBezTo>
                  <a:pt x="765" y="110"/>
                  <a:pt x="762" y="111"/>
                  <a:pt x="763" y="112"/>
                </a:cubicBezTo>
                <a:cubicBezTo>
                  <a:pt x="764" y="113"/>
                  <a:pt x="765" y="114"/>
                  <a:pt x="765" y="114"/>
                </a:cubicBezTo>
                <a:cubicBezTo>
                  <a:pt x="765" y="115"/>
                  <a:pt x="764" y="116"/>
                  <a:pt x="765" y="116"/>
                </a:cubicBezTo>
                <a:cubicBezTo>
                  <a:pt x="767" y="116"/>
                  <a:pt x="769" y="115"/>
                  <a:pt x="771" y="115"/>
                </a:cubicBezTo>
                <a:cubicBezTo>
                  <a:pt x="773" y="115"/>
                  <a:pt x="775" y="115"/>
                  <a:pt x="777" y="116"/>
                </a:cubicBezTo>
                <a:cubicBezTo>
                  <a:pt x="778" y="117"/>
                  <a:pt x="778" y="117"/>
                  <a:pt x="778" y="119"/>
                </a:cubicBezTo>
                <a:cubicBezTo>
                  <a:pt x="778" y="120"/>
                  <a:pt x="782" y="121"/>
                  <a:pt x="783" y="121"/>
                </a:cubicBezTo>
                <a:cubicBezTo>
                  <a:pt x="784" y="122"/>
                  <a:pt x="790" y="126"/>
                  <a:pt x="791" y="124"/>
                </a:cubicBezTo>
                <a:cubicBezTo>
                  <a:pt x="790" y="127"/>
                  <a:pt x="796" y="124"/>
                  <a:pt x="796" y="124"/>
                </a:cubicBezTo>
                <a:cubicBezTo>
                  <a:pt x="796" y="123"/>
                  <a:pt x="792" y="123"/>
                  <a:pt x="793" y="122"/>
                </a:cubicBezTo>
                <a:cubicBezTo>
                  <a:pt x="793" y="120"/>
                  <a:pt x="796" y="122"/>
                  <a:pt x="796" y="122"/>
                </a:cubicBezTo>
                <a:cubicBezTo>
                  <a:pt x="796" y="120"/>
                  <a:pt x="795" y="122"/>
                  <a:pt x="796" y="119"/>
                </a:cubicBezTo>
                <a:cubicBezTo>
                  <a:pt x="796" y="118"/>
                  <a:pt x="796" y="117"/>
                  <a:pt x="796" y="116"/>
                </a:cubicBezTo>
                <a:cubicBezTo>
                  <a:pt x="795" y="115"/>
                  <a:pt x="794" y="115"/>
                  <a:pt x="794" y="114"/>
                </a:cubicBezTo>
                <a:cubicBezTo>
                  <a:pt x="794" y="114"/>
                  <a:pt x="801" y="116"/>
                  <a:pt x="802" y="115"/>
                </a:cubicBezTo>
                <a:cubicBezTo>
                  <a:pt x="802" y="115"/>
                  <a:pt x="801" y="114"/>
                  <a:pt x="800" y="114"/>
                </a:cubicBezTo>
                <a:cubicBezTo>
                  <a:pt x="801" y="114"/>
                  <a:pt x="804" y="115"/>
                  <a:pt x="805" y="114"/>
                </a:cubicBezTo>
                <a:cubicBezTo>
                  <a:pt x="805" y="113"/>
                  <a:pt x="805" y="112"/>
                  <a:pt x="806" y="111"/>
                </a:cubicBezTo>
                <a:cubicBezTo>
                  <a:pt x="806" y="111"/>
                  <a:pt x="809" y="111"/>
                  <a:pt x="809" y="111"/>
                </a:cubicBezTo>
                <a:cubicBezTo>
                  <a:pt x="809" y="111"/>
                  <a:pt x="808" y="111"/>
                  <a:pt x="808" y="111"/>
                </a:cubicBezTo>
                <a:cubicBezTo>
                  <a:pt x="807" y="110"/>
                  <a:pt x="810" y="111"/>
                  <a:pt x="808" y="111"/>
                </a:cubicBezTo>
                <a:close/>
                <a:moveTo>
                  <a:pt x="405" y="192"/>
                </a:moveTo>
                <a:cubicBezTo>
                  <a:pt x="404" y="195"/>
                  <a:pt x="404" y="198"/>
                  <a:pt x="403" y="201"/>
                </a:cubicBezTo>
                <a:cubicBezTo>
                  <a:pt x="402" y="203"/>
                  <a:pt x="399" y="202"/>
                  <a:pt x="399" y="204"/>
                </a:cubicBezTo>
                <a:cubicBezTo>
                  <a:pt x="399" y="204"/>
                  <a:pt x="401" y="204"/>
                  <a:pt x="402" y="204"/>
                </a:cubicBezTo>
                <a:cubicBezTo>
                  <a:pt x="402" y="204"/>
                  <a:pt x="393" y="210"/>
                  <a:pt x="392" y="210"/>
                </a:cubicBezTo>
                <a:cubicBezTo>
                  <a:pt x="391" y="211"/>
                  <a:pt x="390" y="212"/>
                  <a:pt x="388" y="212"/>
                </a:cubicBezTo>
                <a:cubicBezTo>
                  <a:pt x="387" y="213"/>
                  <a:pt x="386" y="215"/>
                  <a:pt x="385" y="216"/>
                </a:cubicBezTo>
                <a:cubicBezTo>
                  <a:pt x="384" y="217"/>
                  <a:pt x="377" y="219"/>
                  <a:pt x="376" y="217"/>
                </a:cubicBezTo>
                <a:cubicBezTo>
                  <a:pt x="376" y="216"/>
                  <a:pt x="383" y="214"/>
                  <a:pt x="384" y="213"/>
                </a:cubicBezTo>
                <a:cubicBezTo>
                  <a:pt x="387" y="211"/>
                  <a:pt x="390" y="208"/>
                  <a:pt x="393" y="206"/>
                </a:cubicBezTo>
                <a:cubicBezTo>
                  <a:pt x="395" y="205"/>
                  <a:pt x="395" y="202"/>
                  <a:pt x="397" y="201"/>
                </a:cubicBezTo>
                <a:cubicBezTo>
                  <a:pt x="399" y="198"/>
                  <a:pt x="401" y="195"/>
                  <a:pt x="402" y="192"/>
                </a:cubicBezTo>
                <a:cubicBezTo>
                  <a:pt x="402" y="190"/>
                  <a:pt x="402" y="190"/>
                  <a:pt x="404" y="189"/>
                </a:cubicBezTo>
                <a:cubicBezTo>
                  <a:pt x="406" y="188"/>
                  <a:pt x="405" y="191"/>
                  <a:pt x="405" y="192"/>
                </a:cubicBezTo>
                <a:cubicBezTo>
                  <a:pt x="404" y="193"/>
                  <a:pt x="405" y="190"/>
                  <a:pt x="405" y="1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0" name="Freeform 721">
            <a:extLst>
              <a:ext uri="{FF2B5EF4-FFF2-40B4-BE49-F238E27FC236}">
                <a16:creationId xmlns:a16="http://schemas.microsoft.com/office/drawing/2014/main" id="{DC0DD49D-327E-CB17-8720-7B4AED6991C8}"/>
              </a:ext>
            </a:extLst>
          </p:cNvPr>
          <p:cNvSpPr>
            <a:spLocks/>
          </p:cNvSpPr>
          <p:nvPr/>
        </p:nvSpPr>
        <p:spPr bwMode="auto">
          <a:xfrm>
            <a:off x="9630821" y="2281371"/>
            <a:ext cx="86744" cy="212776"/>
          </a:xfrm>
          <a:custGeom>
            <a:avLst/>
            <a:gdLst>
              <a:gd name="T0" fmla="*/ 13 w 15"/>
              <a:gd name="T1" fmla="*/ 26 h 32"/>
              <a:gd name="T2" fmla="*/ 10 w 15"/>
              <a:gd name="T3" fmla="*/ 13 h 32"/>
              <a:gd name="T4" fmla="*/ 9 w 15"/>
              <a:gd name="T5" fmla="*/ 4 h 32"/>
              <a:gd name="T6" fmla="*/ 9 w 15"/>
              <a:gd name="T7" fmla="*/ 1 h 32"/>
              <a:gd name="T8" fmla="*/ 6 w 15"/>
              <a:gd name="T9" fmla="*/ 0 h 32"/>
              <a:gd name="T10" fmla="*/ 7 w 15"/>
              <a:gd name="T11" fmla="*/ 3 h 32"/>
              <a:gd name="T12" fmla="*/ 6 w 15"/>
              <a:gd name="T13" fmla="*/ 5 h 32"/>
              <a:gd name="T14" fmla="*/ 4 w 15"/>
              <a:gd name="T15" fmla="*/ 7 h 32"/>
              <a:gd name="T16" fmla="*/ 4 w 15"/>
              <a:gd name="T17" fmla="*/ 9 h 32"/>
              <a:gd name="T18" fmla="*/ 2 w 15"/>
              <a:gd name="T19" fmla="*/ 14 h 32"/>
              <a:gd name="T20" fmla="*/ 5 w 15"/>
              <a:gd name="T21" fmla="*/ 20 h 32"/>
              <a:gd name="T22" fmla="*/ 6 w 15"/>
              <a:gd name="T23" fmla="*/ 32 h 32"/>
              <a:gd name="T24" fmla="*/ 15 w 15"/>
              <a:gd name="T25" fmla="*/ 32 h 32"/>
              <a:gd name="T26" fmla="*/ 13 w 15"/>
              <a:gd name="T27" fmla="*/ 26 h 32"/>
              <a:gd name="T28" fmla="*/ 13 w 15"/>
              <a:gd name="T29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32">
                <a:moveTo>
                  <a:pt x="13" y="26"/>
                </a:moveTo>
                <a:cubicBezTo>
                  <a:pt x="13" y="22"/>
                  <a:pt x="9" y="17"/>
                  <a:pt x="10" y="13"/>
                </a:cubicBezTo>
                <a:cubicBezTo>
                  <a:pt x="11" y="10"/>
                  <a:pt x="10" y="7"/>
                  <a:pt x="9" y="4"/>
                </a:cubicBezTo>
                <a:cubicBezTo>
                  <a:pt x="9" y="3"/>
                  <a:pt x="9" y="2"/>
                  <a:pt x="9" y="1"/>
                </a:cubicBezTo>
                <a:cubicBezTo>
                  <a:pt x="9" y="0"/>
                  <a:pt x="6" y="0"/>
                  <a:pt x="6" y="0"/>
                </a:cubicBezTo>
                <a:cubicBezTo>
                  <a:pt x="6" y="1"/>
                  <a:pt x="7" y="2"/>
                  <a:pt x="7" y="3"/>
                </a:cubicBezTo>
                <a:cubicBezTo>
                  <a:pt x="8" y="4"/>
                  <a:pt x="7" y="5"/>
                  <a:pt x="6" y="5"/>
                </a:cubicBezTo>
                <a:cubicBezTo>
                  <a:pt x="5" y="6"/>
                  <a:pt x="4" y="5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3" y="11"/>
                  <a:pt x="3" y="13"/>
                  <a:pt x="2" y="14"/>
                </a:cubicBezTo>
                <a:cubicBezTo>
                  <a:pt x="0" y="15"/>
                  <a:pt x="4" y="18"/>
                  <a:pt x="5" y="20"/>
                </a:cubicBezTo>
                <a:cubicBezTo>
                  <a:pt x="6" y="22"/>
                  <a:pt x="4" y="32"/>
                  <a:pt x="6" y="32"/>
                </a:cubicBezTo>
                <a:cubicBezTo>
                  <a:pt x="9" y="32"/>
                  <a:pt x="12" y="32"/>
                  <a:pt x="15" y="32"/>
                </a:cubicBezTo>
                <a:cubicBezTo>
                  <a:pt x="15" y="30"/>
                  <a:pt x="14" y="28"/>
                  <a:pt x="13" y="26"/>
                </a:cubicBezTo>
                <a:cubicBezTo>
                  <a:pt x="13" y="24"/>
                  <a:pt x="13" y="27"/>
                  <a:pt x="13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1" name="Freeform 722">
            <a:extLst>
              <a:ext uri="{FF2B5EF4-FFF2-40B4-BE49-F238E27FC236}">
                <a16:creationId xmlns:a16="http://schemas.microsoft.com/office/drawing/2014/main" id="{8E30B671-F767-71C3-470E-944FC500553F}"/>
              </a:ext>
            </a:extLst>
          </p:cNvPr>
          <p:cNvSpPr>
            <a:spLocks/>
          </p:cNvSpPr>
          <p:nvPr/>
        </p:nvSpPr>
        <p:spPr bwMode="auto">
          <a:xfrm>
            <a:off x="9648564" y="2487354"/>
            <a:ext cx="86744" cy="153921"/>
          </a:xfrm>
          <a:custGeom>
            <a:avLst/>
            <a:gdLst>
              <a:gd name="T0" fmla="*/ 12 w 15"/>
              <a:gd name="T1" fmla="*/ 1 h 23"/>
              <a:gd name="T2" fmla="*/ 7 w 15"/>
              <a:gd name="T3" fmla="*/ 1 h 23"/>
              <a:gd name="T4" fmla="*/ 2 w 15"/>
              <a:gd name="T5" fmla="*/ 2 h 23"/>
              <a:gd name="T6" fmla="*/ 1 w 15"/>
              <a:gd name="T7" fmla="*/ 7 h 23"/>
              <a:gd name="T8" fmla="*/ 2 w 15"/>
              <a:gd name="T9" fmla="*/ 11 h 23"/>
              <a:gd name="T10" fmla="*/ 1 w 15"/>
              <a:gd name="T11" fmla="*/ 23 h 23"/>
              <a:gd name="T12" fmla="*/ 4 w 15"/>
              <a:gd name="T13" fmla="*/ 20 h 23"/>
              <a:gd name="T14" fmla="*/ 7 w 15"/>
              <a:gd name="T15" fmla="*/ 20 h 23"/>
              <a:gd name="T16" fmla="*/ 9 w 15"/>
              <a:gd name="T17" fmla="*/ 23 h 23"/>
              <a:gd name="T18" fmla="*/ 9 w 15"/>
              <a:gd name="T19" fmla="*/ 20 h 23"/>
              <a:gd name="T20" fmla="*/ 6 w 15"/>
              <a:gd name="T21" fmla="*/ 16 h 23"/>
              <a:gd name="T22" fmla="*/ 4 w 15"/>
              <a:gd name="T23" fmla="*/ 7 h 23"/>
              <a:gd name="T24" fmla="*/ 9 w 15"/>
              <a:gd name="T25" fmla="*/ 3 h 23"/>
              <a:gd name="T26" fmla="*/ 15 w 15"/>
              <a:gd name="T27" fmla="*/ 6 h 23"/>
              <a:gd name="T28" fmla="*/ 12 w 15"/>
              <a:gd name="T2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23">
                <a:moveTo>
                  <a:pt x="12" y="1"/>
                </a:moveTo>
                <a:cubicBezTo>
                  <a:pt x="11" y="1"/>
                  <a:pt x="9" y="1"/>
                  <a:pt x="7" y="1"/>
                </a:cubicBezTo>
                <a:cubicBezTo>
                  <a:pt x="5" y="1"/>
                  <a:pt x="3" y="0"/>
                  <a:pt x="2" y="2"/>
                </a:cubicBezTo>
                <a:cubicBezTo>
                  <a:pt x="2" y="4"/>
                  <a:pt x="1" y="5"/>
                  <a:pt x="1" y="7"/>
                </a:cubicBezTo>
                <a:cubicBezTo>
                  <a:pt x="1" y="8"/>
                  <a:pt x="2" y="9"/>
                  <a:pt x="2" y="11"/>
                </a:cubicBezTo>
                <a:cubicBezTo>
                  <a:pt x="2" y="12"/>
                  <a:pt x="0" y="23"/>
                  <a:pt x="1" y="23"/>
                </a:cubicBezTo>
                <a:cubicBezTo>
                  <a:pt x="3" y="22"/>
                  <a:pt x="1" y="19"/>
                  <a:pt x="4" y="20"/>
                </a:cubicBezTo>
                <a:cubicBezTo>
                  <a:pt x="5" y="20"/>
                  <a:pt x="7" y="19"/>
                  <a:pt x="7" y="20"/>
                </a:cubicBezTo>
                <a:cubicBezTo>
                  <a:pt x="8" y="20"/>
                  <a:pt x="8" y="23"/>
                  <a:pt x="9" y="23"/>
                </a:cubicBezTo>
                <a:cubicBezTo>
                  <a:pt x="9" y="23"/>
                  <a:pt x="9" y="20"/>
                  <a:pt x="9" y="20"/>
                </a:cubicBezTo>
                <a:cubicBezTo>
                  <a:pt x="9" y="18"/>
                  <a:pt x="7" y="17"/>
                  <a:pt x="6" y="16"/>
                </a:cubicBezTo>
                <a:cubicBezTo>
                  <a:pt x="5" y="14"/>
                  <a:pt x="2" y="9"/>
                  <a:pt x="4" y="7"/>
                </a:cubicBezTo>
                <a:cubicBezTo>
                  <a:pt x="7" y="5"/>
                  <a:pt x="6" y="4"/>
                  <a:pt x="9" y="3"/>
                </a:cubicBezTo>
                <a:cubicBezTo>
                  <a:pt x="11" y="2"/>
                  <a:pt x="14" y="4"/>
                  <a:pt x="15" y="6"/>
                </a:cubicBezTo>
                <a:cubicBezTo>
                  <a:pt x="14" y="4"/>
                  <a:pt x="13" y="2"/>
                  <a:pt x="1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2" name="Freeform 723">
            <a:extLst>
              <a:ext uri="{FF2B5EF4-FFF2-40B4-BE49-F238E27FC236}">
                <a16:creationId xmlns:a16="http://schemas.microsoft.com/office/drawing/2014/main" id="{185E1354-B21A-4682-0D61-9D0F92014E89}"/>
              </a:ext>
            </a:extLst>
          </p:cNvPr>
          <p:cNvSpPr>
            <a:spLocks/>
          </p:cNvSpPr>
          <p:nvPr/>
        </p:nvSpPr>
        <p:spPr bwMode="auto">
          <a:xfrm>
            <a:off x="9191186" y="2940070"/>
            <a:ext cx="122231" cy="167504"/>
          </a:xfrm>
          <a:custGeom>
            <a:avLst/>
            <a:gdLst>
              <a:gd name="T0" fmla="*/ 5 w 21"/>
              <a:gd name="T1" fmla="*/ 1 h 25"/>
              <a:gd name="T2" fmla="*/ 4 w 21"/>
              <a:gd name="T3" fmla="*/ 7 h 25"/>
              <a:gd name="T4" fmla="*/ 1 w 21"/>
              <a:gd name="T5" fmla="*/ 9 h 25"/>
              <a:gd name="T6" fmla="*/ 3 w 21"/>
              <a:gd name="T7" fmla="*/ 11 h 25"/>
              <a:gd name="T8" fmla="*/ 2 w 21"/>
              <a:gd name="T9" fmla="*/ 14 h 25"/>
              <a:gd name="T10" fmla="*/ 3 w 21"/>
              <a:gd name="T11" fmla="*/ 16 h 25"/>
              <a:gd name="T12" fmla="*/ 1 w 21"/>
              <a:gd name="T13" fmla="*/ 20 h 25"/>
              <a:gd name="T14" fmla="*/ 3 w 21"/>
              <a:gd name="T15" fmla="*/ 21 h 25"/>
              <a:gd name="T16" fmla="*/ 0 w 21"/>
              <a:gd name="T17" fmla="*/ 24 h 25"/>
              <a:gd name="T18" fmla="*/ 2 w 21"/>
              <a:gd name="T19" fmla="*/ 23 h 25"/>
              <a:gd name="T20" fmla="*/ 3 w 21"/>
              <a:gd name="T21" fmla="*/ 24 h 25"/>
              <a:gd name="T22" fmla="*/ 6 w 21"/>
              <a:gd name="T23" fmla="*/ 22 h 25"/>
              <a:gd name="T24" fmla="*/ 8 w 21"/>
              <a:gd name="T25" fmla="*/ 22 h 25"/>
              <a:gd name="T26" fmla="*/ 9 w 21"/>
              <a:gd name="T27" fmla="*/ 22 h 25"/>
              <a:gd name="T28" fmla="*/ 12 w 21"/>
              <a:gd name="T29" fmla="*/ 21 h 25"/>
              <a:gd name="T30" fmla="*/ 14 w 21"/>
              <a:gd name="T31" fmla="*/ 20 h 25"/>
              <a:gd name="T32" fmla="*/ 17 w 21"/>
              <a:gd name="T33" fmla="*/ 18 h 25"/>
              <a:gd name="T34" fmla="*/ 20 w 21"/>
              <a:gd name="T35" fmla="*/ 20 h 25"/>
              <a:gd name="T36" fmla="*/ 19 w 21"/>
              <a:gd name="T37" fmla="*/ 16 h 25"/>
              <a:gd name="T38" fmla="*/ 17 w 21"/>
              <a:gd name="T39" fmla="*/ 12 h 25"/>
              <a:gd name="T40" fmla="*/ 12 w 21"/>
              <a:gd name="T41" fmla="*/ 0 h 25"/>
              <a:gd name="T42" fmla="*/ 5 w 21"/>
              <a:gd name="T43" fmla="*/ 1 h 25"/>
              <a:gd name="T44" fmla="*/ 5 w 21"/>
              <a:gd name="T4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" h="25">
                <a:moveTo>
                  <a:pt x="5" y="1"/>
                </a:moveTo>
                <a:cubicBezTo>
                  <a:pt x="3" y="2"/>
                  <a:pt x="2" y="6"/>
                  <a:pt x="4" y="7"/>
                </a:cubicBezTo>
                <a:cubicBezTo>
                  <a:pt x="7" y="10"/>
                  <a:pt x="2" y="9"/>
                  <a:pt x="1" y="9"/>
                </a:cubicBezTo>
                <a:cubicBezTo>
                  <a:pt x="1" y="9"/>
                  <a:pt x="3" y="11"/>
                  <a:pt x="3" y="11"/>
                </a:cubicBezTo>
                <a:cubicBezTo>
                  <a:pt x="3" y="13"/>
                  <a:pt x="3" y="13"/>
                  <a:pt x="2" y="14"/>
                </a:cubicBezTo>
                <a:cubicBezTo>
                  <a:pt x="2" y="14"/>
                  <a:pt x="3" y="15"/>
                  <a:pt x="3" y="16"/>
                </a:cubicBezTo>
                <a:cubicBezTo>
                  <a:pt x="2" y="17"/>
                  <a:pt x="1" y="20"/>
                  <a:pt x="1" y="20"/>
                </a:cubicBezTo>
                <a:cubicBezTo>
                  <a:pt x="1" y="20"/>
                  <a:pt x="3" y="20"/>
                  <a:pt x="3" y="21"/>
                </a:cubicBezTo>
                <a:cubicBezTo>
                  <a:pt x="3" y="21"/>
                  <a:pt x="0" y="23"/>
                  <a:pt x="0" y="24"/>
                </a:cubicBezTo>
                <a:cubicBezTo>
                  <a:pt x="0" y="24"/>
                  <a:pt x="1" y="23"/>
                  <a:pt x="2" y="23"/>
                </a:cubicBezTo>
                <a:cubicBezTo>
                  <a:pt x="2" y="23"/>
                  <a:pt x="2" y="25"/>
                  <a:pt x="3" y="24"/>
                </a:cubicBezTo>
                <a:cubicBezTo>
                  <a:pt x="3" y="23"/>
                  <a:pt x="5" y="22"/>
                  <a:pt x="6" y="22"/>
                </a:cubicBezTo>
                <a:cubicBezTo>
                  <a:pt x="7" y="21"/>
                  <a:pt x="6" y="25"/>
                  <a:pt x="8" y="22"/>
                </a:cubicBezTo>
                <a:cubicBezTo>
                  <a:pt x="9" y="20"/>
                  <a:pt x="8" y="21"/>
                  <a:pt x="9" y="22"/>
                </a:cubicBezTo>
                <a:cubicBezTo>
                  <a:pt x="9" y="22"/>
                  <a:pt x="12" y="21"/>
                  <a:pt x="12" y="21"/>
                </a:cubicBezTo>
                <a:cubicBezTo>
                  <a:pt x="14" y="21"/>
                  <a:pt x="13" y="20"/>
                  <a:pt x="14" y="20"/>
                </a:cubicBezTo>
                <a:cubicBezTo>
                  <a:pt x="16" y="20"/>
                  <a:pt x="16" y="19"/>
                  <a:pt x="17" y="18"/>
                </a:cubicBezTo>
                <a:cubicBezTo>
                  <a:pt x="18" y="16"/>
                  <a:pt x="19" y="19"/>
                  <a:pt x="20" y="20"/>
                </a:cubicBezTo>
                <a:cubicBezTo>
                  <a:pt x="21" y="20"/>
                  <a:pt x="19" y="16"/>
                  <a:pt x="19" y="16"/>
                </a:cubicBezTo>
                <a:cubicBezTo>
                  <a:pt x="18" y="15"/>
                  <a:pt x="17" y="14"/>
                  <a:pt x="17" y="12"/>
                </a:cubicBezTo>
                <a:cubicBezTo>
                  <a:pt x="17" y="7"/>
                  <a:pt x="14" y="4"/>
                  <a:pt x="12" y="0"/>
                </a:cubicBezTo>
                <a:cubicBezTo>
                  <a:pt x="10" y="2"/>
                  <a:pt x="8" y="1"/>
                  <a:pt x="5" y="1"/>
                </a:cubicBezTo>
                <a:cubicBezTo>
                  <a:pt x="5" y="2"/>
                  <a:pt x="6" y="1"/>
                  <a:pt x="5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3" name="Freeform 724">
            <a:extLst>
              <a:ext uri="{FF2B5EF4-FFF2-40B4-BE49-F238E27FC236}">
                <a16:creationId xmlns:a16="http://schemas.microsoft.com/office/drawing/2014/main" id="{B66958F5-D7A5-1169-6CDA-B21FDEC74E0E}"/>
              </a:ext>
            </a:extLst>
          </p:cNvPr>
          <p:cNvSpPr>
            <a:spLocks/>
          </p:cNvSpPr>
          <p:nvPr/>
        </p:nvSpPr>
        <p:spPr bwMode="auto">
          <a:xfrm>
            <a:off x="9139929" y="2761247"/>
            <a:ext cx="185318" cy="205986"/>
          </a:xfrm>
          <a:custGeom>
            <a:avLst/>
            <a:gdLst>
              <a:gd name="T0" fmla="*/ 32 w 32"/>
              <a:gd name="T1" fmla="*/ 3 h 31"/>
              <a:gd name="T2" fmla="*/ 29 w 32"/>
              <a:gd name="T3" fmla="*/ 1 h 31"/>
              <a:gd name="T4" fmla="*/ 27 w 32"/>
              <a:gd name="T5" fmla="*/ 4 h 31"/>
              <a:gd name="T6" fmla="*/ 25 w 32"/>
              <a:gd name="T7" fmla="*/ 5 h 31"/>
              <a:gd name="T8" fmla="*/ 20 w 32"/>
              <a:gd name="T9" fmla="*/ 6 h 31"/>
              <a:gd name="T10" fmla="*/ 20 w 32"/>
              <a:gd name="T11" fmla="*/ 10 h 31"/>
              <a:gd name="T12" fmla="*/ 13 w 32"/>
              <a:gd name="T13" fmla="*/ 9 h 31"/>
              <a:gd name="T14" fmla="*/ 10 w 32"/>
              <a:gd name="T15" fmla="*/ 12 h 31"/>
              <a:gd name="T16" fmla="*/ 0 w 32"/>
              <a:gd name="T17" fmla="*/ 19 h 31"/>
              <a:gd name="T18" fmla="*/ 6 w 32"/>
              <a:gd name="T19" fmla="*/ 21 h 31"/>
              <a:gd name="T20" fmla="*/ 5 w 32"/>
              <a:gd name="T21" fmla="*/ 24 h 31"/>
              <a:gd name="T22" fmla="*/ 6 w 32"/>
              <a:gd name="T23" fmla="*/ 26 h 31"/>
              <a:gd name="T24" fmla="*/ 3 w 32"/>
              <a:gd name="T25" fmla="*/ 29 h 31"/>
              <a:gd name="T26" fmla="*/ 5 w 32"/>
              <a:gd name="T27" fmla="*/ 30 h 31"/>
              <a:gd name="T28" fmla="*/ 5 w 32"/>
              <a:gd name="T29" fmla="*/ 31 h 31"/>
              <a:gd name="T30" fmla="*/ 9 w 32"/>
              <a:gd name="T31" fmla="*/ 31 h 31"/>
              <a:gd name="T32" fmla="*/ 12 w 32"/>
              <a:gd name="T33" fmla="*/ 31 h 31"/>
              <a:gd name="T34" fmla="*/ 14 w 32"/>
              <a:gd name="T35" fmla="*/ 28 h 31"/>
              <a:gd name="T36" fmla="*/ 21 w 32"/>
              <a:gd name="T37" fmla="*/ 27 h 31"/>
              <a:gd name="T38" fmla="*/ 16 w 32"/>
              <a:gd name="T39" fmla="*/ 22 h 31"/>
              <a:gd name="T40" fmla="*/ 20 w 32"/>
              <a:gd name="T41" fmla="*/ 19 h 31"/>
              <a:gd name="T42" fmla="*/ 27 w 32"/>
              <a:gd name="T43" fmla="*/ 14 h 31"/>
              <a:gd name="T44" fmla="*/ 27 w 32"/>
              <a:gd name="T45" fmla="*/ 8 h 31"/>
              <a:gd name="T46" fmla="*/ 32 w 32"/>
              <a:gd name="T47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" h="31">
                <a:moveTo>
                  <a:pt x="32" y="3"/>
                </a:moveTo>
                <a:cubicBezTo>
                  <a:pt x="31" y="2"/>
                  <a:pt x="30" y="0"/>
                  <a:pt x="29" y="1"/>
                </a:cubicBezTo>
                <a:cubicBezTo>
                  <a:pt x="28" y="1"/>
                  <a:pt x="28" y="3"/>
                  <a:pt x="27" y="4"/>
                </a:cubicBezTo>
                <a:cubicBezTo>
                  <a:pt x="27" y="4"/>
                  <a:pt x="26" y="3"/>
                  <a:pt x="25" y="5"/>
                </a:cubicBezTo>
                <a:cubicBezTo>
                  <a:pt x="24" y="6"/>
                  <a:pt x="22" y="6"/>
                  <a:pt x="20" y="6"/>
                </a:cubicBezTo>
                <a:cubicBezTo>
                  <a:pt x="18" y="7"/>
                  <a:pt x="22" y="9"/>
                  <a:pt x="20" y="10"/>
                </a:cubicBezTo>
                <a:cubicBezTo>
                  <a:pt x="17" y="11"/>
                  <a:pt x="16" y="9"/>
                  <a:pt x="13" y="9"/>
                </a:cubicBezTo>
                <a:cubicBezTo>
                  <a:pt x="12" y="8"/>
                  <a:pt x="10" y="11"/>
                  <a:pt x="10" y="12"/>
                </a:cubicBezTo>
                <a:cubicBezTo>
                  <a:pt x="7" y="15"/>
                  <a:pt x="1" y="15"/>
                  <a:pt x="0" y="19"/>
                </a:cubicBezTo>
                <a:cubicBezTo>
                  <a:pt x="0" y="19"/>
                  <a:pt x="6" y="21"/>
                  <a:pt x="6" y="21"/>
                </a:cubicBezTo>
                <a:cubicBezTo>
                  <a:pt x="6" y="22"/>
                  <a:pt x="5" y="24"/>
                  <a:pt x="5" y="24"/>
                </a:cubicBezTo>
                <a:cubicBezTo>
                  <a:pt x="5" y="26"/>
                  <a:pt x="6" y="25"/>
                  <a:pt x="6" y="26"/>
                </a:cubicBezTo>
                <a:cubicBezTo>
                  <a:pt x="6" y="25"/>
                  <a:pt x="2" y="28"/>
                  <a:pt x="3" y="29"/>
                </a:cubicBezTo>
                <a:cubicBezTo>
                  <a:pt x="3" y="29"/>
                  <a:pt x="5" y="30"/>
                  <a:pt x="5" y="30"/>
                </a:cubicBezTo>
                <a:cubicBezTo>
                  <a:pt x="6" y="30"/>
                  <a:pt x="5" y="30"/>
                  <a:pt x="5" y="31"/>
                </a:cubicBezTo>
                <a:cubicBezTo>
                  <a:pt x="5" y="30"/>
                  <a:pt x="9" y="30"/>
                  <a:pt x="9" y="31"/>
                </a:cubicBezTo>
                <a:cubicBezTo>
                  <a:pt x="10" y="31"/>
                  <a:pt x="11" y="31"/>
                  <a:pt x="12" y="31"/>
                </a:cubicBezTo>
                <a:cubicBezTo>
                  <a:pt x="12" y="31"/>
                  <a:pt x="13" y="29"/>
                  <a:pt x="14" y="28"/>
                </a:cubicBezTo>
                <a:cubicBezTo>
                  <a:pt x="17" y="28"/>
                  <a:pt x="19" y="29"/>
                  <a:pt x="21" y="27"/>
                </a:cubicBezTo>
                <a:cubicBezTo>
                  <a:pt x="21" y="25"/>
                  <a:pt x="16" y="23"/>
                  <a:pt x="16" y="22"/>
                </a:cubicBezTo>
                <a:cubicBezTo>
                  <a:pt x="17" y="21"/>
                  <a:pt x="18" y="20"/>
                  <a:pt x="20" y="19"/>
                </a:cubicBezTo>
                <a:cubicBezTo>
                  <a:pt x="22" y="17"/>
                  <a:pt x="24" y="15"/>
                  <a:pt x="27" y="14"/>
                </a:cubicBezTo>
                <a:cubicBezTo>
                  <a:pt x="29" y="12"/>
                  <a:pt x="26" y="9"/>
                  <a:pt x="27" y="8"/>
                </a:cubicBezTo>
                <a:cubicBezTo>
                  <a:pt x="29" y="6"/>
                  <a:pt x="30" y="4"/>
                  <a:pt x="3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4" name="Freeform 725">
            <a:extLst>
              <a:ext uri="{FF2B5EF4-FFF2-40B4-BE49-F238E27FC236}">
                <a16:creationId xmlns:a16="http://schemas.microsoft.com/office/drawing/2014/main" id="{34F0E42B-ED00-14CE-D3E0-AE393296879F}"/>
              </a:ext>
            </a:extLst>
          </p:cNvPr>
          <p:cNvSpPr>
            <a:spLocks/>
          </p:cNvSpPr>
          <p:nvPr/>
        </p:nvSpPr>
        <p:spPr bwMode="auto">
          <a:xfrm>
            <a:off x="5307410" y="2236098"/>
            <a:ext cx="138003" cy="165239"/>
          </a:xfrm>
          <a:custGeom>
            <a:avLst/>
            <a:gdLst>
              <a:gd name="T0" fmla="*/ 21 w 24"/>
              <a:gd name="T1" fmla="*/ 8 h 25"/>
              <a:gd name="T2" fmla="*/ 18 w 24"/>
              <a:gd name="T3" fmla="*/ 5 h 25"/>
              <a:gd name="T4" fmla="*/ 15 w 24"/>
              <a:gd name="T5" fmla="*/ 6 h 25"/>
              <a:gd name="T6" fmla="*/ 16 w 24"/>
              <a:gd name="T7" fmla="*/ 1 h 25"/>
              <a:gd name="T8" fmla="*/ 10 w 24"/>
              <a:gd name="T9" fmla="*/ 1 h 25"/>
              <a:gd name="T10" fmla="*/ 10 w 24"/>
              <a:gd name="T11" fmla="*/ 2 h 25"/>
              <a:gd name="T12" fmla="*/ 9 w 24"/>
              <a:gd name="T13" fmla="*/ 3 h 25"/>
              <a:gd name="T14" fmla="*/ 11 w 24"/>
              <a:gd name="T15" fmla="*/ 4 h 25"/>
              <a:gd name="T16" fmla="*/ 9 w 24"/>
              <a:gd name="T17" fmla="*/ 5 h 25"/>
              <a:gd name="T18" fmla="*/ 2 w 24"/>
              <a:gd name="T19" fmla="*/ 6 h 25"/>
              <a:gd name="T20" fmla="*/ 3 w 24"/>
              <a:gd name="T21" fmla="*/ 7 h 25"/>
              <a:gd name="T22" fmla="*/ 2 w 24"/>
              <a:gd name="T23" fmla="*/ 8 h 25"/>
              <a:gd name="T24" fmla="*/ 2 w 24"/>
              <a:gd name="T25" fmla="*/ 8 h 25"/>
              <a:gd name="T26" fmla="*/ 1 w 24"/>
              <a:gd name="T27" fmla="*/ 8 h 25"/>
              <a:gd name="T28" fmla="*/ 3 w 24"/>
              <a:gd name="T29" fmla="*/ 10 h 25"/>
              <a:gd name="T30" fmla="*/ 6 w 24"/>
              <a:gd name="T31" fmla="*/ 13 h 25"/>
              <a:gd name="T32" fmla="*/ 5 w 24"/>
              <a:gd name="T33" fmla="*/ 17 h 25"/>
              <a:gd name="T34" fmla="*/ 1 w 24"/>
              <a:gd name="T35" fmla="*/ 20 h 25"/>
              <a:gd name="T36" fmla="*/ 3 w 24"/>
              <a:gd name="T37" fmla="*/ 20 h 25"/>
              <a:gd name="T38" fmla="*/ 0 w 24"/>
              <a:gd name="T39" fmla="*/ 22 h 25"/>
              <a:gd name="T40" fmla="*/ 3 w 24"/>
              <a:gd name="T41" fmla="*/ 21 h 25"/>
              <a:gd name="T42" fmla="*/ 2 w 24"/>
              <a:gd name="T43" fmla="*/ 24 h 25"/>
              <a:gd name="T44" fmla="*/ 4 w 24"/>
              <a:gd name="T45" fmla="*/ 23 h 25"/>
              <a:gd name="T46" fmla="*/ 4 w 24"/>
              <a:gd name="T47" fmla="*/ 25 h 25"/>
              <a:gd name="T48" fmla="*/ 8 w 24"/>
              <a:gd name="T49" fmla="*/ 24 h 25"/>
              <a:gd name="T50" fmla="*/ 17 w 24"/>
              <a:gd name="T51" fmla="*/ 20 h 25"/>
              <a:gd name="T52" fmla="*/ 22 w 24"/>
              <a:gd name="T53" fmla="*/ 16 h 25"/>
              <a:gd name="T54" fmla="*/ 21 w 24"/>
              <a:gd name="T55" fmla="*/ 8 h 25"/>
              <a:gd name="T56" fmla="*/ 21 w 24"/>
              <a:gd name="T57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25">
                <a:moveTo>
                  <a:pt x="21" y="8"/>
                </a:moveTo>
                <a:cubicBezTo>
                  <a:pt x="20" y="8"/>
                  <a:pt x="19" y="5"/>
                  <a:pt x="18" y="5"/>
                </a:cubicBezTo>
                <a:cubicBezTo>
                  <a:pt x="16" y="6"/>
                  <a:pt x="17" y="7"/>
                  <a:pt x="15" y="6"/>
                </a:cubicBezTo>
                <a:cubicBezTo>
                  <a:pt x="11" y="5"/>
                  <a:pt x="15" y="3"/>
                  <a:pt x="16" y="1"/>
                </a:cubicBezTo>
                <a:cubicBezTo>
                  <a:pt x="14" y="1"/>
                  <a:pt x="11" y="0"/>
                  <a:pt x="10" y="1"/>
                </a:cubicBezTo>
                <a:cubicBezTo>
                  <a:pt x="10" y="1"/>
                  <a:pt x="12" y="1"/>
                  <a:pt x="10" y="2"/>
                </a:cubicBezTo>
                <a:cubicBezTo>
                  <a:pt x="10" y="2"/>
                  <a:pt x="8" y="3"/>
                  <a:pt x="9" y="3"/>
                </a:cubicBezTo>
                <a:cubicBezTo>
                  <a:pt x="9" y="4"/>
                  <a:pt x="11" y="3"/>
                  <a:pt x="11" y="4"/>
                </a:cubicBezTo>
                <a:cubicBezTo>
                  <a:pt x="12" y="5"/>
                  <a:pt x="9" y="5"/>
                  <a:pt x="9" y="5"/>
                </a:cubicBezTo>
                <a:cubicBezTo>
                  <a:pt x="7" y="6"/>
                  <a:pt x="3" y="5"/>
                  <a:pt x="2" y="6"/>
                </a:cubicBezTo>
                <a:cubicBezTo>
                  <a:pt x="2" y="6"/>
                  <a:pt x="3" y="6"/>
                  <a:pt x="3" y="7"/>
                </a:cubicBezTo>
                <a:cubicBezTo>
                  <a:pt x="3" y="7"/>
                  <a:pt x="1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1" y="8"/>
                  <a:pt x="1" y="8"/>
                </a:cubicBezTo>
                <a:cubicBezTo>
                  <a:pt x="1" y="9"/>
                  <a:pt x="5" y="9"/>
                  <a:pt x="3" y="10"/>
                </a:cubicBezTo>
                <a:cubicBezTo>
                  <a:pt x="0" y="12"/>
                  <a:pt x="4" y="13"/>
                  <a:pt x="6" y="13"/>
                </a:cubicBezTo>
                <a:cubicBezTo>
                  <a:pt x="7" y="13"/>
                  <a:pt x="5" y="16"/>
                  <a:pt x="5" y="17"/>
                </a:cubicBezTo>
                <a:cubicBezTo>
                  <a:pt x="4" y="17"/>
                  <a:pt x="2" y="21"/>
                  <a:pt x="1" y="20"/>
                </a:cubicBezTo>
                <a:cubicBezTo>
                  <a:pt x="1" y="20"/>
                  <a:pt x="3" y="20"/>
                  <a:pt x="3" y="20"/>
                </a:cubicBezTo>
                <a:cubicBezTo>
                  <a:pt x="2" y="21"/>
                  <a:pt x="1" y="20"/>
                  <a:pt x="0" y="22"/>
                </a:cubicBezTo>
                <a:cubicBezTo>
                  <a:pt x="0" y="22"/>
                  <a:pt x="3" y="21"/>
                  <a:pt x="3" y="21"/>
                </a:cubicBezTo>
                <a:cubicBezTo>
                  <a:pt x="3" y="21"/>
                  <a:pt x="2" y="23"/>
                  <a:pt x="2" y="24"/>
                </a:cubicBezTo>
                <a:cubicBezTo>
                  <a:pt x="2" y="24"/>
                  <a:pt x="4" y="23"/>
                  <a:pt x="4" y="23"/>
                </a:cubicBezTo>
                <a:cubicBezTo>
                  <a:pt x="4" y="23"/>
                  <a:pt x="4" y="24"/>
                  <a:pt x="4" y="25"/>
                </a:cubicBezTo>
                <a:cubicBezTo>
                  <a:pt x="5" y="25"/>
                  <a:pt x="7" y="24"/>
                  <a:pt x="8" y="24"/>
                </a:cubicBezTo>
                <a:cubicBezTo>
                  <a:pt x="11" y="23"/>
                  <a:pt x="14" y="20"/>
                  <a:pt x="17" y="20"/>
                </a:cubicBezTo>
                <a:cubicBezTo>
                  <a:pt x="21" y="20"/>
                  <a:pt x="20" y="19"/>
                  <a:pt x="22" y="16"/>
                </a:cubicBezTo>
                <a:cubicBezTo>
                  <a:pt x="24" y="13"/>
                  <a:pt x="21" y="11"/>
                  <a:pt x="21" y="8"/>
                </a:cubicBezTo>
                <a:cubicBezTo>
                  <a:pt x="20" y="8"/>
                  <a:pt x="21" y="9"/>
                  <a:pt x="21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5" name="Freeform 726">
            <a:extLst>
              <a:ext uri="{FF2B5EF4-FFF2-40B4-BE49-F238E27FC236}">
                <a16:creationId xmlns:a16="http://schemas.microsoft.com/office/drawing/2014/main" id="{2B3B7FF9-C159-77AD-050B-F8346EF3377D}"/>
              </a:ext>
            </a:extLst>
          </p:cNvPr>
          <p:cNvSpPr>
            <a:spLocks/>
          </p:cNvSpPr>
          <p:nvPr/>
        </p:nvSpPr>
        <p:spPr bwMode="auto">
          <a:xfrm>
            <a:off x="5376410" y="2229310"/>
            <a:ext cx="92659" cy="65643"/>
          </a:xfrm>
          <a:custGeom>
            <a:avLst/>
            <a:gdLst>
              <a:gd name="T0" fmla="*/ 1 w 16"/>
              <a:gd name="T1" fmla="*/ 6 h 10"/>
              <a:gd name="T2" fmla="*/ 4 w 16"/>
              <a:gd name="T3" fmla="*/ 8 h 10"/>
              <a:gd name="T4" fmla="*/ 5 w 16"/>
              <a:gd name="T5" fmla="*/ 7 h 10"/>
              <a:gd name="T6" fmla="*/ 8 w 16"/>
              <a:gd name="T7" fmla="*/ 8 h 10"/>
              <a:gd name="T8" fmla="*/ 11 w 16"/>
              <a:gd name="T9" fmla="*/ 4 h 10"/>
              <a:gd name="T10" fmla="*/ 11 w 16"/>
              <a:gd name="T11" fmla="*/ 2 h 10"/>
              <a:gd name="T12" fmla="*/ 7 w 16"/>
              <a:gd name="T13" fmla="*/ 1 h 10"/>
              <a:gd name="T14" fmla="*/ 4 w 16"/>
              <a:gd name="T15" fmla="*/ 2 h 10"/>
              <a:gd name="T16" fmla="*/ 1 w 16"/>
              <a:gd name="T17" fmla="*/ 6 h 10"/>
              <a:gd name="T18" fmla="*/ 1 w 16"/>
              <a:gd name="T1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0">
                <a:moveTo>
                  <a:pt x="1" y="6"/>
                </a:moveTo>
                <a:cubicBezTo>
                  <a:pt x="0" y="7"/>
                  <a:pt x="3" y="8"/>
                  <a:pt x="4" y="8"/>
                </a:cubicBezTo>
                <a:cubicBezTo>
                  <a:pt x="4" y="8"/>
                  <a:pt x="5" y="7"/>
                  <a:pt x="5" y="7"/>
                </a:cubicBezTo>
                <a:cubicBezTo>
                  <a:pt x="6" y="6"/>
                  <a:pt x="7" y="7"/>
                  <a:pt x="8" y="8"/>
                </a:cubicBezTo>
                <a:cubicBezTo>
                  <a:pt x="10" y="10"/>
                  <a:pt x="16" y="5"/>
                  <a:pt x="11" y="4"/>
                </a:cubicBezTo>
                <a:cubicBezTo>
                  <a:pt x="12" y="4"/>
                  <a:pt x="11" y="2"/>
                  <a:pt x="11" y="2"/>
                </a:cubicBezTo>
                <a:cubicBezTo>
                  <a:pt x="10" y="0"/>
                  <a:pt x="9" y="0"/>
                  <a:pt x="7" y="1"/>
                </a:cubicBezTo>
                <a:cubicBezTo>
                  <a:pt x="6" y="1"/>
                  <a:pt x="4" y="1"/>
                  <a:pt x="4" y="2"/>
                </a:cubicBezTo>
                <a:cubicBezTo>
                  <a:pt x="3" y="3"/>
                  <a:pt x="1" y="4"/>
                  <a:pt x="1" y="6"/>
                </a:cubicBezTo>
                <a:cubicBezTo>
                  <a:pt x="1" y="6"/>
                  <a:pt x="1" y="5"/>
                  <a:pt x="1" y="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6" name="Freeform 727">
            <a:extLst>
              <a:ext uri="{FF2B5EF4-FFF2-40B4-BE49-F238E27FC236}">
                <a16:creationId xmlns:a16="http://schemas.microsoft.com/office/drawing/2014/main" id="{603464FA-7372-9C42-8F4B-FB72E21DE30D}"/>
              </a:ext>
            </a:extLst>
          </p:cNvPr>
          <p:cNvSpPr>
            <a:spLocks/>
          </p:cNvSpPr>
          <p:nvPr/>
        </p:nvSpPr>
        <p:spPr bwMode="auto">
          <a:xfrm>
            <a:off x="5342895" y="2727293"/>
            <a:ext cx="362748" cy="305583"/>
          </a:xfrm>
          <a:custGeom>
            <a:avLst/>
            <a:gdLst>
              <a:gd name="T0" fmla="*/ 58 w 63"/>
              <a:gd name="T1" fmla="*/ 8 h 46"/>
              <a:gd name="T2" fmla="*/ 52 w 63"/>
              <a:gd name="T3" fmla="*/ 6 h 46"/>
              <a:gd name="T4" fmla="*/ 49 w 63"/>
              <a:gd name="T5" fmla="*/ 6 h 46"/>
              <a:gd name="T6" fmla="*/ 45 w 63"/>
              <a:gd name="T7" fmla="*/ 6 h 46"/>
              <a:gd name="T8" fmla="*/ 40 w 63"/>
              <a:gd name="T9" fmla="*/ 4 h 46"/>
              <a:gd name="T10" fmla="*/ 38 w 63"/>
              <a:gd name="T11" fmla="*/ 2 h 46"/>
              <a:gd name="T12" fmla="*/ 35 w 63"/>
              <a:gd name="T13" fmla="*/ 2 h 46"/>
              <a:gd name="T14" fmla="*/ 31 w 63"/>
              <a:gd name="T15" fmla="*/ 2 h 46"/>
              <a:gd name="T16" fmla="*/ 27 w 63"/>
              <a:gd name="T17" fmla="*/ 2 h 46"/>
              <a:gd name="T18" fmla="*/ 17 w 63"/>
              <a:gd name="T19" fmla="*/ 1 h 46"/>
              <a:gd name="T20" fmla="*/ 8 w 63"/>
              <a:gd name="T21" fmla="*/ 0 h 46"/>
              <a:gd name="T22" fmla="*/ 2 w 63"/>
              <a:gd name="T23" fmla="*/ 3 h 46"/>
              <a:gd name="T24" fmla="*/ 2 w 63"/>
              <a:gd name="T25" fmla="*/ 6 h 46"/>
              <a:gd name="T26" fmla="*/ 2 w 63"/>
              <a:gd name="T27" fmla="*/ 11 h 46"/>
              <a:gd name="T28" fmla="*/ 5 w 63"/>
              <a:gd name="T29" fmla="*/ 10 h 46"/>
              <a:gd name="T30" fmla="*/ 7 w 63"/>
              <a:gd name="T31" fmla="*/ 12 h 46"/>
              <a:gd name="T32" fmla="*/ 12 w 63"/>
              <a:gd name="T33" fmla="*/ 11 h 46"/>
              <a:gd name="T34" fmla="*/ 14 w 63"/>
              <a:gd name="T35" fmla="*/ 14 h 46"/>
              <a:gd name="T36" fmla="*/ 13 w 63"/>
              <a:gd name="T37" fmla="*/ 20 h 46"/>
              <a:gd name="T38" fmla="*/ 12 w 63"/>
              <a:gd name="T39" fmla="*/ 25 h 46"/>
              <a:gd name="T40" fmla="*/ 12 w 63"/>
              <a:gd name="T41" fmla="*/ 28 h 46"/>
              <a:gd name="T42" fmla="*/ 10 w 63"/>
              <a:gd name="T43" fmla="*/ 33 h 46"/>
              <a:gd name="T44" fmla="*/ 10 w 63"/>
              <a:gd name="T45" fmla="*/ 38 h 46"/>
              <a:gd name="T46" fmla="*/ 17 w 63"/>
              <a:gd name="T47" fmla="*/ 44 h 46"/>
              <a:gd name="T48" fmla="*/ 20 w 63"/>
              <a:gd name="T49" fmla="*/ 45 h 46"/>
              <a:gd name="T50" fmla="*/ 21 w 63"/>
              <a:gd name="T51" fmla="*/ 43 h 46"/>
              <a:gd name="T52" fmla="*/ 24 w 63"/>
              <a:gd name="T53" fmla="*/ 42 h 46"/>
              <a:gd name="T54" fmla="*/ 36 w 63"/>
              <a:gd name="T55" fmla="*/ 41 h 46"/>
              <a:gd name="T56" fmla="*/ 39 w 63"/>
              <a:gd name="T57" fmla="*/ 38 h 46"/>
              <a:gd name="T58" fmla="*/ 43 w 63"/>
              <a:gd name="T59" fmla="*/ 35 h 46"/>
              <a:gd name="T60" fmla="*/ 47 w 63"/>
              <a:gd name="T61" fmla="*/ 30 h 46"/>
              <a:gd name="T62" fmla="*/ 45 w 63"/>
              <a:gd name="T63" fmla="*/ 26 h 46"/>
              <a:gd name="T64" fmla="*/ 48 w 63"/>
              <a:gd name="T65" fmla="*/ 21 h 46"/>
              <a:gd name="T66" fmla="*/ 50 w 63"/>
              <a:gd name="T67" fmla="*/ 19 h 46"/>
              <a:gd name="T68" fmla="*/ 51 w 63"/>
              <a:gd name="T69" fmla="*/ 17 h 46"/>
              <a:gd name="T70" fmla="*/ 60 w 63"/>
              <a:gd name="T71" fmla="*/ 13 h 46"/>
              <a:gd name="T72" fmla="*/ 63 w 63"/>
              <a:gd name="T73" fmla="*/ 9 h 46"/>
              <a:gd name="T74" fmla="*/ 58 w 63"/>
              <a:gd name="T75" fmla="*/ 8 h 46"/>
              <a:gd name="T76" fmla="*/ 58 w 63"/>
              <a:gd name="T77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" h="46">
                <a:moveTo>
                  <a:pt x="58" y="8"/>
                </a:moveTo>
                <a:cubicBezTo>
                  <a:pt x="55" y="8"/>
                  <a:pt x="54" y="7"/>
                  <a:pt x="52" y="6"/>
                </a:cubicBezTo>
                <a:cubicBezTo>
                  <a:pt x="51" y="5"/>
                  <a:pt x="50" y="6"/>
                  <a:pt x="49" y="6"/>
                </a:cubicBezTo>
                <a:cubicBezTo>
                  <a:pt x="48" y="6"/>
                  <a:pt x="46" y="6"/>
                  <a:pt x="45" y="6"/>
                </a:cubicBezTo>
                <a:cubicBezTo>
                  <a:pt x="43" y="5"/>
                  <a:pt x="41" y="4"/>
                  <a:pt x="40" y="4"/>
                </a:cubicBezTo>
                <a:cubicBezTo>
                  <a:pt x="39" y="3"/>
                  <a:pt x="39" y="3"/>
                  <a:pt x="38" y="2"/>
                </a:cubicBezTo>
                <a:cubicBezTo>
                  <a:pt x="37" y="3"/>
                  <a:pt x="36" y="2"/>
                  <a:pt x="35" y="2"/>
                </a:cubicBezTo>
                <a:cubicBezTo>
                  <a:pt x="33" y="1"/>
                  <a:pt x="32" y="2"/>
                  <a:pt x="31" y="2"/>
                </a:cubicBezTo>
                <a:cubicBezTo>
                  <a:pt x="29" y="2"/>
                  <a:pt x="28" y="2"/>
                  <a:pt x="27" y="2"/>
                </a:cubicBezTo>
                <a:cubicBezTo>
                  <a:pt x="24" y="2"/>
                  <a:pt x="21" y="1"/>
                  <a:pt x="17" y="1"/>
                </a:cubicBezTo>
                <a:cubicBezTo>
                  <a:pt x="15" y="1"/>
                  <a:pt x="11" y="0"/>
                  <a:pt x="8" y="0"/>
                </a:cubicBezTo>
                <a:cubicBezTo>
                  <a:pt x="7" y="1"/>
                  <a:pt x="4" y="2"/>
                  <a:pt x="2" y="3"/>
                </a:cubicBezTo>
                <a:cubicBezTo>
                  <a:pt x="0" y="4"/>
                  <a:pt x="1" y="5"/>
                  <a:pt x="2" y="6"/>
                </a:cubicBezTo>
                <a:cubicBezTo>
                  <a:pt x="2" y="8"/>
                  <a:pt x="2" y="9"/>
                  <a:pt x="2" y="11"/>
                </a:cubicBezTo>
                <a:cubicBezTo>
                  <a:pt x="3" y="11"/>
                  <a:pt x="5" y="10"/>
                  <a:pt x="5" y="10"/>
                </a:cubicBezTo>
                <a:cubicBezTo>
                  <a:pt x="6" y="10"/>
                  <a:pt x="5" y="12"/>
                  <a:pt x="7" y="12"/>
                </a:cubicBezTo>
                <a:cubicBezTo>
                  <a:pt x="9" y="12"/>
                  <a:pt x="10" y="11"/>
                  <a:pt x="12" y="11"/>
                </a:cubicBezTo>
                <a:cubicBezTo>
                  <a:pt x="14" y="10"/>
                  <a:pt x="16" y="13"/>
                  <a:pt x="14" y="14"/>
                </a:cubicBezTo>
                <a:cubicBezTo>
                  <a:pt x="12" y="16"/>
                  <a:pt x="13" y="17"/>
                  <a:pt x="13" y="20"/>
                </a:cubicBezTo>
                <a:cubicBezTo>
                  <a:pt x="12" y="21"/>
                  <a:pt x="13" y="24"/>
                  <a:pt x="12" y="25"/>
                </a:cubicBezTo>
                <a:cubicBezTo>
                  <a:pt x="9" y="25"/>
                  <a:pt x="10" y="26"/>
                  <a:pt x="12" y="28"/>
                </a:cubicBezTo>
                <a:cubicBezTo>
                  <a:pt x="13" y="29"/>
                  <a:pt x="10" y="31"/>
                  <a:pt x="10" y="33"/>
                </a:cubicBezTo>
                <a:cubicBezTo>
                  <a:pt x="12" y="35"/>
                  <a:pt x="10" y="36"/>
                  <a:pt x="10" y="38"/>
                </a:cubicBezTo>
                <a:cubicBezTo>
                  <a:pt x="13" y="37"/>
                  <a:pt x="15" y="42"/>
                  <a:pt x="17" y="44"/>
                </a:cubicBezTo>
                <a:cubicBezTo>
                  <a:pt x="17" y="45"/>
                  <a:pt x="19" y="46"/>
                  <a:pt x="20" y="45"/>
                </a:cubicBezTo>
                <a:cubicBezTo>
                  <a:pt x="20" y="45"/>
                  <a:pt x="21" y="44"/>
                  <a:pt x="21" y="43"/>
                </a:cubicBezTo>
                <a:cubicBezTo>
                  <a:pt x="22" y="43"/>
                  <a:pt x="24" y="42"/>
                  <a:pt x="24" y="42"/>
                </a:cubicBezTo>
                <a:cubicBezTo>
                  <a:pt x="28" y="41"/>
                  <a:pt x="32" y="42"/>
                  <a:pt x="36" y="41"/>
                </a:cubicBezTo>
                <a:cubicBezTo>
                  <a:pt x="37" y="40"/>
                  <a:pt x="37" y="39"/>
                  <a:pt x="39" y="38"/>
                </a:cubicBezTo>
                <a:cubicBezTo>
                  <a:pt x="41" y="37"/>
                  <a:pt x="42" y="36"/>
                  <a:pt x="43" y="35"/>
                </a:cubicBezTo>
                <a:cubicBezTo>
                  <a:pt x="44" y="32"/>
                  <a:pt x="45" y="31"/>
                  <a:pt x="47" y="30"/>
                </a:cubicBezTo>
                <a:cubicBezTo>
                  <a:pt x="48" y="29"/>
                  <a:pt x="46" y="27"/>
                  <a:pt x="45" y="26"/>
                </a:cubicBezTo>
                <a:cubicBezTo>
                  <a:pt x="45" y="25"/>
                  <a:pt x="47" y="22"/>
                  <a:pt x="48" y="21"/>
                </a:cubicBezTo>
                <a:cubicBezTo>
                  <a:pt x="48" y="21"/>
                  <a:pt x="49" y="20"/>
                  <a:pt x="50" y="19"/>
                </a:cubicBezTo>
                <a:cubicBezTo>
                  <a:pt x="50" y="19"/>
                  <a:pt x="50" y="17"/>
                  <a:pt x="51" y="17"/>
                </a:cubicBezTo>
                <a:cubicBezTo>
                  <a:pt x="54" y="15"/>
                  <a:pt x="57" y="14"/>
                  <a:pt x="60" y="13"/>
                </a:cubicBezTo>
                <a:cubicBezTo>
                  <a:pt x="61" y="12"/>
                  <a:pt x="63" y="11"/>
                  <a:pt x="63" y="9"/>
                </a:cubicBezTo>
                <a:cubicBezTo>
                  <a:pt x="62" y="7"/>
                  <a:pt x="60" y="9"/>
                  <a:pt x="58" y="8"/>
                </a:cubicBezTo>
                <a:cubicBezTo>
                  <a:pt x="55" y="8"/>
                  <a:pt x="60" y="9"/>
                  <a:pt x="58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7" name="Freeform 728">
            <a:extLst>
              <a:ext uri="{FF2B5EF4-FFF2-40B4-BE49-F238E27FC236}">
                <a16:creationId xmlns:a16="http://schemas.microsoft.com/office/drawing/2014/main" id="{35B709E5-E3BD-6E9C-FBA2-17EA18DB631F}"/>
              </a:ext>
            </a:extLst>
          </p:cNvPr>
          <p:cNvSpPr>
            <a:spLocks/>
          </p:cNvSpPr>
          <p:nvPr/>
        </p:nvSpPr>
        <p:spPr bwMode="auto">
          <a:xfrm>
            <a:off x="5342895" y="2792938"/>
            <a:ext cx="92659" cy="201459"/>
          </a:xfrm>
          <a:custGeom>
            <a:avLst/>
            <a:gdLst>
              <a:gd name="T0" fmla="*/ 11 w 16"/>
              <a:gd name="T1" fmla="*/ 25 h 30"/>
              <a:gd name="T2" fmla="*/ 11 w 16"/>
              <a:gd name="T3" fmla="*/ 21 h 30"/>
              <a:gd name="T4" fmla="*/ 10 w 16"/>
              <a:gd name="T5" fmla="*/ 16 h 30"/>
              <a:gd name="T6" fmla="*/ 12 w 16"/>
              <a:gd name="T7" fmla="*/ 14 h 30"/>
              <a:gd name="T8" fmla="*/ 13 w 16"/>
              <a:gd name="T9" fmla="*/ 9 h 30"/>
              <a:gd name="T10" fmla="*/ 14 w 16"/>
              <a:gd name="T11" fmla="*/ 4 h 30"/>
              <a:gd name="T12" fmla="*/ 12 w 16"/>
              <a:gd name="T13" fmla="*/ 1 h 30"/>
              <a:gd name="T14" fmla="*/ 7 w 16"/>
              <a:gd name="T15" fmla="*/ 2 h 30"/>
              <a:gd name="T16" fmla="*/ 5 w 16"/>
              <a:gd name="T17" fmla="*/ 0 h 30"/>
              <a:gd name="T18" fmla="*/ 4 w 16"/>
              <a:gd name="T19" fmla="*/ 0 h 30"/>
              <a:gd name="T20" fmla="*/ 3 w 16"/>
              <a:gd name="T21" fmla="*/ 4 h 30"/>
              <a:gd name="T22" fmla="*/ 3 w 16"/>
              <a:gd name="T23" fmla="*/ 8 h 30"/>
              <a:gd name="T24" fmla="*/ 2 w 16"/>
              <a:gd name="T25" fmla="*/ 13 h 30"/>
              <a:gd name="T26" fmla="*/ 0 w 16"/>
              <a:gd name="T27" fmla="*/ 20 h 30"/>
              <a:gd name="T28" fmla="*/ 2 w 16"/>
              <a:gd name="T29" fmla="*/ 22 h 30"/>
              <a:gd name="T30" fmla="*/ 2 w 16"/>
              <a:gd name="T31" fmla="*/ 28 h 30"/>
              <a:gd name="T32" fmla="*/ 6 w 16"/>
              <a:gd name="T33" fmla="*/ 30 h 30"/>
              <a:gd name="T34" fmla="*/ 11 w 16"/>
              <a:gd name="T35" fmla="*/ 25 h 30"/>
              <a:gd name="T36" fmla="*/ 11 w 16"/>
              <a:gd name="T3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30">
                <a:moveTo>
                  <a:pt x="11" y="25"/>
                </a:moveTo>
                <a:cubicBezTo>
                  <a:pt x="12" y="23"/>
                  <a:pt x="10" y="22"/>
                  <a:pt x="11" y="21"/>
                </a:cubicBezTo>
                <a:cubicBezTo>
                  <a:pt x="12" y="18"/>
                  <a:pt x="12" y="18"/>
                  <a:pt x="10" y="16"/>
                </a:cubicBezTo>
                <a:cubicBezTo>
                  <a:pt x="9" y="14"/>
                  <a:pt x="11" y="15"/>
                  <a:pt x="12" y="14"/>
                </a:cubicBezTo>
                <a:cubicBezTo>
                  <a:pt x="13" y="13"/>
                  <a:pt x="13" y="10"/>
                  <a:pt x="13" y="9"/>
                </a:cubicBezTo>
                <a:cubicBezTo>
                  <a:pt x="13" y="6"/>
                  <a:pt x="12" y="6"/>
                  <a:pt x="14" y="4"/>
                </a:cubicBezTo>
                <a:cubicBezTo>
                  <a:pt x="16" y="3"/>
                  <a:pt x="14" y="0"/>
                  <a:pt x="12" y="1"/>
                </a:cubicBezTo>
                <a:cubicBezTo>
                  <a:pt x="10" y="1"/>
                  <a:pt x="9" y="2"/>
                  <a:pt x="7" y="2"/>
                </a:cubicBezTo>
                <a:cubicBezTo>
                  <a:pt x="5" y="2"/>
                  <a:pt x="6" y="0"/>
                  <a:pt x="5" y="0"/>
                </a:cubicBezTo>
                <a:cubicBezTo>
                  <a:pt x="6" y="0"/>
                  <a:pt x="3" y="0"/>
                  <a:pt x="4" y="0"/>
                </a:cubicBezTo>
                <a:cubicBezTo>
                  <a:pt x="2" y="1"/>
                  <a:pt x="3" y="2"/>
                  <a:pt x="3" y="4"/>
                </a:cubicBezTo>
                <a:cubicBezTo>
                  <a:pt x="3" y="5"/>
                  <a:pt x="3" y="7"/>
                  <a:pt x="3" y="8"/>
                </a:cubicBezTo>
                <a:cubicBezTo>
                  <a:pt x="2" y="10"/>
                  <a:pt x="2" y="12"/>
                  <a:pt x="2" y="13"/>
                </a:cubicBezTo>
                <a:cubicBezTo>
                  <a:pt x="1" y="16"/>
                  <a:pt x="0" y="17"/>
                  <a:pt x="0" y="20"/>
                </a:cubicBezTo>
                <a:cubicBezTo>
                  <a:pt x="1" y="21"/>
                  <a:pt x="2" y="20"/>
                  <a:pt x="2" y="22"/>
                </a:cubicBezTo>
                <a:cubicBezTo>
                  <a:pt x="3" y="23"/>
                  <a:pt x="2" y="26"/>
                  <a:pt x="2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10" y="30"/>
                  <a:pt x="9" y="27"/>
                  <a:pt x="11" y="25"/>
                </a:cubicBezTo>
                <a:cubicBezTo>
                  <a:pt x="12" y="23"/>
                  <a:pt x="10" y="26"/>
                  <a:pt x="11" y="2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8" name="Freeform 729">
            <a:extLst>
              <a:ext uri="{FF2B5EF4-FFF2-40B4-BE49-F238E27FC236}">
                <a16:creationId xmlns:a16="http://schemas.microsoft.com/office/drawing/2014/main" id="{99D7BA28-5337-2977-5E5C-2AD6DD2CA612}"/>
              </a:ext>
            </a:extLst>
          </p:cNvPr>
          <p:cNvSpPr>
            <a:spLocks/>
          </p:cNvSpPr>
          <p:nvPr/>
        </p:nvSpPr>
        <p:spPr bwMode="auto">
          <a:xfrm>
            <a:off x="6458742" y="4615108"/>
            <a:ext cx="305578" cy="586265"/>
          </a:xfrm>
          <a:custGeom>
            <a:avLst/>
            <a:gdLst>
              <a:gd name="T0" fmla="*/ 52 w 53"/>
              <a:gd name="T1" fmla="*/ 23 h 88"/>
              <a:gd name="T2" fmla="*/ 50 w 53"/>
              <a:gd name="T3" fmla="*/ 3 h 88"/>
              <a:gd name="T4" fmla="*/ 46 w 53"/>
              <a:gd name="T5" fmla="*/ 3 h 88"/>
              <a:gd name="T6" fmla="*/ 41 w 53"/>
              <a:gd name="T7" fmla="*/ 6 h 88"/>
              <a:gd name="T8" fmla="*/ 38 w 53"/>
              <a:gd name="T9" fmla="*/ 7 h 88"/>
              <a:gd name="T10" fmla="*/ 32 w 53"/>
              <a:gd name="T11" fmla="*/ 7 h 88"/>
              <a:gd name="T12" fmla="*/ 28 w 53"/>
              <a:gd name="T13" fmla="*/ 7 h 88"/>
              <a:gd name="T14" fmla="*/ 23 w 53"/>
              <a:gd name="T15" fmla="*/ 7 h 88"/>
              <a:gd name="T16" fmla="*/ 24 w 53"/>
              <a:gd name="T17" fmla="*/ 18 h 88"/>
              <a:gd name="T18" fmla="*/ 25 w 53"/>
              <a:gd name="T19" fmla="*/ 20 h 88"/>
              <a:gd name="T20" fmla="*/ 27 w 53"/>
              <a:gd name="T21" fmla="*/ 22 h 88"/>
              <a:gd name="T22" fmla="*/ 27 w 53"/>
              <a:gd name="T23" fmla="*/ 28 h 88"/>
              <a:gd name="T24" fmla="*/ 25 w 53"/>
              <a:gd name="T25" fmla="*/ 31 h 88"/>
              <a:gd name="T26" fmla="*/ 24 w 53"/>
              <a:gd name="T27" fmla="*/ 35 h 88"/>
              <a:gd name="T28" fmla="*/ 20 w 53"/>
              <a:gd name="T29" fmla="*/ 31 h 88"/>
              <a:gd name="T30" fmla="*/ 21 w 53"/>
              <a:gd name="T31" fmla="*/ 25 h 88"/>
              <a:gd name="T32" fmla="*/ 16 w 53"/>
              <a:gd name="T33" fmla="*/ 22 h 88"/>
              <a:gd name="T34" fmla="*/ 13 w 53"/>
              <a:gd name="T35" fmla="*/ 20 h 88"/>
              <a:gd name="T36" fmla="*/ 2 w 53"/>
              <a:gd name="T37" fmla="*/ 24 h 88"/>
              <a:gd name="T38" fmla="*/ 0 w 53"/>
              <a:gd name="T39" fmla="*/ 26 h 88"/>
              <a:gd name="T40" fmla="*/ 1 w 53"/>
              <a:gd name="T41" fmla="*/ 30 h 88"/>
              <a:gd name="T42" fmla="*/ 12 w 53"/>
              <a:gd name="T43" fmla="*/ 35 h 88"/>
              <a:gd name="T44" fmla="*/ 13 w 53"/>
              <a:gd name="T45" fmla="*/ 44 h 88"/>
              <a:gd name="T46" fmla="*/ 12 w 53"/>
              <a:gd name="T47" fmla="*/ 52 h 88"/>
              <a:gd name="T48" fmla="*/ 6 w 53"/>
              <a:gd name="T49" fmla="*/ 62 h 88"/>
              <a:gd name="T50" fmla="*/ 6 w 53"/>
              <a:gd name="T51" fmla="*/ 69 h 88"/>
              <a:gd name="T52" fmla="*/ 8 w 53"/>
              <a:gd name="T53" fmla="*/ 78 h 88"/>
              <a:gd name="T54" fmla="*/ 9 w 53"/>
              <a:gd name="T55" fmla="*/ 87 h 88"/>
              <a:gd name="T56" fmla="*/ 12 w 53"/>
              <a:gd name="T57" fmla="*/ 86 h 88"/>
              <a:gd name="T58" fmla="*/ 13 w 53"/>
              <a:gd name="T59" fmla="*/ 83 h 88"/>
              <a:gd name="T60" fmla="*/ 11 w 53"/>
              <a:gd name="T61" fmla="*/ 83 h 88"/>
              <a:gd name="T62" fmla="*/ 16 w 53"/>
              <a:gd name="T63" fmla="*/ 77 h 88"/>
              <a:gd name="T64" fmla="*/ 25 w 53"/>
              <a:gd name="T65" fmla="*/ 72 h 88"/>
              <a:gd name="T66" fmla="*/ 25 w 53"/>
              <a:gd name="T67" fmla="*/ 64 h 88"/>
              <a:gd name="T68" fmla="*/ 21 w 53"/>
              <a:gd name="T69" fmla="*/ 48 h 88"/>
              <a:gd name="T70" fmla="*/ 24 w 53"/>
              <a:gd name="T71" fmla="*/ 48 h 88"/>
              <a:gd name="T72" fmla="*/ 29 w 53"/>
              <a:gd name="T73" fmla="*/ 44 h 88"/>
              <a:gd name="T74" fmla="*/ 35 w 53"/>
              <a:gd name="T75" fmla="*/ 38 h 88"/>
              <a:gd name="T76" fmla="*/ 40 w 53"/>
              <a:gd name="T77" fmla="*/ 36 h 88"/>
              <a:gd name="T78" fmla="*/ 46 w 53"/>
              <a:gd name="T79" fmla="*/ 32 h 88"/>
              <a:gd name="T80" fmla="*/ 52 w 53"/>
              <a:gd name="T81" fmla="*/ 23 h 88"/>
              <a:gd name="T82" fmla="*/ 52 w 53"/>
              <a:gd name="T83" fmla="*/ 2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" h="88">
                <a:moveTo>
                  <a:pt x="52" y="23"/>
                </a:moveTo>
                <a:cubicBezTo>
                  <a:pt x="49" y="17"/>
                  <a:pt x="50" y="9"/>
                  <a:pt x="50" y="3"/>
                </a:cubicBezTo>
                <a:cubicBezTo>
                  <a:pt x="50" y="0"/>
                  <a:pt x="48" y="2"/>
                  <a:pt x="46" y="3"/>
                </a:cubicBezTo>
                <a:cubicBezTo>
                  <a:pt x="45" y="4"/>
                  <a:pt x="43" y="6"/>
                  <a:pt x="41" y="6"/>
                </a:cubicBezTo>
                <a:cubicBezTo>
                  <a:pt x="40" y="6"/>
                  <a:pt x="38" y="5"/>
                  <a:pt x="38" y="7"/>
                </a:cubicBezTo>
                <a:cubicBezTo>
                  <a:pt x="36" y="10"/>
                  <a:pt x="34" y="7"/>
                  <a:pt x="32" y="7"/>
                </a:cubicBezTo>
                <a:cubicBezTo>
                  <a:pt x="30" y="7"/>
                  <a:pt x="30" y="9"/>
                  <a:pt x="28" y="7"/>
                </a:cubicBezTo>
                <a:cubicBezTo>
                  <a:pt x="27" y="7"/>
                  <a:pt x="24" y="7"/>
                  <a:pt x="23" y="7"/>
                </a:cubicBezTo>
                <a:cubicBezTo>
                  <a:pt x="20" y="7"/>
                  <a:pt x="21" y="16"/>
                  <a:pt x="24" y="18"/>
                </a:cubicBezTo>
                <a:cubicBezTo>
                  <a:pt x="24" y="18"/>
                  <a:pt x="24" y="20"/>
                  <a:pt x="25" y="20"/>
                </a:cubicBezTo>
                <a:cubicBezTo>
                  <a:pt x="25" y="21"/>
                  <a:pt x="26" y="21"/>
                  <a:pt x="27" y="22"/>
                </a:cubicBezTo>
                <a:cubicBezTo>
                  <a:pt x="27" y="24"/>
                  <a:pt x="27" y="27"/>
                  <a:pt x="27" y="28"/>
                </a:cubicBezTo>
                <a:cubicBezTo>
                  <a:pt x="27" y="30"/>
                  <a:pt x="28" y="31"/>
                  <a:pt x="25" y="31"/>
                </a:cubicBezTo>
                <a:cubicBezTo>
                  <a:pt x="24" y="31"/>
                  <a:pt x="24" y="34"/>
                  <a:pt x="24" y="35"/>
                </a:cubicBezTo>
                <a:cubicBezTo>
                  <a:pt x="23" y="34"/>
                  <a:pt x="21" y="32"/>
                  <a:pt x="20" y="31"/>
                </a:cubicBezTo>
                <a:cubicBezTo>
                  <a:pt x="19" y="29"/>
                  <a:pt x="21" y="27"/>
                  <a:pt x="21" y="25"/>
                </a:cubicBezTo>
                <a:cubicBezTo>
                  <a:pt x="22" y="20"/>
                  <a:pt x="19" y="24"/>
                  <a:pt x="16" y="22"/>
                </a:cubicBezTo>
                <a:cubicBezTo>
                  <a:pt x="15" y="21"/>
                  <a:pt x="15" y="19"/>
                  <a:pt x="13" y="20"/>
                </a:cubicBezTo>
                <a:cubicBezTo>
                  <a:pt x="9" y="22"/>
                  <a:pt x="6" y="23"/>
                  <a:pt x="2" y="24"/>
                </a:cubicBezTo>
                <a:cubicBezTo>
                  <a:pt x="1" y="25"/>
                  <a:pt x="0" y="25"/>
                  <a:pt x="0" y="26"/>
                </a:cubicBezTo>
                <a:cubicBezTo>
                  <a:pt x="0" y="27"/>
                  <a:pt x="1" y="29"/>
                  <a:pt x="1" y="30"/>
                </a:cubicBezTo>
                <a:cubicBezTo>
                  <a:pt x="4" y="30"/>
                  <a:pt x="12" y="32"/>
                  <a:pt x="12" y="35"/>
                </a:cubicBezTo>
                <a:cubicBezTo>
                  <a:pt x="13" y="38"/>
                  <a:pt x="13" y="41"/>
                  <a:pt x="13" y="44"/>
                </a:cubicBezTo>
                <a:cubicBezTo>
                  <a:pt x="12" y="46"/>
                  <a:pt x="14" y="49"/>
                  <a:pt x="12" y="52"/>
                </a:cubicBezTo>
                <a:cubicBezTo>
                  <a:pt x="10" y="55"/>
                  <a:pt x="8" y="59"/>
                  <a:pt x="6" y="62"/>
                </a:cubicBezTo>
                <a:cubicBezTo>
                  <a:pt x="4" y="64"/>
                  <a:pt x="6" y="68"/>
                  <a:pt x="6" y="69"/>
                </a:cubicBezTo>
                <a:cubicBezTo>
                  <a:pt x="8" y="73"/>
                  <a:pt x="8" y="75"/>
                  <a:pt x="8" y="78"/>
                </a:cubicBezTo>
                <a:cubicBezTo>
                  <a:pt x="8" y="81"/>
                  <a:pt x="8" y="84"/>
                  <a:pt x="9" y="87"/>
                </a:cubicBezTo>
                <a:cubicBezTo>
                  <a:pt x="9" y="88"/>
                  <a:pt x="12" y="87"/>
                  <a:pt x="12" y="86"/>
                </a:cubicBezTo>
                <a:cubicBezTo>
                  <a:pt x="13" y="85"/>
                  <a:pt x="13" y="83"/>
                  <a:pt x="13" y="83"/>
                </a:cubicBezTo>
                <a:cubicBezTo>
                  <a:pt x="12" y="83"/>
                  <a:pt x="11" y="83"/>
                  <a:pt x="11" y="83"/>
                </a:cubicBezTo>
                <a:cubicBezTo>
                  <a:pt x="11" y="80"/>
                  <a:pt x="14" y="78"/>
                  <a:pt x="16" y="77"/>
                </a:cubicBezTo>
                <a:cubicBezTo>
                  <a:pt x="19" y="76"/>
                  <a:pt x="23" y="75"/>
                  <a:pt x="25" y="72"/>
                </a:cubicBezTo>
                <a:cubicBezTo>
                  <a:pt x="25" y="71"/>
                  <a:pt x="25" y="66"/>
                  <a:pt x="25" y="64"/>
                </a:cubicBezTo>
                <a:cubicBezTo>
                  <a:pt x="25" y="62"/>
                  <a:pt x="21" y="48"/>
                  <a:pt x="21" y="48"/>
                </a:cubicBezTo>
                <a:cubicBezTo>
                  <a:pt x="22" y="47"/>
                  <a:pt x="22" y="50"/>
                  <a:pt x="24" y="48"/>
                </a:cubicBezTo>
                <a:cubicBezTo>
                  <a:pt x="26" y="46"/>
                  <a:pt x="27" y="45"/>
                  <a:pt x="29" y="44"/>
                </a:cubicBezTo>
                <a:cubicBezTo>
                  <a:pt x="31" y="43"/>
                  <a:pt x="32" y="37"/>
                  <a:pt x="35" y="38"/>
                </a:cubicBezTo>
                <a:cubicBezTo>
                  <a:pt x="36" y="38"/>
                  <a:pt x="38" y="36"/>
                  <a:pt x="40" y="36"/>
                </a:cubicBezTo>
                <a:cubicBezTo>
                  <a:pt x="42" y="35"/>
                  <a:pt x="44" y="34"/>
                  <a:pt x="46" y="32"/>
                </a:cubicBezTo>
                <a:cubicBezTo>
                  <a:pt x="47" y="31"/>
                  <a:pt x="53" y="25"/>
                  <a:pt x="52" y="23"/>
                </a:cubicBezTo>
                <a:cubicBezTo>
                  <a:pt x="51" y="22"/>
                  <a:pt x="52" y="24"/>
                  <a:pt x="52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9" name="Freeform 730">
            <a:extLst>
              <a:ext uri="{FF2B5EF4-FFF2-40B4-BE49-F238E27FC236}">
                <a16:creationId xmlns:a16="http://schemas.microsoft.com/office/drawing/2014/main" id="{8C3A43ED-CF1E-557F-2B02-D5A512C870BC}"/>
              </a:ext>
            </a:extLst>
          </p:cNvPr>
          <p:cNvSpPr>
            <a:spLocks/>
          </p:cNvSpPr>
          <p:nvPr/>
        </p:nvSpPr>
        <p:spPr bwMode="auto">
          <a:xfrm>
            <a:off x="6527743" y="4597000"/>
            <a:ext cx="92659" cy="251258"/>
          </a:xfrm>
          <a:custGeom>
            <a:avLst/>
            <a:gdLst>
              <a:gd name="T0" fmla="*/ 4 w 16"/>
              <a:gd name="T1" fmla="*/ 25 h 38"/>
              <a:gd name="T2" fmla="*/ 9 w 16"/>
              <a:gd name="T3" fmla="*/ 26 h 38"/>
              <a:gd name="T4" fmla="*/ 8 w 16"/>
              <a:gd name="T5" fmla="*/ 31 h 38"/>
              <a:gd name="T6" fmla="*/ 12 w 16"/>
              <a:gd name="T7" fmla="*/ 38 h 38"/>
              <a:gd name="T8" fmla="*/ 12 w 16"/>
              <a:gd name="T9" fmla="*/ 34 h 38"/>
              <a:gd name="T10" fmla="*/ 15 w 16"/>
              <a:gd name="T11" fmla="*/ 33 h 38"/>
              <a:gd name="T12" fmla="*/ 15 w 16"/>
              <a:gd name="T13" fmla="*/ 27 h 38"/>
              <a:gd name="T14" fmla="*/ 12 w 16"/>
              <a:gd name="T15" fmla="*/ 22 h 38"/>
              <a:gd name="T16" fmla="*/ 8 w 16"/>
              <a:gd name="T17" fmla="*/ 20 h 38"/>
              <a:gd name="T18" fmla="*/ 8 w 16"/>
              <a:gd name="T19" fmla="*/ 16 h 38"/>
              <a:gd name="T20" fmla="*/ 7 w 16"/>
              <a:gd name="T21" fmla="*/ 14 h 38"/>
              <a:gd name="T22" fmla="*/ 8 w 16"/>
              <a:gd name="T23" fmla="*/ 8 h 38"/>
              <a:gd name="T24" fmla="*/ 7 w 16"/>
              <a:gd name="T25" fmla="*/ 3 h 38"/>
              <a:gd name="T26" fmla="*/ 7 w 16"/>
              <a:gd name="T27" fmla="*/ 1 h 38"/>
              <a:gd name="T28" fmla="*/ 2 w 16"/>
              <a:gd name="T29" fmla="*/ 0 h 38"/>
              <a:gd name="T30" fmla="*/ 4 w 16"/>
              <a:gd name="T31" fmla="*/ 6 h 38"/>
              <a:gd name="T32" fmla="*/ 4 w 16"/>
              <a:gd name="T33" fmla="*/ 14 h 38"/>
              <a:gd name="T34" fmla="*/ 2 w 16"/>
              <a:gd name="T35" fmla="*/ 16 h 38"/>
              <a:gd name="T36" fmla="*/ 1 w 16"/>
              <a:gd name="T37" fmla="*/ 20 h 38"/>
              <a:gd name="T38" fmla="*/ 4 w 16"/>
              <a:gd name="T39" fmla="*/ 25 h 38"/>
              <a:gd name="T40" fmla="*/ 4 w 16"/>
              <a:gd name="T41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38">
                <a:moveTo>
                  <a:pt x="4" y="25"/>
                </a:moveTo>
                <a:cubicBezTo>
                  <a:pt x="6" y="26"/>
                  <a:pt x="9" y="24"/>
                  <a:pt x="9" y="26"/>
                </a:cubicBezTo>
                <a:cubicBezTo>
                  <a:pt x="10" y="28"/>
                  <a:pt x="9" y="29"/>
                  <a:pt x="8" y="31"/>
                </a:cubicBezTo>
                <a:cubicBezTo>
                  <a:pt x="6" y="33"/>
                  <a:pt x="10" y="36"/>
                  <a:pt x="12" y="38"/>
                </a:cubicBezTo>
                <a:cubicBezTo>
                  <a:pt x="13" y="37"/>
                  <a:pt x="12" y="35"/>
                  <a:pt x="12" y="34"/>
                </a:cubicBezTo>
                <a:cubicBezTo>
                  <a:pt x="13" y="33"/>
                  <a:pt x="16" y="35"/>
                  <a:pt x="15" y="33"/>
                </a:cubicBezTo>
                <a:cubicBezTo>
                  <a:pt x="15" y="31"/>
                  <a:pt x="15" y="29"/>
                  <a:pt x="15" y="27"/>
                </a:cubicBezTo>
                <a:cubicBezTo>
                  <a:pt x="14" y="25"/>
                  <a:pt x="13" y="24"/>
                  <a:pt x="12" y="22"/>
                </a:cubicBezTo>
                <a:cubicBezTo>
                  <a:pt x="11" y="25"/>
                  <a:pt x="8" y="21"/>
                  <a:pt x="8" y="20"/>
                </a:cubicBezTo>
                <a:cubicBezTo>
                  <a:pt x="8" y="18"/>
                  <a:pt x="8" y="17"/>
                  <a:pt x="8" y="16"/>
                </a:cubicBezTo>
                <a:cubicBezTo>
                  <a:pt x="8" y="14"/>
                  <a:pt x="8" y="15"/>
                  <a:pt x="7" y="14"/>
                </a:cubicBezTo>
                <a:cubicBezTo>
                  <a:pt x="6" y="14"/>
                  <a:pt x="8" y="8"/>
                  <a:pt x="8" y="8"/>
                </a:cubicBezTo>
                <a:cubicBezTo>
                  <a:pt x="8" y="6"/>
                  <a:pt x="7" y="5"/>
                  <a:pt x="7" y="3"/>
                </a:cubicBezTo>
                <a:cubicBezTo>
                  <a:pt x="6" y="2"/>
                  <a:pt x="5" y="0"/>
                  <a:pt x="7" y="1"/>
                </a:cubicBezTo>
                <a:cubicBezTo>
                  <a:pt x="6" y="0"/>
                  <a:pt x="3" y="0"/>
                  <a:pt x="2" y="0"/>
                </a:cubicBezTo>
                <a:cubicBezTo>
                  <a:pt x="2" y="1"/>
                  <a:pt x="6" y="5"/>
                  <a:pt x="4" y="6"/>
                </a:cubicBezTo>
                <a:cubicBezTo>
                  <a:pt x="1" y="7"/>
                  <a:pt x="2" y="12"/>
                  <a:pt x="4" y="14"/>
                </a:cubicBezTo>
                <a:cubicBezTo>
                  <a:pt x="4" y="15"/>
                  <a:pt x="2" y="15"/>
                  <a:pt x="2" y="16"/>
                </a:cubicBezTo>
                <a:cubicBezTo>
                  <a:pt x="1" y="16"/>
                  <a:pt x="1" y="19"/>
                  <a:pt x="1" y="20"/>
                </a:cubicBezTo>
                <a:cubicBezTo>
                  <a:pt x="0" y="22"/>
                  <a:pt x="3" y="24"/>
                  <a:pt x="4" y="25"/>
                </a:cubicBezTo>
                <a:cubicBezTo>
                  <a:pt x="5" y="26"/>
                  <a:pt x="4" y="24"/>
                  <a:pt x="4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0" name="Freeform 731">
            <a:extLst>
              <a:ext uri="{FF2B5EF4-FFF2-40B4-BE49-F238E27FC236}">
                <a16:creationId xmlns:a16="http://schemas.microsoft.com/office/drawing/2014/main" id="{A2130A60-82E3-1D75-5D48-53EF45DAD538}"/>
              </a:ext>
            </a:extLst>
          </p:cNvPr>
          <p:cNvSpPr>
            <a:spLocks/>
          </p:cNvSpPr>
          <p:nvPr/>
        </p:nvSpPr>
        <p:spPr bwMode="auto">
          <a:xfrm>
            <a:off x="6214280" y="4549465"/>
            <a:ext cx="346976" cy="332746"/>
          </a:xfrm>
          <a:custGeom>
            <a:avLst/>
            <a:gdLst>
              <a:gd name="T0" fmla="*/ 56 w 60"/>
              <a:gd name="T1" fmla="*/ 30 h 50"/>
              <a:gd name="T2" fmla="*/ 55 w 60"/>
              <a:gd name="T3" fmla="*/ 24 h 50"/>
              <a:gd name="T4" fmla="*/ 57 w 60"/>
              <a:gd name="T5" fmla="*/ 22 h 50"/>
              <a:gd name="T6" fmla="*/ 57 w 60"/>
              <a:gd name="T7" fmla="*/ 19 h 50"/>
              <a:gd name="T8" fmla="*/ 58 w 60"/>
              <a:gd name="T9" fmla="*/ 13 h 50"/>
              <a:gd name="T10" fmla="*/ 56 w 60"/>
              <a:gd name="T11" fmla="*/ 8 h 50"/>
              <a:gd name="T12" fmla="*/ 51 w 60"/>
              <a:gd name="T13" fmla="*/ 5 h 50"/>
              <a:gd name="T14" fmla="*/ 48 w 60"/>
              <a:gd name="T15" fmla="*/ 3 h 50"/>
              <a:gd name="T16" fmla="*/ 45 w 60"/>
              <a:gd name="T17" fmla="*/ 0 h 50"/>
              <a:gd name="T18" fmla="*/ 38 w 60"/>
              <a:gd name="T19" fmla="*/ 1 h 50"/>
              <a:gd name="T20" fmla="*/ 34 w 60"/>
              <a:gd name="T21" fmla="*/ 4 h 50"/>
              <a:gd name="T22" fmla="*/ 35 w 60"/>
              <a:gd name="T23" fmla="*/ 10 h 50"/>
              <a:gd name="T24" fmla="*/ 33 w 60"/>
              <a:gd name="T25" fmla="*/ 17 h 50"/>
              <a:gd name="T26" fmla="*/ 37 w 60"/>
              <a:gd name="T27" fmla="*/ 21 h 50"/>
              <a:gd name="T28" fmla="*/ 40 w 60"/>
              <a:gd name="T29" fmla="*/ 23 h 50"/>
              <a:gd name="T30" fmla="*/ 39 w 60"/>
              <a:gd name="T31" fmla="*/ 26 h 50"/>
              <a:gd name="T32" fmla="*/ 35 w 60"/>
              <a:gd name="T33" fmla="*/ 26 h 50"/>
              <a:gd name="T34" fmla="*/ 31 w 60"/>
              <a:gd name="T35" fmla="*/ 22 h 50"/>
              <a:gd name="T36" fmla="*/ 27 w 60"/>
              <a:gd name="T37" fmla="*/ 17 h 50"/>
              <a:gd name="T38" fmla="*/ 20 w 60"/>
              <a:gd name="T39" fmla="*/ 18 h 50"/>
              <a:gd name="T40" fmla="*/ 16 w 60"/>
              <a:gd name="T41" fmla="*/ 16 h 50"/>
              <a:gd name="T42" fmla="*/ 14 w 60"/>
              <a:gd name="T43" fmla="*/ 16 h 50"/>
              <a:gd name="T44" fmla="*/ 11 w 60"/>
              <a:gd name="T45" fmla="*/ 14 h 50"/>
              <a:gd name="T46" fmla="*/ 11 w 60"/>
              <a:gd name="T47" fmla="*/ 20 h 50"/>
              <a:gd name="T48" fmla="*/ 10 w 60"/>
              <a:gd name="T49" fmla="*/ 24 h 50"/>
              <a:gd name="T50" fmla="*/ 2 w 60"/>
              <a:gd name="T51" fmla="*/ 24 h 50"/>
              <a:gd name="T52" fmla="*/ 1 w 60"/>
              <a:gd name="T53" fmla="*/ 29 h 50"/>
              <a:gd name="T54" fmla="*/ 3 w 60"/>
              <a:gd name="T55" fmla="*/ 43 h 50"/>
              <a:gd name="T56" fmla="*/ 8 w 60"/>
              <a:gd name="T57" fmla="*/ 48 h 50"/>
              <a:gd name="T58" fmla="*/ 16 w 60"/>
              <a:gd name="T59" fmla="*/ 50 h 50"/>
              <a:gd name="T60" fmla="*/ 18 w 60"/>
              <a:gd name="T61" fmla="*/ 50 h 50"/>
              <a:gd name="T62" fmla="*/ 22 w 60"/>
              <a:gd name="T63" fmla="*/ 50 h 50"/>
              <a:gd name="T64" fmla="*/ 28 w 60"/>
              <a:gd name="T65" fmla="*/ 47 h 50"/>
              <a:gd name="T66" fmla="*/ 31 w 60"/>
              <a:gd name="T67" fmla="*/ 44 h 50"/>
              <a:gd name="T68" fmla="*/ 35 w 60"/>
              <a:gd name="T69" fmla="*/ 41 h 50"/>
              <a:gd name="T70" fmla="*/ 37 w 60"/>
              <a:gd name="T71" fmla="*/ 38 h 50"/>
              <a:gd name="T72" fmla="*/ 43 w 60"/>
              <a:gd name="T73" fmla="*/ 38 h 50"/>
              <a:gd name="T74" fmla="*/ 42 w 60"/>
              <a:gd name="T75" fmla="*/ 35 h 50"/>
              <a:gd name="T76" fmla="*/ 46 w 60"/>
              <a:gd name="T77" fmla="*/ 33 h 50"/>
              <a:gd name="T78" fmla="*/ 56 w 60"/>
              <a:gd name="T79" fmla="*/ 30 h 50"/>
              <a:gd name="T80" fmla="*/ 56 w 60"/>
              <a:gd name="T81" fmla="*/ 3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50">
                <a:moveTo>
                  <a:pt x="56" y="30"/>
                </a:moveTo>
                <a:cubicBezTo>
                  <a:pt x="54" y="27"/>
                  <a:pt x="56" y="27"/>
                  <a:pt x="55" y="24"/>
                </a:cubicBezTo>
                <a:cubicBezTo>
                  <a:pt x="55" y="23"/>
                  <a:pt x="56" y="23"/>
                  <a:pt x="57" y="22"/>
                </a:cubicBezTo>
                <a:cubicBezTo>
                  <a:pt x="58" y="21"/>
                  <a:pt x="57" y="20"/>
                  <a:pt x="57" y="19"/>
                </a:cubicBezTo>
                <a:cubicBezTo>
                  <a:pt x="56" y="17"/>
                  <a:pt x="56" y="14"/>
                  <a:pt x="58" y="13"/>
                </a:cubicBezTo>
                <a:cubicBezTo>
                  <a:pt x="60" y="12"/>
                  <a:pt x="57" y="9"/>
                  <a:pt x="56" y="8"/>
                </a:cubicBezTo>
                <a:cubicBezTo>
                  <a:pt x="55" y="6"/>
                  <a:pt x="53" y="5"/>
                  <a:pt x="51" y="5"/>
                </a:cubicBezTo>
                <a:cubicBezTo>
                  <a:pt x="50" y="4"/>
                  <a:pt x="49" y="3"/>
                  <a:pt x="48" y="3"/>
                </a:cubicBezTo>
                <a:cubicBezTo>
                  <a:pt x="47" y="2"/>
                  <a:pt x="46" y="1"/>
                  <a:pt x="45" y="0"/>
                </a:cubicBezTo>
                <a:cubicBezTo>
                  <a:pt x="45" y="0"/>
                  <a:pt x="39" y="1"/>
                  <a:pt x="38" y="1"/>
                </a:cubicBezTo>
                <a:cubicBezTo>
                  <a:pt x="36" y="1"/>
                  <a:pt x="36" y="3"/>
                  <a:pt x="34" y="4"/>
                </a:cubicBezTo>
                <a:cubicBezTo>
                  <a:pt x="33" y="6"/>
                  <a:pt x="34" y="9"/>
                  <a:pt x="35" y="10"/>
                </a:cubicBezTo>
                <a:cubicBezTo>
                  <a:pt x="35" y="13"/>
                  <a:pt x="33" y="14"/>
                  <a:pt x="33" y="17"/>
                </a:cubicBezTo>
                <a:cubicBezTo>
                  <a:pt x="33" y="18"/>
                  <a:pt x="35" y="21"/>
                  <a:pt x="37" y="21"/>
                </a:cubicBezTo>
                <a:cubicBezTo>
                  <a:pt x="39" y="21"/>
                  <a:pt x="40" y="20"/>
                  <a:pt x="40" y="23"/>
                </a:cubicBezTo>
                <a:cubicBezTo>
                  <a:pt x="40" y="25"/>
                  <a:pt x="40" y="26"/>
                  <a:pt x="39" y="26"/>
                </a:cubicBezTo>
                <a:cubicBezTo>
                  <a:pt x="37" y="27"/>
                  <a:pt x="36" y="28"/>
                  <a:pt x="35" y="26"/>
                </a:cubicBezTo>
                <a:cubicBezTo>
                  <a:pt x="34" y="24"/>
                  <a:pt x="33" y="22"/>
                  <a:pt x="31" y="22"/>
                </a:cubicBezTo>
                <a:cubicBezTo>
                  <a:pt x="29" y="21"/>
                  <a:pt x="28" y="19"/>
                  <a:pt x="27" y="17"/>
                </a:cubicBezTo>
                <a:cubicBezTo>
                  <a:pt x="25" y="21"/>
                  <a:pt x="23" y="19"/>
                  <a:pt x="20" y="18"/>
                </a:cubicBezTo>
                <a:cubicBezTo>
                  <a:pt x="18" y="18"/>
                  <a:pt x="18" y="16"/>
                  <a:pt x="16" y="16"/>
                </a:cubicBezTo>
                <a:cubicBezTo>
                  <a:pt x="16" y="16"/>
                  <a:pt x="15" y="17"/>
                  <a:pt x="14" y="16"/>
                </a:cubicBezTo>
                <a:cubicBezTo>
                  <a:pt x="13" y="16"/>
                  <a:pt x="13" y="14"/>
                  <a:pt x="11" y="14"/>
                </a:cubicBezTo>
                <a:cubicBezTo>
                  <a:pt x="11" y="16"/>
                  <a:pt x="11" y="18"/>
                  <a:pt x="11" y="20"/>
                </a:cubicBezTo>
                <a:cubicBezTo>
                  <a:pt x="11" y="22"/>
                  <a:pt x="12" y="24"/>
                  <a:pt x="10" y="24"/>
                </a:cubicBezTo>
                <a:cubicBezTo>
                  <a:pt x="7" y="24"/>
                  <a:pt x="4" y="24"/>
                  <a:pt x="2" y="24"/>
                </a:cubicBezTo>
                <a:cubicBezTo>
                  <a:pt x="1" y="24"/>
                  <a:pt x="1" y="28"/>
                  <a:pt x="1" y="29"/>
                </a:cubicBezTo>
                <a:cubicBezTo>
                  <a:pt x="1" y="33"/>
                  <a:pt x="0" y="40"/>
                  <a:pt x="3" y="43"/>
                </a:cubicBezTo>
                <a:cubicBezTo>
                  <a:pt x="4" y="44"/>
                  <a:pt x="7" y="48"/>
                  <a:pt x="8" y="48"/>
                </a:cubicBezTo>
                <a:cubicBezTo>
                  <a:pt x="10" y="47"/>
                  <a:pt x="19" y="47"/>
                  <a:pt x="16" y="50"/>
                </a:cubicBezTo>
                <a:cubicBezTo>
                  <a:pt x="18" y="50"/>
                  <a:pt x="17" y="50"/>
                  <a:pt x="18" y="50"/>
                </a:cubicBezTo>
                <a:cubicBezTo>
                  <a:pt x="20" y="49"/>
                  <a:pt x="21" y="50"/>
                  <a:pt x="22" y="50"/>
                </a:cubicBezTo>
                <a:cubicBezTo>
                  <a:pt x="25" y="50"/>
                  <a:pt x="27" y="50"/>
                  <a:pt x="28" y="47"/>
                </a:cubicBezTo>
                <a:cubicBezTo>
                  <a:pt x="29" y="46"/>
                  <a:pt x="30" y="45"/>
                  <a:pt x="31" y="44"/>
                </a:cubicBezTo>
                <a:cubicBezTo>
                  <a:pt x="32" y="43"/>
                  <a:pt x="34" y="43"/>
                  <a:pt x="35" y="41"/>
                </a:cubicBezTo>
                <a:cubicBezTo>
                  <a:pt x="36" y="40"/>
                  <a:pt x="36" y="39"/>
                  <a:pt x="37" y="38"/>
                </a:cubicBezTo>
                <a:cubicBezTo>
                  <a:pt x="39" y="38"/>
                  <a:pt x="41" y="38"/>
                  <a:pt x="43" y="38"/>
                </a:cubicBezTo>
                <a:cubicBezTo>
                  <a:pt x="42" y="37"/>
                  <a:pt x="42" y="35"/>
                  <a:pt x="42" y="35"/>
                </a:cubicBezTo>
                <a:cubicBezTo>
                  <a:pt x="44" y="34"/>
                  <a:pt x="45" y="34"/>
                  <a:pt x="46" y="33"/>
                </a:cubicBezTo>
                <a:cubicBezTo>
                  <a:pt x="49" y="32"/>
                  <a:pt x="53" y="31"/>
                  <a:pt x="56" y="30"/>
                </a:cubicBezTo>
                <a:cubicBezTo>
                  <a:pt x="55" y="29"/>
                  <a:pt x="55" y="30"/>
                  <a:pt x="56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1" name="Freeform 732">
            <a:extLst>
              <a:ext uri="{FF2B5EF4-FFF2-40B4-BE49-F238E27FC236}">
                <a16:creationId xmlns:a16="http://schemas.microsoft.com/office/drawing/2014/main" id="{18D44A3D-A361-0FCD-3C82-876F9869CD15}"/>
              </a:ext>
            </a:extLst>
          </p:cNvPr>
          <p:cNvSpPr>
            <a:spLocks/>
          </p:cNvSpPr>
          <p:nvPr/>
        </p:nvSpPr>
        <p:spPr bwMode="auto">
          <a:xfrm>
            <a:off x="5950106" y="4848256"/>
            <a:ext cx="368663" cy="418762"/>
          </a:xfrm>
          <a:custGeom>
            <a:avLst/>
            <a:gdLst>
              <a:gd name="T0" fmla="*/ 33 w 64"/>
              <a:gd name="T1" fmla="*/ 5 h 63"/>
              <a:gd name="T2" fmla="*/ 31 w 64"/>
              <a:gd name="T3" fmla="*/ 2 h 63"/>
              <a:gd name="T4" fmla="*/ 28 w 64"/>
              <a:gd name="T5" fmla="*/ 2 h 63"/>
              <a:gd name="T6" fmla="*/ 18 w 64"/>
              <a:gd name="T7" fmla="*/ 2 h 63"/>
              <a:gd name="T8" fmla="*/ 10 w 64"/>
              <a:gd name="T9" fmla="*/ 2 h 63"/>
              <a:gd name="T10" fmla="*/ 7 w 64"/>
              <a:gd name="T11" fmla="*/ 0 h 63"/>
              <a:gd name="T12" fmla="*/ 4 w 64"/>
              <a:gd name="T13" fmla="*/ 2 h 63"/>
              <a:gd name="T14" fmla="*/ 1 w 64"/>
              <a:gd name="T15" fmla="*/ 2 h 63"/>
              <a:gd name="T16" fmla="*/ 6 w 64"/>
              <a:gd name="T17" fmla="*/ 14 h 63"/>
              <a:gd name="T18" fmla="*/ 9 w 64"/>
              <a:gd name="T19" fmla="*/ 21 h 63"/>
              <a:gd name="T20" fmla="*/ 13 w 64"/>
              <a:gd name="T21" fmla="*/ 29 h 63"/>
              <a:gd name="T22" fmla="*/ 13 w 64"/>
              <a:gd name="T23" fmla="*/ 34 h 63"/>
              <a:gd name="T24" fmla="*/ 14 w 64"/>
              <a:gd name="T25" fmla="*/ 42 h 63"/>
              <a:gd name="T26" fmla="*/ 16 w 64"/>
              <a:gd name="T27" fmla="*/ 51 h 63"/>
              <a:gd name="T28" fmla="*/ 22 w 64"/>
              <a:gd name="T29" fmla="*/ 61 h 63"/>
              <a:gd name="T30" fmla="*/ 28 w 64"/>
              <a:gd name="T31" fmla="*/ 62 h 63"/>
              <a:gd name="T32" fmla="*/ 33 w 64"/>
              <a:gd name="T33" fmla="*/ 62 h 63"/>
              <a:gd name="T34" fmla="*/ 38 w 64"/>
              <a:gd name="T35" fmla="*/ 58 h 63"/>
              <a:gd name="T36" fmla="*/ 38 w 64"/>
              <a:gd name="T37" fmla="*/ 40 h 63"/>
              <a:gd name="T38" fmla="*/ 38 w 64"/>
              <a:gd name="T39" fmla="*/ 28 h 63"/>
              <a:gd name="T40" fmla="*/ 39 w 64"/>
              <a:gd name="T41" fmla="*/ 26 h 63"/>
              <a:gd name="T42" fmla="*/ 43 w 64"/>
              <a:gd name="T43" fmla="*/ 26 h 63"/>
              <a:gd name="T44" fmla="*/ 43 w 64"/>
              <a:gd name="T45" fmla="*/ 7 h 63"/>
              <a:gd name="T46" fmla="*/ 51 w 64"/>
              <a:gd name="T47" fmla="*/ 6 h 63"/>
              <a:gd name="T48" fmla="*/ 53 w 64"/>
              <a:gd name="T49" fmla="*/ 5 h 63"/>
              <a:gd name="T50" fmla="*/ 56 w 64"/>
              <a:gd name="T51" fmla="*/ 8 h 63"/>
              <a:gd name="T52" fmla="*/ 58 w 64"/>
              <a:gd name="T53" fmla="*/ 6 h 63"/>
              <a:gd name="T54" fmla="*/ 62 w 64"/>
              <a:gd name="T55" fmla="*/ 5 h 63"/>
              <a:gd name="T56" fmla="*/ 59 w 64"/>
              <a:gd name="T57" fmla="*/ 2 h 63"/>
              <a:gd name="T58" fmla="*/ 45 w 64"/>
              <a:gd name="T59" fmla="*/ 5 h 63"/>
              <a:gd name="T60" fmla="*/ 33 w 64"/>
              <a:gd name="T61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" h="63">
                <a:moveTo>
                  <a:pt x="33" y="5"/>
                </a:moveTo>
                <a:cubicBezTo>
                  <a:pt x="32" y="5"/>
                  <a:pt x="31" y="2"/>
                  <a:pt x="31" y="2"/>
                </a:cubicBezTo>
                <a:cubicBezTo>
                  <a:pt x="30" y="2"/>
                  <a:pt x="29" y="2"/>
                  <a:pt x="28" y="2"/>
                </a:cubicBezTo>
                <a:cubicBezTo>
                  <a:pt x="25" y="2"/>
                  <a:pt x="21" y="2"/>
                  <a:pt x="18" y="2"/>
                </a:cubicBezTo>
                <a:cubicBezTo>
                  <a:pt x="15" y="2"/>
                  <a:pt x="13" y="2"/>
                  <a:pt x="10" y="2"/>
                </a:cubicBezTo>
                <a:cubicBezTo>
                  <a:pt x="9" y="2"/>
                  <a:pt x="9" y="0"/>
                  <a:pt x="7" y="0"/>
                </a:cubicBezTo>
                <a:cubicBezTo>
                  <a:pt x="6" y="0"/>
                  <a:pt x="5" y="2"/>
                  <a:pt x="4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7"/>
                  <a:pt x="4" y="9"/>
                  <a:pt x="6" y="14"/>
                </a:cubicBezTo>
                <a:cubicBezTo>
                  <a:pt x="7" y="16"/>
                  <a:pt x="8" y="19"/>
                  <a:pt x="9" y="21"/>
                </a:cubicBezTo>
                <a:cubicBezTo>
                  <a:pt x="10" y="24"/>
                  <a:pt x="12" y="26"/>
                  <a:pt x="13" y="29"/>
                </a:cubicBezTo>
                <a:cubicBezTo>
                  <a:pt x="13" y="30"/>
                  <a:pt x="13" y="33"/>
                  <a:pt x="13" y="34"/>
                </a:cubicBezTo>
                <a:cubicBezTo>
                  <a:pt x="13" y="37"/>
                  <a:pt x="14" y="39"/>
                  <a:pt x="14" y="42"/>
                </a:cubicBezTo>
                <a:cubicBezTo>
                  <a:pt x="15" y="45"/>
                  <a:pt x="15" y="48"/>
                  <a:pt x="16" y="51"/>
                </a:cubicBezTo>
                <a:cubicBezTo>
                  <a:pt x="17" y="55"/>
                  <a:pt x="20" y="58"/>
                  <a:pt x="22" y="61"/>
                </a:cubicBezTo>
                <a:cubicBezTo>
                  <a:pt x="25" y="58"/>
                  <a:pt x="25" y="60"/>
                  <a:pt x="28" y="62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2"/>
                  <a:pt x="38" y="61"/>
                  <a:pt x="38" y="58"/>
                </a:cubicBezTo>
                <a:cubicBezTo>
                  <a:pt x="38" y="52"/>
                  <a:pt x="38" y="46"/>
                  <a:pt x="38" y="40"/>
                </a:cubicBezTo>
                <a:cubicBezTo>
                  <a:pt x="38" y="36"/>
                  <a:pt x="38" y="32"/>
                  <a:pt x="38" y="28"/>
                </a:cubicBezTo>
                <a:cubicBezTo>
                  <a:pt x="38" y="27"/>
                  <a:pt x="38" y="26"/>
                  <a:pt x="39" y="26"/>
                </a:cubicBezTo>
                <a:cubicBezTo>
                  <a:pt x="39" y="26"/>
                  <a:pt x="43" y="26"/>
                  <a:pt x="43" y="26"/>
                </a:cubicBezTo>
                <a:cubicBezTo>
                  <a:pt x="43" y="20"/>
                  <a:pt x="43" y="13"/>
                  <a:pt x="43" y="7"/>
                </a:cubicBezTo>
                <a:cubicBezTo>
                  <a:pt x="46" y="8"/>
                  <a:pt x="48" y="6"/>
                  <a:pt x="51" y="6"/>
                </a:cubicBezTo>
                <a:cubicBezTo>
                  <a:pt x="51" y="5"/>
                  <a:pt x="52" y="5"/>
                  <a:pt x="53" y="5"/>
                </a:cubicBezTo>
                <a:cubicBezTo>
                  <a:pt x="53" y="5"/>
                  <a:pt x="55" y="8"/>
                  <a:pt x="56" y="8"/>
                </a:cubicBezTo>
                <a:cubicBezTo>
                  <a:pt x="57" y="7"/>
                  <a:pt x="56" y="6"/>
                  <a:pt x="58" y="6"/>
                </a:cubicBezTo>
                <a:cubicBezTo>
                  <a:pt x="59" y="6"/>
                  <a:pt x="60" y="5"/>
                  <a:pt x="62" y="5"/>
                </a:cubicBezTo>
                <a:cubicBezTo>
                  <a:pt x="64" y="4"/>
                  <a:pt x="60" y="2"/>
                  <a:pt x="59" y="2"/>
                </a:cubicBezTo>
                <a:cubicBezTo>
                  <a:pt x="54" y="2"/>
                  <a:pt x="50" y="5"/>
                  <a:pt x="45" y="5"/>
                </a:cubicBezTo>
                <a:cubicBezTo>
                  <a:pt x="41" y="5"/>
                  <a:pt x="37" y="5"/>
                  <a:pt x="3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2" name="Freeform 733">
            <a:extLst>
              <a:ext uri="{FF2B5EF4-FFF2-40B4-BE49-F238E27FC236}">
                <a16:creationId xmlns:a16="http://schemas.microsoft.com/office/drawing/2014/main" id="{67D83E48-7B28-7424-92D8-FF3A37CD741E}"/>
              </a:ext>
            </a:extLst>
          </p:cNvPr>
          <p:cNvSpPr>
            <a:spLocks/>
          </p:cNvSpPr>
          <p:nvPr/>
        </p:nvSpPr>
        <p:spPr bwMode="auto">
          <a:xfrm>
            <a:off x="5959963" y="4096753"/>
            <a:ext cx="526381" cy="631537"/>
          </a:xfrm>
          <a:custGeom>
            <a:avLst/>
            <a:gdLst>
              <a:gd name="T0" fmla="*/ 89 w 91"/>
              <a:gd name="T1" fmla="*/ 10 h 95"/>
              <a:gd name="T2" fmla="*/ 83 w 91"/>
              <a:gd name="T3" fmla="*/ 4 h 95"/>
              <a:gd name="T4" fmla="*/ 77 w 91"/>
              <a:gd name="T5" fmla="*/ 6 h 95"/>
              <a:gd name="T6" fmla="*/ 72 w 91"/>
              <a:gd name="T7" fmla="*/ 1 h 95"/>
              <a:gd name="T8" fmla="*/ 65 w 91"/>
              <a:gd name="T9" fmla="*/ 1 h 95"/>
              <a:gd name="T10" fmla="*/ 57 w 91"/>
              <a:gd name="T11" fmla="*/ 2 h 95"/>
              <a:gd name="T12" fmla="*/ 48 w 91"/>
              <a:gd name="T13" fmla="*/ 6 h 95"/>
              <a:gd name="T14" fmla="*/ 35 w 91"/>
              <a:gd name="T15" fmla="*/ 2 h 95"/>
              <a:gd name="T16" fmla="*/ 30 w 91"/>
              <a:gd name="T17" fmla="*/ 12 h 95"/>
              <a:gd name="T18" fmla="*/ 19 w 91"/>
              <a:gd name="T19" fmla="*/ 35 h 95"/>
              <a:gd name="T20" fmla="*/ 17 w 91"/>
              <a:gd name="T21" fmla="*/ 48 h 95"/>
              <a:gd name="T22" fmla="*/ 10 w 91"/>
              <a:gd name="T23" fmla="*/ 49 h 95"/>
              <a:gd name="T24" fmla="*/ 2 w 91"/>
              <a:gd name="T25" fmla="*/ 55 h 95"/>
              <a:gd name="T26" fmla="*/ 1 w 91"/>
              <a:gd name="T27" fmla="*/ 59 h 95"/>
              <a:gd name="T28" fmla="*/ 18 w 91"/>
              <a:gd name="T29" fmla="*/ 57 h 95"/>
              <a:gd name="T30" fmla="*/ 26 w 91"/>
              <a:gd name="T31" fmla="*/ 68 h 95"/>
              <a:gd name="T32" fmla="*/ 35 w 91"/>
              <a:gd name="T33" fmla="*/ 63 h 95"/>
              <a:gd name="T34" fmla="*/ 41 w 91"/>
              <a:gd name="T35" fmla="*/ 64 h 95"/>
              <a:gd name="T36" fmla="*/ 46 w 91"/>
              <a:gd name="T37" fmla="*/ 70 h 95"/>
              <a:gd name="T38" fmla="*/ 47 w 91"/>
              <a:gd name="T39" fmla="*/ 78 h 95"/>
              <a:gd name="T40" fmla="*/ 53 w 91"/>
              <a:gd name="T41" fmla="*/ 82 h 95"/>
              <a:gd name="T42" fmla="*/ 60 w 91"/>
              <a:gd name="T43" fmla="*/ 84 h 95"/>
              <a:gd name="T44" fmla="*/ 66 w 91"/>
              <a:gd name="T45" fmla="*/ 87 h 95"/>
              <a:gd name="T46" fmla="*/ 76 w 91"/>
              <a:gd name="T47" fmla="*/ 90 h 95"/>
              <a:gd name="T48" fmla="*/ 84 w 91"/>
              <a:gd name="T49" fmla="*/ 94 h 95"/>
              <a:gd name="T50" fmla="*/ 77 w 91"/>
              <a:gd name="T51" fmla="*/ 85 h 95"/>
              <a:gd name="T52" fmla="*/ 78 w 91"/>
              <a:gd name="T53" fmla="*/ 73 h 95"/>
              <a:gd name="T54" fmla="*/ 80 w 91"/>
              <a:gd name="T55" fmla="*/ 70 h 95"/>
              <a:gd name="T56" fmla="*/ 84 w 91"/>
              <a:gd name="T57" fmla="*/ 63 h 95"/>
              <a:gd name="T58" fmla="*/ 81 w 91"/>
              <a:gd name="T59" fmla="*/ 55 h 95"/>
              <a:gd name="T60" fmla="*/ 81 w 91"/>
              <a:gd name="T61" fmla="*/ 45 h 95"/>
              <a:gd name="T62" fmla="*/ 83 w 91"/>
              <a:gd name="T63" fmla="*/ 28 h 95"/>
              <a:gd name="T64" fmla="*/ 90 w 91"/>
              <a:gd name="T65" fmla="*/ 18 h 95"/>
              <a:gd name="T66" fmla="*/ 90 w 91"/>
              <a:gd name="T67" fmla="*/ 1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1" h="95">
                <a:moveTo>
                  <a:pt x="90" y="15"/>
                </a:moveTo>
                <a:cubicBezTo>
                  <a:pt x="89" y="14"/>
                  <a:pt x="89" y="12"/>
                  <a:pt x="89" y="10"/>
                </a:cubicBezTo>
                <a:cubicBezTo>
                  <a:pt x="89" y="9"/>
                  <a:pt x="87" y="8"/>
                  <a:pt x="86" y="7"/>
                </a:cubicBezTo>
                <a:cubicBezTo>
                  <a:pt x="86" y="6"/>
                  <a:pt x="84" y="4"/>
                  <a:pt x="83" y="4"/>
                </a:cubicBezTo>
                <a:cubicBezTo>
                  <a:pt x="82" y="4"/>
                  <a:pt x="82" y="6"/>
                  <a:pt x="80" y="5"/>
                </a:cubicBezTo>
                <a:cubicBezTo>
                  <a:pt x="78" y="4"/>
                  <a:pt x="79" y="5"/>
                  <a:pt x="77" y="6"/>
                </a:cubicBezTo>
                <a:cubicBezTo>
                  <a:pt x="77" y="6"/>
                  <a:pt x="75" y="5"/>
                  <a:pt x="75" y="4"/>
                </a:cubicBezTo>
                <a:cubicBezTo>
                  <a:pt x="74" y="3"/>
                  <a:pt x="73" y="2"/>
                  <a:pt x="72" y="1"/>
                </a:cubicBezTo>
                <a:cubicBezTo>
                  <a:pt x="71" y="0"/>
                  <a:pt x="70" y="2"/>
                  <a:pt x="69" y="2"/>
                </a:cubicBezTo>
                <a:cubicBezTo>
                  <a:pt x="68" y="3"/>
                  <a:pt x="66" y="2"/>
                  <a:pt x="65" y="1"/>
                </a:cubicBezTo>
                <a:cubicBezTo>
                  <a:pt x="63" y="0"/>
                  <a:pt x="63" y="1"/>
                  <a:pt x="61" y="2"/>
                </a:cubicBezTo>
                <a:cubicBezTo>
                  <a:pt x="60" y="3"/>
                  <a:pt x="58" y="2"/>
                  <a:pt x="57" y="2"/>
                </a:cubicBezTo>
                <a:cubicBezTo>
                  <a:pt x="56" y="3"/>
                  <a:pt x="53" y="3"/>
                  <a:pt x="52" y="3"/>
                </a:cubicBezTo>
                <a:cubicBezTo>
                  <a:pt x="49" y="1"/>
                  <a:pt x="51" y="6"/>
                  <a:pt x="48" y="6"/>
                </a:cubicBezTo>
                <a:cubicBezTo>
                  <a:pt x="46" y="7"/>
                  <a:pt x="42" y="6"/>
                  <a:pt x="40" y="5"/>
                </a:cubicBezTo>
                <a:cubicBezTo>
                  <a:pt x="38" y="4"/>
                  <a:pt x="37" y="2"/>
                  <a:pt x="35" y="2"/>
                </a:cubicBezTo>
                <a:cubicBezTo>
                  <a:pt x="34" y="1"/>
                  <a:pt x="32" y="3"/>
                  <a:pt x="31" y="4"/>
                </a:cubicBezTo>
                <a:cubicBezTo>
                  <a:pt x="29" y="6"/>
                  <a:pt x="31" y="9"/>
                  <a:pt x="30" y="12"/>
                </a:cubicBezTo>
                <a:cubicBezTo>
                  <a:pt x="27" y="17"/>
                  <a:pt x="27" y="23"/>
                  <a:pt x="24" y="27"/>
                </a:cubicBezTo>
                <a:cubicBezTo>
                  <a:pt x="22" y="30"/>
                  <a:pt x="21" y="32"/>
                  <a:pt x="19" y="35"/>
                </a:cubicBezTo>
                <a:cubicBezTo>
                  <a:pt x="18" y="37"/>
                  <a:pt x="18" y="39"/>
                  <a:pt x="18" y="41"/>
                </a:cubicBezTo>
                <a:cubicBezTo>
                  <a:pt x="18" y="44"/>
                  <a:pt x="19" y="46"/>
                  <a:pt x="17" y="48"/>
                </a:cubicBezTo>
                <a:cubicBezTo>
                  <a:pt x="16" y="48"/>
                  <a:pt x="11" y="51"/>
                  <a:pt x="11" y="51"/>
                </a:cubicBezTo>
                <a:cubicBezTo>
                  <a:pt x="10" y="51"/>
                  <a:pt x="12" y="48"/>
                  <a:pt x="10" y="49"/>
                </a:cubicBezTo>
                <a:cubicBezTo>
                  <a:pt x="7" y="51"/>
                  <a:pt x="7" y="53"/>
                  <a:pt x="5" y="50"/>
                </a:cubicBezTo>
                <a:cubicBezTo>
                  <a:pt x="4" y="51"/>
                  <a:pt x="2" y="53"/>
                  <a:pt x="2" y="55"/>
                </a:cubicBezTo>
                <a:cubicBezTo>
                  <a:pt x="2" y="55"/>
                  <a:pt x="2" y="56"/>
                  <a:pt x="1" y="56"/>
                </a:cubicBezTo>
                <a:cubicBezTo>
                  <a:pt x="0" y="57"/>
                  <a:pt x="1" y="58"/>
                  <a:pt x="1" y="59"/>
                </a:cubicBezTo>
                <a:cubicBezTo>
                  <a:pt x="5" y="56"/>
                  <a:pt x="8" y="57"/>
                  <a:pt x="13" y="57"/>
                </a:cubicBezTo>
                <a:cubicBezTo>
                  <a:pt x="15" y="57"/>
                  <a:pt x="16" y="57"/>
                  <a:pt x="18" y="57"/>
                </a:cubicBezTo>
                <a:cubicBezTo>
                  <a:pt x="20" y="57"/>
                  <a:pt x="21" y="60"/>
                  <a:pt x="22" y="62"/>
                </a:cubicBezTo>
                <a:cubicBezTo>
                  <a:pt x="23" y="64"/>
                  <a:pt x="24" y="67"/>
                  <a:pt x="26" y="68"/>
                </a:cubicBezTo>
                <a:cubicBezTo>
                  <a:pt x="27" y="69"/>
                  <a:pt x="31" y="68"/>
                  <a:pt x="33" y="67"/>
                </a:cubicBezTo>
                <a:cubicBezTo>
                  <a:pt x="34" y="67"/>
                  <a:pt x="34" y="64"/>
                  <a:pt x="35" y="63"/>
                </a:cubicBezTo>
                <a:cubicBezTo>
                  <a:pt x="35" y="61"/>
                  <a:pt x="38" y="62"/>
                  <a:pt x="39" y="62"/>
                </a:cubicBezTo>
                <a:cubicBezTo>
                  <a:pt x="39" y="64"/>
                  <a:pt x="39" y="64"/>
                  <a:pt x="41" y="64"/>
                </a:cubicBezTo>
                <a:cubicBezTo>
                  <a:pt x="42" y="64"/>
                  <a:pt x="45" y="63"/>
                  <a:pt x="45" y="65"/>
                </a:cubicBezTo>
                <a:cubicBezTo>
                  <a:pt x="45" y="67"/>
                  <a:pt x="46" y="68"/>
                  <a:pt x="46" y="70"/>
                </a:cubicBezTo>
                <a:cubicBezTo>
                  <a:pt x="46" y="71"/>
                  <a:pt x="46" y="72"/>
                  <a:pt x="45" y="74"/>
                </a:cubicBezTo>
                <a:cubicBezTo>
                  <a:pt x="45" y="75"/>
                  <a:pt x="46" y="77"/>
                  <a:pt x="47" y="78"/>
                </a:cubicBezTo>
                <a:cubicBezTo>
                  <a:pt x="48" y="79"/>
                  <a:pt x="47" y="81"/>
                  <a:pt x="47" y="82"/>
                </a:cubicBezTo>
                <a:cubicBezTo>
                  <a:pt x="47" y="85"/>
                  <a:pt x="52" y="82"/>
                  <a:pt x="53" y="82"/>
                </a:cubicBezTo>
                <a:cubicBezTo>
                  <a:pt x="55" y="82"/>
                  <a:pt x="56" y="82"/>
                  <a:pt x="57" y="83"/>
                </a:cubicBezTo>
                <a:cubicBezTo>
                  <a:pt x="59" y="85"/>
                  <a:pt x="58" y="84"/>
                  <a:pt x="60" y="84"/>
                </a:cubicBezTo>
                <a:cubicBezTo>
                  <a:pt x="62" y="84"/>
                  <a:pt x="62" y="85"/>
                  <a:pt x="63" y="86"/>
                </a:cubicBezTo>
                <a:cubicBezTo>
                  <a:pt x="64" y="86"/>
                  <a:pt x="65" y="87"/>
                  <a:pt x="66" y="87"/>
                </a:cubicBezTo>
                <a:cubicBezTo>
                  <a:pt x="69" y="88"/>
                  <a:pt x="70" y="88"/>
                  <a:pt x="71" y="85"/>
                </a:cubicBezTo>
                <a:cubicBezTo>
                  <a:pt x="72" y="88"/>
                  <a:pt x="73" y="89"/>
                  <a:pt x="76" y="90"/>
                </a:cubicBezTo>
                <a:cubicBezTo>
                  <a:pt x="78" y="91"/>
                  <a:pt x="78" y="94"/>
                  <a:pt x="80" y="95"/>
                </a:cubicBezTo>
                <a:cubicBezTo>
                  <a:pt x="80" y="95"/>
                  <a:pt x="84" y="94"/>
                  <a:pt x="84" y="94"/>
                </a:cubicBezTo>
                <a:cubicBezTo>
                  <a:pt x="84" y="92"/>
                  <a:pt x="85" y="88"/>
                  <a:pt x="83" y="89"/>
                </a:cubicBezTo>
                <a:cubicBezTo>
                  <a:pt x="80" y="90"/>
                  <a:pt x="78" y="88"/>
                  <a:pt x="77" y="85"/>
                </a:cubicBezTo>
                <a:cubicBezTo>
                  <a:pt x="77" y="83"/>
                  <a:pt x="79" y="80"/>
                  <a:pt x="78" y="77"/>
                </a:cubicBezTo>
                <a:cubicBezTo>
                  <a:pt x="78" y="76"/>
                  <a:pt x="77" y="74"/>
                  <a:pt x="78" y="73"/>
                </a:cubicBezTo>
                <a:cubicBezTo>
                  <a:pt x="78" y="73"/>
                  <a:pt x="78" y="72"/>
                  <a:pt x="79" y="72"/>
                </a:cubicBezTo>
                <a:cubicBezTo>
                  <a:pt x="80" y="72"/>
                  <a:pt x="79" y="70"/>
                  <a:pt x="80" y="70"/>
                </a:cubicBezTo>
                <a:cubicBezTo>
                  <a:pt x="81" y="68"/>
                  <a:pt x="86" y="68"/>
                  <a:pt x="87" y="68"/>
                </a:cubicBezTo>
                <a:cubicBezTo>
                  <a:pt x="85" y="67"/>
                  <a:pt x="86" y="64"/>
                  <a:pt x="84" y="63"/>
                </a:cubicBezTo>
                <a:cubicBezTo>
                  <a:pt x="83" y="62"/>
                  <a:pt x="82" y="61"/>
                  <a:pt x="82" y="60"/>
                </a:cubicBezTo>
                <a:cubicBezTo>
                  <a:pt x="82" y="58"/>
                  <a:pt x="82" y="56"/>
                  <a:pt x="81" y="55"/>
                </a:cubicBezTo>
                <a:cubicBezTo>
                  <a:pt x="81" y="53"/>
                  <a:pt x="80" y="52"/>
                  <a:pt x="80" y="50"/>
                </a:cubicBezTo>
                <a:cubicBezTo>
                  <a:pt x="80" y="49"/>
                  <a:pt x="80" y="44"/>
                  <a:pt x="81" y="45"/>
                </a:cubicBezTo>
                <a:cubicBezTo>
                  <a:pt x="80" y="41"/>
                  <a:pt x="80" y="39"/>
                  <a:pt x="82" y="35"/>
                </a:cubicBezTo>
                <a:cubicBezTo>
                  <a:pt x="83" y="32"/>
                  <a:pt x="83" y="31"/>
                  <a:pt x="83" y="28"/>
                </a:cubicBezTo>
                <a:cubicBezTo>
                  <a:pt x="83" y="25"/>
                  <a:pt x="85" y="23"/>
                  <a:pt x="87" y="21"/>
                </a:cubicBezTo>
                <a:cubicBezTo>
                  <a:pt x="88" y="20"/>
                  <a:pt x="89" y="19"/>
                  <a:pt x="90" y="18"/>
                </a:cubicBezTo>
                <a:cubicBezTo>
                  <a:pt x="91" y="17"/>
                  <a:pt x="91" y="17"/>
                  <a:pt x="90" y="15"/>
                </a:cubicBezTo>
                <a:cubicBezTo>
                  <a:pt x="89" y="15"/>
                  <a:pt x="91" y="16"/>
                  <a:pt x="90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3" name="Freeform 734">
            <a:extLst>
              <a:ext uri="{FF2B5EF4-FFF2-40B4-BE49-F238E27FC236}">
                <a16:creationId xmlns:a16="http://schemas.microsoft.com/office/drawing/2014/main" id="{D3E5EC3C-AFAB-41B0-F1C5-6195AC4B32CC}"/>
              </a:ext>
            </a:extLst>
          </p:cNvPr>
          <p:cNvSpPr>
            <a:spLocks/>
          </p:cNvSpPr>
          <p:nvPr/>
        </p:nvSpPr>
        <p:spPr bwMode="auto">
          <a:xfrm>
            <a:off x="5954048" y="4470242"/>
            <a:ext cx="325292" cy="418762"/>
          </a:xfrm>
          <a:custGeom>
            <a:avLst/>
            <a:gdLst>
              <a:gd name="T0" fmla="*/ 51 w 56"/>
              <a:gd name="T1" fmla="*/ 27 h 63"/>
              <a:gd name="T2" fmla="*/ 48 w 56"/>
              <a:gd name="T3" fmla="*/ 26 h 63"/>
              <a:gd name="T4" fmla="*/ 47 w 56"/>
              <a:gd name="T5" fmla="*/ 21 h 63"/>
              <a:gd name="T6" fmla="*/ 46 w 56"/>
              <a:gd name="T7" fmla="*/ 12 h 63"/>
              <a:gd name="T8" fmla="*/ 46 w 56"/>
              <a:gd name="T9" fmla="*/ 8 h 63"/>
              <a:gd name="T10" fmla="*/ 43 w 56"/>
              <a:gd name="T11" fmla="*/ 8 h 63"/>
              <a:gd name="T12" fmla="*/ 40 w 56"/>
              <a:gd name="T13" fmla="*/ 6 h 63"/>
              <a:gd name="T14" fmla="*/ 35 w 56"/>
              <a:gd name="T15" fmla="*/ 8 h 63"/>
              <a:gd name="T16" fmla="*/ 34 w 56"/>
              <a:gd name="T17" fmla="*/ 11 h 63"/>
              <a:gd name="T18" fmla="*/ 29 w 56"/>
              <a:gd name="T19" fmla="*/ 12 h 63"/>
              <a:gd name="T20" fmla="*/ 18 w 56"/>
              <a:gd name="T21" fmla="*/ 1 h 63"/>
              <a:gd name="T22" fmla="*/ 3 w 56"/>
              <a:gd name="T23" fmla="*/ 2 h 63"/>
              <a:gd name="T24" fmla="*/ 6 w 56"/>
              <a:gd name="T25" fmla="*/ 12 h 63"/>
              <a:gd name="T26" fmla="*/ 6 w 56"/>
              <a:gd name="T27" fmla="*/ 16 h 63"/>
              <a:gd name="T28" fmla="*/ 6 w 56"/>
              <a:gd name="T29" fmla="*/ 20 h 63"/>
              <a:gd name="T30" fmla="*/ 8 w 56"/>
              <a:gd name="T31" fmla="*/ 33 h 63"/>
              <a:gd name="T32" fmla="*/ 3 w 56"/>
              <a:gd name="T33" fmla="*/ 41 h 63"/>
              <a:gd name="T34" fmla="*/ 0 w 56"/>
              <a:gd name="T35" fmla="*/ 50 h 63"/>
              <a:gd name="T36" fmla="*/ 0 w 56"/>
              <a:gd name="T37" fmla="*/ 55 h 63"/>
              <a:gd name="T38" fmla="*/ 0 w 56"/>
              <a:gd name="T39" fmla="*/ 59 h 63"/>
              <a:gd name="T40" fmla="*/ 3 w 56"/>
              <a:gd name="T41" fmla="*/ 59 h 63"/>
              <a:gd name="T42" fmla="*/ 8 w 56"/>
              <a:gd name="T43" fmla="*/ 58 h 63"/>
              <a:gd name="T44" fmla="*/ 9 w 56"/>
              <a:gd name="T45" fmla="*/ 59 h 63"/>
              <a:gd name="T46" fmla="*/ 16 w 56"/>
              <a:gd name="T47" fmla="*/ 59 h 63"/>
              <a:gd name="T48" fmla="*/ 25 w 56"/>
              <a:gd name="T49" fmla="*/ 59 h 63"/>
              <a:gd name="T50" fmla="*/ 30 w 56"/>
              <a:gd name="T51" fmla="*/ 59 h 63"/>
              <a:gd name="T52" fmla="*/ 39 w 56"/>
              <a:gd name="T53" fmla="*/ 62 h 63"/>
              <a:gd name="T54" fmla="*/ 53 w 56"/>
              <a:gd name="T55" fmla="*/ 60 h 63"/>
              <a:gd name="T56" fmla="*/ 46 w 56"/>
              <a:gd name="T57" fmla="*/ 51 h 63"/>
              <a:gd name="T58" fmla="*/ 46 w 56"/>
              <a:gd name="T59" fmla="*/ 37 h 63"/>
              <a:gd name="T60" fmla="*/ 56 w 56"/>
              <a:gd name="T61" fmla="*/ 35 h 63"/>
              <a:gd name="T62" fmla="*/ 56 w 56"/>
              <a:gd name="T63" fmla="*/ 27 h 63"/>
              <a:gd name="T64" fmla="*/ 51 w 56"/>
              <a:gd name="T65" fmla="*/ 2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" h="63">
                <a:moveTo>
                  <a:pt x="51" y="27"/>
                </a:moveTo>
                <a:cubicBezTo>
                  <a:pt x="49" y="27"/>
                  <a:pt x="48" y="28"/>
                  <a:pt x="48" y="26"/>
                </a:cubicBezTo>
                <a:cubicBezTo>
                  <a:pt x="48" y="24"/>
                  <a:pt x="48" y="23"/>
                  <a:pt x="47" y="21"/>
                </a:cubicBezTo>
                <a:cubicBezTo>
                  <a:pt x="45" y="18"/>
                  <a:pt x="48" y="15"/>
                  <a:pt x="46" y="12"/>
                </a:cubicBezTo>
                <a:cubicBezTo>
                  <a:pt x="46" y="11"/>
                  <a:pt x="46" y="8"/>
                  <a:pt x="46" y="8"/>
                </a:cubicBezTo>
                <a:cubicBezTo>
                  <a:pt x="46" y="8"/>
                  <a:pt x="43" y="8"/>
                  <a:pt x="43" y="8"/>
                </a:cubicBezTo>
                <a:cubicBezTo>
                  <a:pt x="40" y="8"/>
                  <a:pt x="40" y="9"/>
                  <a:pt x="40" y="6"/>
                </a:cubicBezTo>
                <a:cubicBezTo>
                  <a:pt x="37" y="6"/>
                  <a:pt x="36" y="5"/>
                  <a:pt x="35" y="8"/>
                </a:cubicBezTo>
                <a:cubicBezTo>
                  <a:pt x="35" y="8"/>
                  <a:pt x="35" y="11"/>
                  <a:pt x="34" y="11"/>
                </a:cubicBezTo>
                <a:cubicBezTo>
                  <a:pt x="33" y="12"/>
                  <a:pt x="31" y="12"/>
                  <a:pt x="29" y="12"/>
                </a:cubicBezTo>
                <a:cubicBezTo>
                  <a:pt x="22" y="13"/>
                  <a:pt x="24" y="1"/>
                  <a:pt x="18" y="1"/>
                </a:cubicBezTo>
                <a:cubicBezTo>
                  <a:pt x="13" y="1"/>
                  <a:pt x="7" y="0"/>
                  <a:pt x="3" y="2"/>
                </a:cubicBezTo>
                <a:cubicBezTo>
                  <a:pt x="1" y="4"/>
                  <a:pt x="6" y="10"/>
                  <a:pt x="6" y="12"/>
                </a:cubicBezTo>
                <a:cubicBezTo>
                  <a:pt x="7" y="13"/>
                  <a:pt x="7" y="15"/>
                  <a:pt x="6" y="16"/>
                </a:cubicBezTo>
                <a:cubicBezTo>
                  <a:pt x="4" y="17"/>
                  <a:pt x="6" y="19"/>
                  <a:pt x="6" y="20"/>
                </a:cubicBezTo>
                <a:cubicBezTo>
                  <a:pt x="9" y="24"/>
                  <a:pt x="11" y="29"/>
                  <a:pt x="8" y="33"/>
                </a:cubicBezTo>
                <a:cubicBezTo>
                  <a:pt x="6" y="36"/>
                  <a:pt x="4" y="38"/>
                  <a:pt x="3" y="41"/>
                </a:cubicBezTo>
                <a:cubicBezTo>
                  <a:pt x="2" y="44"/>
                  <a:pt x="1" y="47"/>
                  <a:pt x="0" y="50"/>
                </a:cubicBezTo>
                <a:cubicBezTo>
                  <a:pt x="0" y="52"/>
                  <a:pt x="0" y="54"/>
                  <a:pt x="0" y="55"/>
                </a:cubicBezTo>
                <a:cubicBezTo>
                  <a:pt x="0" y="56"/>
                  <a:pt x="0" y="58"/>
                  <a:pt x="0" y="59"/>
                </a:cubicBezTo>
                <a:cubicBezTo>
                  <a:pt x="1" y="59"/>
                  <a:pt x="2" y="59"/>
                  <a:pt x="3" y="59"/>
                </a:cubicBezTo>
                <a:cubicBezTo>
                  <a:pt x="5" y="59"/>
                  <a:pt x="5" y="56"/>
                  <a:pt x="8" y="58"/>
                </a:cubicBezTo>
                <a:cubicBezTo>
                  <a:pt x="8" y="58"/>
                  <a:pt x="9" y="59"/>
                  <a:pt x="9" y="59"/>
                </a:cubicBezTo>
                <a:cubicBezTo>
                  <a:pt x="12" y="59"/>
                  <a:pt x="14" y="59"/>
                  <a:pt x="16" y="59"/>
                </a:cubicBezTo>
                <a:cubicBezTo>
                  <a:pt x="19" y="59"/>
                  <a:pt x="22" y="59"/>
                  <a:pt x="25" y="59"/>
                </a:cubicBezTo>
                <a:cubicBezTo>
                  <a:pt x="26" y="59"/>
                  <a:pt x="29" y="59"/>
                  <a:pt x="30" y="59"/>
                </a:cubicBezTo>
                <a:cubicBezTo>
                  <a:pt x="32" y="63"/>
                  <a:pt x="36" y="62"/>
                  <a:pt x="39" y="62"/>
                </a:cubicBezTo>
                <a:cubicBezTo>
                  <a:pt x="44" y="62"/>
                  <a:pt x="48" y="61"/>
                  <a:pt x="53" y="60"/>
                </a:cubicBezTo>
                <a:cubicBezTo>
                  <a:pt x="50" y="57"/>
                  <a:pt x="46" y="55"/>
                  <a:pt x="46" y="51"/>
                </a:cubicBezTo>
                <a:cubicBezTo>
                  <a:pt x="46" y="46"/>
                  <a:pt x="46" y="41"/>
                  <a:pt x="46" y="37"/>
                </a:cubicBezTo>
                <a:cubicBezTo>
                  <a:pt x="46" y="36"/>
                  <a:pt x="56" y="38"/>
                  <a:pt x="56" y="35"/>
                </a:cubicBezTo>
                <a:cubicBezTo>
                  <a:pt x="56" y="33"/>
                  <a:pt x="56" y="30"/>
                  <a:pt x="56" y="27"/>
                </a:cubicBezTo>
                <a:cubicBezTo>
                  <a:pt x="56" y="24"/>
                  <a:pt x="53" y="27"/>
                  <a:pt x="5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4" name="Freeform 735">
            <a:extLst>
              <a:ext uri="{FF2B5EF4-FFF2-40B4-BE49-F238E27FC236}">
                <a16:creationId xmlns:a16="http://schemas.microsoft.com/office/drawing/2014/main" id="{E80D1BE3-649C-56C9-0B92-2B77008886F0}"/>
              </a:ext>
            </a:extLst>
          </p:cNvPr>
          <p:cNvSpPr>
            <a:spLocks/>
          </p:cNvSpPr>
          <p:nvPr/>
        </p:nvSpPr>
        <p:spPr bwMode="auto">
          <a:xfrm>
            <a:off x="6163024" y="4868629"/>
            <a:ext cx="266148" cy="319164"/>
          </a:xfrm>
          <a:custGeom>
            <a:avLst/>
            <a:gdLst>
              <a:gd name="T0" fmla="*/ 25 w 46"/>
              <a:gd name="T1" fmla="*/ 2 h 48"/>
              <a:gd name="T2" fmla="*/ 21 w 46"/>
              <a:gd name="T3" fmla="*/ 3 h 48"/>
              <a:gd name="T4" fmla="*/ 18 w 46"/>
              <a:gd name="T5" fmla="*/ 4 h 48"/>
              <a:gd name="T6" fmla="*/ 6 w 46"/>
              <a:gd name="T7" fmla="*/ 4 h 48"/>
              <a:gd name="T8" fmla="*/ 6 w 46"/>
              <a:gd name="T9" fmla="*/ 18 h 48"/>
              <a:gd name="T10" fmla="*/ 6 w 46"/>
              <a:gd name="T11" fmla="*/ 23 h 48"/>
              <a:gd name="T12" fmla="*/ 1 w 46"/>
              <a:gd name="T13" fmla="*/ 24 h 48"/>
              <a:gd name="T14" fmla="*/ 1 w 46"/>
              <a:gd name="T15" fmla="*/ 31 h 48"/>
              <a:gd name="T16" fmla="*/ 1 w 46"/>
              <a:gd name="T17" fmla="*/ 38 h 48"/>
              <a:gd name="T18" fmla="*/ 4 w 46"/>
              <a:gd name="T19" fmla="*/ 47 h 48"/>
              <a:gd name="T20" fmla="*/ 8 w 46"/>
              <a:gd name="T21" fmla="*/ 48 h 48"/>
              <a:gd name="T22" fmla="*/ 13 w 46"/>
              <a:gd name="T23" fmla="*/ 44 h 48"/>
              <a:gd name="T24" fmla="*/ 19 w 46"/>
              <a:gd name="T25" fmla="*/ 41 h 48"/>
              <a:gd name="T26" fmla="*/ 29 w 46"/>
              <a:gd name="T27" fmla="*/ 39 h 48"/>
              <a:gd name="T28" fmla="*/ 31 w 46"/>
              <a:gd name="T29" fmla="*/ 37 h 48"/>
              <a:gd name="T30" fmla="*/ 34 w 46"/>
              <a:gd name="T31" fmla="*/ 34 h 48"/>
              <a:gd name="T32" fmla="*/ 43 w 46"/>
              <a:gd name="T33" fmla="*/ 26 h 48"/>
              <a:gd name="T34" fmla="*/ 44 w 46"/>
              <a:gd name="T35" fmla="*/ 22 h 48"/>
              <a:gd name="T36" fmla="*/ 40 w 46"/>
              <a:gd name="T37" fmla="*/ 21 h 48"/>
              <a:gd name="T38" fmla="*/ 38 w 46"/>
              <a:gd name="T39" fmla="*/ 17 h 48"/>
              <a:gd name="T40" fmla="*/ 39 w 46"/>
              <a:gd name="T41" fmla="*/ 15 h 48"/>
              <a:gd name="T42" fmla="*/ 36 w 46"/>
              <a:gd name="T43" fmla="*/ 14 h 48"/>
              <a:gd name="T44" fmla="*/ 36 w 46"/>
              <a:gd name="T45" fmla="*/ 13 h 48"/>
              <a:gd name="T46" fmla="*/ 34 w 46"/>
              <a:gd name="T47" fmla="*/ 12 h 48"/>
              <a:gd name="T48" fmla="*/ 30 w 46"/>
              <a:gd name="T49" fmla="*/ 7 h 48"/>
              <a:gd name="T50" fmla="*/ 25 w 46"/>
              <a:gd name="T51" fmla="*/ 2 h 48"/>
              <a:gd name="T52" fmla="*/ 25 w 46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6" h="48">
                <a:moveTo>
                  <a:pt x="25" y="2"/>
                </a:moveTo>
                <a:cubicBezTo>
                  <a:pt x="24" y="3"/>
                  <a:pt x="22" y="3"/>
                  <a:pt x="21" y="3"/>
                </a:cubicBezTo>
                <a:cubicBezTo>
                  <a:pt x="19" y="3"/>
                  <a:pt x="20" y="6"/>
                  <a:pt x="18" y="4"/>
                </a:cubicBezTo>
                <a:cubicBezTo>
                  <a:pt x="15" y="0"/>
                  <a:pt x="10" y="5"/>
                  <a:pt x="6" y="4"/>
                </a:cubicBezTo>
                <a:cubicBezTo>
                  <a:pt x="6" y="9"/>
                  <a:pt x="6" y="14"/>
                  <a:pt x="6" y="18"/>
                </a:cubicBezTo>
                <a:cubicBezTo>
                  <a:pt x="6" y="19"/>
                  <a:pt x="7" y="23"/>
                  <a:pt x="6" y="23"/>
                </a:cubicBezTo>
                <a:cubicBezTo>
                  <a:pt x="5" y="24"/>
                  <a:pt x="1" y="22"/>
                  <a:pt x="1" y="24"/>
                </a:cubicBezTo>
                <a:cubicBezTo>
                  <a:pt x="1" y="26"/>
                  <a:pt x="1" y="29"/>
                  <a:pt x="1" y="31"/>
                </a:cubicBezTo>
                <a:cubicBezTo>
                  <a:pt x="1" y="33"/>
                  <a:pt x="0" y="36"/>
                  <a:pt x="1" y="38"/>
                </a:cubicBezTo>
                <a:cubicBezTo>
                  <a:pt x="5" y="39"/>
                  <a:pt x="6" y="44"/>
                  <a:pt x="4" y="47"/>
                </a:cubicBezTo>
                <a:cubicBezTo>
                  <a:pt x="4" y="48"/>
                  <a:pt x="8" y="48"/>
                  <a:pt x="8" y="48"/>
                </a:cubicBezTo>
                <a:cubicBezTo>
                  <a:pt x="10" y="48"/>
                  <a:pt x="11" y="46"/>
                  <a:pt x="13" y="44"/>
                </a:cubicBezTo>
                <a:cubicBezTo>
                  <a:pt x="15" y="42"/>
                  <a:pt x="15" y="39"/>
                  <a:pt x="19" y="41"/>
                </a:cubicBezTo>
                <a:cubicBezTo>
                  <a:pt x="23" y="43"/>
                  <a:pt x="27" y="44"/>
                  <a:pt x="29" y="39"/>
                </a:cubicBezTo>
                <a:cubicBezTo>
                  <a:pt x="29" y="38"/>
                  <a:pt x="29" y="37"/>
                  <a:pt x="31" y="37"/>
                </a:cubicBezTo>
                <a:cubicBezTo>
                  <a:pt x="33" y="37"/>
                  <a:pt x="34" y="35"/>
                  <a:pt x="34" y="34"/>
                </a:cubicBezTo>
                <a:cubicBezTo>
                  <a:pt x="36" y="31"/>
                  <a:pt x="40" y="28"/>
                  <a:pt x="43" y="26"/>
                </a:cubicBezTo>
                <a:cubicBezTo>
                  <a:pt x="45" y="25"/>
                  <a:pt x="46" y="24"/>
                  <a:pt x="44" y="22"/>
                </a:cubicBezTo>
                <a:cubicBezTo>
                  <a:pt x="43" y="21"/>
                  <a:pt x="40" y="22"/>
                  <a:pt x="40" y="21"/>
                </a:cubicBezTo>
                <a:cubicBezTo>
                  <a:pt x="39" y="20"/>
                  <a:pt x="38" y="19"/>
                  <a:pt x="38" y="17"/>
                </a:cubicBezTo>
                <a:cubicBezTo>
                  <a:pt x="38" y="17"/>
                  <a:pt x="39" y="16"/>
                  <a:pt x="39" y="15"/>
                </a:cubicBezTo>
                <a:cubicBezTo>
                  <a:pt x="38" y="15"/>
                  <a:pt x="37" y="15"/>
                  <a:pt x="36" y="14"/>
                </a:cubicBezTo>
                <a:cubicBezTo>
                  <a:pt x="36" y="14"/>
                  <a:pt x="37" y="13"/>
                  <a:pt x="36" y="13"/>
                </a:cubicBezTo>
                <a:cubicBezTo>
                  <a:pt x="35" y="13"/>
                  <a:pt x="35" y="12"/>
                  <a:pt x="34" y="12"/>
                </a:cubicBezTo>
                <a:cubicBezTo>
                  <a:pt x="32" y="11"/>
                  <a:pt x="31" y="10"/>
                  <a:pt x="30" y="7"/>
                </a:cubicBezTo>
                <a:cubicBezTo>
                  <a:pt x="30" y="6"/>
                  <a:pt x="27" y="2"/>
                  <a:pt x="25" y="2"/>
                </a:cubicBezTo>
                <a:cubicBezTo>
                  <a:pt x="25" y="2"/>
                  <a:pt x="26" y="2"/>
                  <a:pt x="2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5" name="Freeform 736">
            <a:extLst>
              <a:ext uri="{FF2B5EF4-FFF2-40B4-BE49-F238E27FC236}">
                <a16:creationId xmlns:a16="http://schemas.microsoft.com/office/drawing/2014/main" id="{D4648ED1-2A7E-A7B1-0012-BDB6B68BD4E7}"/>
              </a:ext>
            </a:extLst>
          </p:cNvPr>
          <p:cNvSpPr>
            <a:spLocks/>
          </p:cNvSpPr>
          <p:nvPr/>
        </p:nvSpPr>
        <p:spPr bwMode="auto">
          <a:xfrm>
            <a:off x="6306940" y="4802984"/>
            <a:ext cx="226718" cy="230884"/>
          </a:xfrm>
          <a:custGeom>
            <a:avLst/>
            <a:gdLst>
              <a:gd name="T0" fmla="*/ 39 w 39"/>
              <a:gd name="T1" fmla="*/ 22 h 35"/>
              <a:gd name="T2" fmla="*/ 38 w 39"/>
              <a:gd name="T3" fmla="*/ 18 h 35"/>
              <a:gd name="T4" fmla="*/ 39 w 39"/>
              <a:gd name="T5" fmla="*/ 14 h 35"/>
              <a:gd name="T6" fmla="*/ 38 w 39"/>
              <a:gd name="T7" fmla="*/ 7 h 35"/>
              <a:gd name="T8" fmla="*/ 27 w 39"/>
              <a:gd name="T9" fmla="*/ 2 h 35"/>
              <a:gd name="T10" fmla="*/ 24 w 39"/>
              <a:gd name="T11" fmla="*/ 0 h 35"/>
              <a:gd name="T12" fmla="*/ 19 w 39"/>
              <a:gd name="T13" fmla="*/ 3 h 35"/>
              <a:gd name="T14" fmla="*/ 13 w 39"/>
              <a:gd name="T15" fmla="*/ 7 h 35"/>
              <a:gd name="T16" fmla="*/ 9 w 39"/>
              <a:gd name="T17" fmla="*/ 12 h 35"/>
              <a:gd name="T18" fmla="*/ 2 w 39"/>
              <a:gd name="T19" fmla="*/ 12 h 35"/>
              <a:gd name="T20" fmla="*/ 5 w 39"/>
              <a:gd name="T21" fmla="*/ 16 h 35"/>
              <a:gd name="T22" fmla="*/ 8 w 39"/>
              <a:gd name="T23" fmla="*/ 21 h 35"/>
              <a:gd name="T24" fmla="*/ 11 w 39"/>
              <a:gd name="T25" fmla="*/ 23 h 35"/>
              <a:gd name="T26" fmla="*/ 11 w 39"/>
              <a:gd name="T27" fmla="*/ 24 h 35"/>
              <a:gd name="T28" fmla="*/ 14 w 39"/>
              <a:gd name="T29" fmla="*/ 25 h 35"/>
              <a:gd name="T30" fmla="*/ 13 w 39"/>
              <a:gd name="T31" fmla="*/ 28 h 35"/>
              <a:gd name="T32" fmla="*/ 15 w 39"/>
              <a:gd name="T33" fmla="*/ 31 h 35"/>
              <a:gd name="T34" fmla="*/ 20 w 39"/>
              <a:gd name="T35" fmla="*/ 34 h 35"/>
              <a:gd name="T36" fmla="*/ 25 w 39"/>
              <a:gd name="T37" fmla="*/ 35 h 35"/>
              <a:gd name="T38" fmla="*/ 27 w 39"/>
              <a:gd name="T39" fmla="*/ 35 h 35"/>
              <a:gd name="T40" fmla="*/ 34 w 39"/>
              <a:gd name="T41" fmla="*/ 31 h 35"/>
              <a:gd name="T42" fmla="*/ 36 w 39"/>
              <a:gd name="T43" fmla="*/ 27 h 35"/>
              <a:gd name="T44" fmla="*/ 39 w 39"/>
              <a:gd name="T45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" h="35">
                <a:moveTo>
                  <a:pt x="39" y="22"/>
                </a:moveTo>
                <a:cubicBezTo>
                  <a:pt x="39" y="21"/>
                  <a:pt x="38" y="19"/>
                  <a:pt x="38" y="18"/>
                </a:cubicBezTo>
                <a:cubicBezTo>
                  <a:pt x="38" y="16"/>
                  <a:pt x="39" y="15"/>
                  <a:pt x="39" y="14"/>
                </a:cubicBezTo>
                <a:cubicBezTo>
                  <a:pt x="39" y="11"/>
                  <a:pt x="39" y="9"/>
                  <a:pt x="38" y="7"/>
                </a:cubicBezTo>
                <a:cubicBezTo>
                  <a:pt x="38" y="4"/>
                  <a:pt x="29" y="2"/>
                  <a:pt x="27" y="2"/>
                </a:cubicBezTo>
                <a:cubicBezTo>
                  <a:pt x="27" y="0"/>
                  <a:pt x="27" y="0"/>
                  <a:pt x="24" y="0"/>
                </a:cubicBezTo>
                <a:cubicBezTo>
                  <a:pt x="21" y="0"/>
                  <a:pt x="21" y="1"/>
                  <a:pt x="19" y="3"/>
                </a:cubicBezTo>
                <a:cubicBezTo>
                  <a:pt x="18" y="5"/>
                  <a:pt x="15" y="6"/>
                  <a:pt x="13" y="7"/>
                </a:cubicBezTo>
                <a:cubicBezTo>
                  <a:pt x="12" y="9"/>
                  <a:pt x="11" y="12"/>
                  <a:pt x="9" y="12"/>
                </a:cubicBezTo>
                <a:cubicBezTo>
                  <a:pt x="7" y="12"/>
                  <a:pt x="5" y="11"/>
                  <a:pt x="2" y="12"/>
                </a:cubicBezTo>
                <a:cubicBezTo>
                  <a:pt x="0" y="13"/>
                  <a:pt x="4" y="15"/>
                  <a:pt x="5" y="16"/>
                </a:cubicBezTo>
                <a:cubicBezTo>
                  <a:pt x="6" y="18"/>
                  <a:pt x="6" y="20"/>
                  <a:pt x="8" y="21"/>
                </a:cubicBezTo>
                <a:cubicBezTo>
                  <a:pt x="9" y="22"/>
                  <a:pt x="10" y="23"/>
                  <a:pt x="11" y="23"/>
                </a:cubicBezTo>
                <a:cubicBezTo>
                  <a:pt x="12" y="23"/>
                  <a:pt x="11" y="24"/>
                  <a:pt x="11" y="24"/>
                </a:cubicBezTo>
                <a:cubicBezTo>
                  <a:pt x="12" y="24"/>
                  <a:pt x="13" y="25"/>
                  <a:pt x="14" y="25"/>
                </a:cubicBezTo>
                <a:cubicBezTo>
                  <a:pt x="14" y="26"/>
                  <a:pt x="13" y="27"/>
                  <a:pt x="13" y="28"/>
                </a:cubicBezTo>
                <a:cubicBezTo>
                  <a:pt x="13" y="29"/>
                  <a:pt x="14" y="31"/>
                  <a:pt x="15" y="31"/>
                </a:cubicBezTo>
                <a:cubicBezTo>
                  <a:pt x="18" y="31"/>
                  <a:pt x="19" y="31"/>
                  <a:pt x="20" y="34"/>
                </a:cubicBezTo>
                <a:cubicBezTo>
                  <a:pt x="21" y="35"/>
                  <a:pt x="23" y="34"/>
                  <a:pt x="25" y="35"/>
                </a:cubicBezTo>
                <a:cubicBezTo>
                  <a:pt x="26" y="35"/>
                  <a:pt x="26" y="35"/>
                  <a:pt x="27" y="35"/>
                </a:cubicBezTo>
                <a:cubicBezTo>
                  <a:pt x="31" y="35"/>
                  <a:pt x="32" y="34"/>
                  <a:pt x="34" y="31"/>
                </a:cubicBezTo>
                <a:cubicBezTo>
                  <a:pt x="35" y="30"/>
                  <a:pt x="36" y="28"/>
                  <a:pt x="36" y="27"/>
                </a:cubicBezTo>
                <a:cubicBezTo>
                  <a:pt x="37" y="25"/>
                  <a:pt x="39" y="24"/>
                  <a:pt x="3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6" name="Freeform 737">
            <a:extLst>
              <a:ext uri="{FF2B5EF4-FFF2-40B4-BE49-F238E27FC236}">
                <a16:creationId xmlns:a16="http://schemas.microsoft.com/office/drawing/2014/main" id="{53D56A53-9A3F-194D-AF6D-24FEA90A2270}"/>
              </a:ext>
            </a:extLst>
          </p:cNvPr>
          <p:cNvSpPr>
            <a:spLocks/>
          </p:cNvSpPr>
          <p:nvPr/>
        </p:nvSpPr>
        <p:spPr bwMode="auto">
          <a:xfrm>
            <a:off x="6458742" y="5147047"/>
            <a:ext cx="57172" cy="74698"/>
          </a:xfrm>
          <a:custGeom>
            <a:avLst/>
            <a:gdLst>
              <a:gd name="T0" fmla="*/ 5 w 10"/>
              <a:gd name="T1" fmla="*/ 1 h 11"/>
              <a:gd name="T2" fmla="*/ 7 w 10"/>
              <a:gd name="T3" fmla="*/ 9 h 11"/>
              <a:gd name="T4" fmla="*/ 5 w 10"/>
              <a:gd name="T5" fmla="*/ 1 h 11"/>
              <a:gd name="T6" fmla="*/ 5 w 10"/>
              <a:gd name="T7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5" y="1"/>
                </a:moveTo>
                <a:cubicBezTo>
                  <a:pt x="0" y="2"/>
                  <a:pt x="3" y="11"/>
                  <a:pt x="7" y="9"/>
                </a:cubicBezTo>
                <a:cubicBezTo>
                  <a:pt x="10" y="8"/>
                  <a:pt x="9" y="0"/>
                  <a:pt x="5" y="1"/>
                </a:cubicBezTo>
                <a:cubicBezTo>
                  <a:pt x="3" y="1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7" name="Freeform 738">
            <a:extLst>
              <a:ext uri="{FF2B5EF4-FFF2-40B4-BE49-F238E27FC236}">
                <a16:creationId xmlns:a16="http://schemas.microsoft.com/office/drawing/2014/main" id="{F3A695CA-4F19-9817-B464-ACC544410047}"/>
              </a:ext>
            </a:extLst>
          </p:cNvPr>
          <p:cNvSpPr>
            <a:spLocks noEditPoints="1"/>
          </p:cNvSpPr>
          <p:nvPr/>
        </p:nvSpPr>
        <p:spPr bwMode="auto">
          <a:xfrm>
            <a:off x="6070364" y="5027079"/>
            <a:ext cx="457378" cy="459504"/>
          </a:xfrm>
          <a:custGeom>
            <a:avLst/>
            <a:gdLst>
              <a:gd name="T0" fmla="*/ 74 w 79"/>
              <a:gd name="T1" fmla="*/ 27 h 69"/>
              <a:gd name="T2" fmla="*/ 69 w 79"/>
              <a:gd name="T3" fmla="*/ 22 h 69"/>
              <a:gd name="T4" fmla="*/ 72 w 79"/>
              <a:gd name="T5" fmla="*/ 19 h 69"/>
              <a:gd name="T6" fmla="*/ 75 w 79"/>
              <a:gd name="T7" fmla="*/ 20 h 69"/>
              <a:gd name="T8" fmla="*/ 75 w 79"/>
              <a:gd name="T9" fmla="*/ 11 h 69"/>
              <a:gd name="T10" fmla="*/ 73 w 79"/>
              <a:gd name="T11" fmla="*/ 7 h 69"/>
              <a:gd name="T12" fmla="*/ 72 w 79"/>
              <a:gd name="T13" fmla="*/ 1 h 69"/>
              <a:gd name="T14" fmla="*/ 66 w 79"/>
              <a:gd name="T15" fmla="*/ 1 h 69"/>
              <a:gd name="T16" fmla="*/ 60 w 79"/>
              <a:gd name="T17" fmla="*/ 2 h 69"/>
              <a:gd name="T18" fmla="*/ 55 w 79"/>
              <a:gd name="T19" fmla="*/ 5 h 69"/>
              <a:gd name="T20" fmla="*/ 51 w 79"/>
              <a:gd name="T21" fmla="*/ 8 h 69"/>
              <a:gd name="T22" fmla="*/ 49 w 79"/>
              <a:gd name="T23" fmla="*/ 12 h 69"/>
              <a:gd name="T24" fmla="*/ 45 w 79"/>
              <a:gd name="T25" fmla="*/ 14 h 69"/>
              <a:gd name="T26" fmla="*/ 44 w 79"/>
              <a:gd name="T27" fmla="*/ 17 h 69"/>
              <a:gd name="T28" fmla="*/ 34 w 79"/>
              <a:gd name="T29" fmla="*/ 17 h 69"/>
              <a:gd name="T30" fmla="*/ 28 w 79"/>
              <a:gd name="T31" fmla="*/ 21 h 69"/>
              <a:gd name="T32" fmla="*/ 24 w 79"/>
              <a:gd name="T33" fmla="*/ 24 h 69"/>
              <a:gd name="T34" fmla="*/ 20 w 79"/>
              <a:gd name="T35" fmla="*/ 23 h 69"/>
              <a:gd name="T36" fmla="*/ 17 w 79"/>
              <a:gd name="T37" fmla="*/ 14 h 69"/>
              <a:gd name="T38" fmla="*/ 17 w 79"/>
              <a:gd name="T39" fmla="*/ 29 h 69"/>
              <a:gd name="T40" fmla="*/ 17 w 79"/>
              <a:gd name="T41" fmla="*/ 33 h 69"/>
              <a:gd name="T42" fmla="*/ 9 w 79"/>
              <a:gd name="T43" fmla="*/ 35 h 69"/>
              <a:gd name="T44" fmla="*/ 6 w 79"/>
              <a:gd name="T45" fmla="*/ 34 h 69"/>
              <a:gd name="T46" fmla="*/ 2 w 79"/>
              <a:gd name="T47" fmla="*/ 33 h 69"/>
              <a:gd name="T48" fmla="*/ 3 w 79"/>
              <a:gd name="T49" fmla="*/ 40 h 69"/>
              <a:gd name="T50" fmla="*/ 5 w 79"/>
              <a:gd name="T51" fmla="*/ 45 h 69"/>
              <a:gd name="T52" fmla="*/ 9 w 79"/>
              <a:gd name="T53" fmla="*/ 56 h 69"/>
              <a:gd name="T54" fmla="*/ 8 w 79"/>
              <a:gd name="T55" fmla="*/ 60 h 69"/>
              <a:gd name="T56" fmla="*/ 9 w 79"/>
              <a:gd name="T57" fmla="*/ 62 h 69"/>
              <a:gd name="T58" fmla="*/ 10 w 79"/>
              <a:gd name="T59" fmla="*/ 66 h 69"/>
              <a:gd name="T60" fmla="*/ 11 w 79"/>
              <a:gd name="T61" fmla="*/ 64 h 69"/>
              <a:gd name="T62" fmla="*/ 15 w 79"/>
              <a:gd name="T63" fmla="*/ 68 h 69"/>
              <a:gd name="T64" fmla="*/ 21 w 79"/>
              <a:gd name="T65" fmla="*/ 66 h 69"/>
              <a:gd name="T66" fmla="*/ 26 w 79"/>
              <a:gd name="T67" fmla="*/ 65 h 69"/>
              <a:gd name="T68" fmla="*/ 31 w 79"/>
              <a:gd name="T69" fmla="*/ 64 h 69"/>
              <a:gd name="T70" fmla="*/ 38 w 79"/>
              <a:gd name="T71" fmla="*/ 64 h 69"/>
              <a:gd name="T72" fmla="*/ 39 w 79"/>
              <a:gd name="T73" fmla="*/ 64 h 69"/>
              <a:gd name="T74" fmla="*/ 41 w 79"/>
              <a:gd name="T75" fmla="*/ 63 h 69"/>
              <a:gd name="T76" fmla="*/ 42 w 79"/>
              <a:gd name="T77" fmla="*/ 62 h 69"/>
              <a:gd name="T78" fmla="*/ 44 w 79"/>
              <a:gd name="T79" fmla="*/ 65 h 69"/>
              <a:gd name="T80" fmla="*/ 46 w 79"/>
              <a:gd name="T81" fmla="*/ 62 h 69"/>
              <a:gd name="T82" fmla="*/ 57 w 79"/>
              <a:gd name="T83" fmla="*/ 56 h 69"/>
              <a:gd name="T84" fmla="*/ 65 w 79"/>
              <a:gd name="T85" fmla="*/ 48 h 69"/>
              <a:gd name="T86" fmla="*/ 72 w 79"/>
              <a:gd name="T87" fmla="*/ 37 h 69"/>
              <a:gd name="T88" fmla="*/ 77 w 79"/>
              <a:gd name="T89" fmla="*/ 33 h 69"/>
              <a:gd name="T90" fmla="*/ 79 w 79"/>
              <a:gd name="T91" fmla="*/ 25 h 69"/>
              <a:gd name="T92" fmla="*/ 76 w 79"/>
              <a:gd name="T93" fmla="*/ 25 h 69"/>
              <a:gd name="T94" fmla="*/ 74 w 79"/>
              <a:gd name="T95" fmla="*/ 27 h 69"/>
              <a:gd name="T96" fmla="*/ 62 w 79"/>
              <a:gd name="T97" fmla="*/ 39 h 69"/>
              <a:gd name="T98" fmla="*/ 61 w 79"/>
              <a:gd name="T99" fmla="*/ 41 h 69"/>
              <a:gd name="T100" fmla="*/ 57 w 79"/>
              <a:gd name="T101" fmla="*/ 43 h 69"/>
              <a:gd name="T102" fmla="*/ 55 w 79"/>
              <a:gd name="T103" fmla="*/ 44 h 69"/>
              <a:gd name="T104" fmla="*/ 52 w 79"/>
              <a:gd name="T105" fmla="*/ 41 h 69"/>
              <a:gd name="T106" fmla="*/ 56 w 79"/>
              <a:gd name="T107" fmla="*/ 35 h 69"/>
              <a:gd name="T108" fmla="*/ 60 w 79"/>
              <a:gd name="T109" fmla="*/ 35 h 69"/>
              <a:gd name="T110" fmla="*/ 62 w 79"/>
              <a:gd name="T111" fmla="*/ 39 h 69"/>
              <a:gd name="T112" fmla="*/ 62 w 79"/>
              <a:gd name="T113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" h="69">
                <a:moveTo>
                  <a:pt x="74" y="27"/>
                </a:moveTo>
                <a:cubicBezTo>
                  <a:pt x="71" y="27"/>
                  <a:pt x="68" y="24"/>
                  <a:pt x="69" y="22"/>
                </a:cubicBezTo>
                <a:cubicBezTo>
                  <a:pt x="69" y="20"/>
                  <a:pt x="71" y="19"/>
                  <a:pt x="72" y="19"/>
                </a:cubicBezTo>
                <a:cubicBezTo>
                  <a:pt x="73" y="19"/>
                  <a:pt x="74" y="20"/>
                  <a:pt x="75" y="20"/>
                </a:cubicBezTo>
                <a:cubicBezTo>
                  <a:pt x="75" y="17"/>
                  <a:pt x="76" y="14"/>
                  <a:pt x="75" y="11"/>
                </a:cubicBezTo>
                <a:cubicBezTo>
                  <a:pt x="74" y="10"/>
                  <a:pt x="73" y="8"/>
                  <a:pt x="73" y="7"/>
                </a:cubicBezTo>
                <a:cubicBezTo>
                  <a:pt x="72" y="5"/>
                  <a:pt x="72" y="3"/>
                  <a:pt x="72" y="1"/>
                </a:cubicBezTo>
                <a:cubicBezTo>
                  <a:pt x="70" y="2"/>
                  <a:pt x="67" y="1"/>
                  <a:pt x="66" y="1"/>
                </a:cubicBezTo>
                <a:cubicBezTo>
                  <a:pt x="63" y="0"/>
                  <a:pt x="61" y="0"/>
                  <a:pt x="60" y="2"/>
                </a:cubicBezTo>
                <a:cubicBezTo>
                  <a:pt x="58" y="3"/>
                  <a:pt x="56" y="3"/>
                  <a:pt x="55" y="5"/>
                </a:cubicBezTo>
                <a:cubicBezTo>
                  <a:pt x="54" y="6"/>
                  <a:pt x="52" y="7"/>
                  <a:pt x="51" y="8"/>
                </a:cubicBezTo>
                <a:cubicBezTo>
                  <a:pt x="50" y="9"/>
                  <a:pt x="50" y="11"/>
                  <a:pt x="49" y="12"/>
                </a:cubicBezTo>
                <a:cubicBezTo>
                  <a:pt x="48" y="14"/>
                  <a:pt x="46" y="12"/>
                  <a:pt x="45" y="14"/>
                </a:cubicBezTo>
                <a:cubicBezTo>
                  <a:pt x="44" y="15"/>
                  <a:pt x="45" y="16"/>
                  <a:pt x="44" y="17"/>
                </a:cubicBezTo>
                <a:cubicBezTo>
                  <a:pt x="42" y="21"/>
                  <a:pt x="37" y="18"/>
                  <a:pt x="34" y="17"/>
                </a:cubicBezTo>
                <a:cubicBezTo>
                  <a:pt x="31" y="15"/>
                  <a:pt x="30" y="19"/>
                  <a:pt x="28" y="21"/>
                </a:cubicBezTo>
                <a:cubicBezTo>
                  <a:pt x="27" y="22"/>
                  <a:pt x="26" y="24"/>
                  <a:pt x="24" y="24"/>
                </a:cubicBezTo>
                <a:cubicBezTo>
                  <a:pt x="24" y="24"/>
                  <a:pt x="20" y="24"/>
                  <a:pt x="20" y="23"/>
                </a:cubicBezTo>
                <a:cubicBezTo>
                  <a:pt x="22" y="20"/>
                  <a:pt x="21" y="15"/>
                  <a:pt x="17" y="14"/>
                </a:cubicBezTo>
                <a:cubicBezTo>
                  <a:pt x="17" y="19"/>
                  <a:pt x="17" y="24"/>
                  <a:pt x="17" y="29"/>
                </a:cubicBezTo>
                <a:cubicBezTo>
                  <a:pt x="17" y="29"/>
                  <a:pt x="18" y="32"/>
                  <a:pt x="17" y="33"/>
                </a:cubicBezTo>
                <a:cubicBezTo>
                  <a:pt x="14" y="35"/>
                  <a:pt x="13" y="36"/>
                  <a:pt x="9" y="35"/>
                </a:cubicBezTo>
                <a:cubicBezTo>
                  <a:pt x="8" y="35"/>
                  <a:pt x="7" y="35"/>
                  <a:pt x="6" y="34"/>
                </a:cubicBezTo>
                <a:cubicBezTo>
                  <a:pt x="5" y="32"/>
                  <a:pt x="4" y="31"/>
                  <a:pt x="2" y="33"/>
                </a:cubicBezTo>
                <a:cubicBezTo>
                  <a:pt x="0" y="35"/>
                  <a:pt x="2" y="38"/>
                  <a:pt x="3" y="40"/>
                </a:cubicBezTo>
                <a:cubicBezTo>
                  <a:pt x="4" y="41"/>
                  <a:pt x="5" y="43"/>
                  <a:pt x="5" y="45"/>
                </a:cubicBezTo>
                <a:cubicBezTo>
                  <a:pt x="7" y="49"/>
                  <a:pt x="11" y="51"/>
                  <a:pt x="9" y="56"/>
                </a:cubicBezTo>
                <a:cubicBezTo>
                  <a:pt x="8" y="58"/>
                  <a:pt x="7" y="58"/>
                  <a:pt x="8" y="60"/>
                </a:cubicBezTo>
                <a:cubicBezTo>
                  <a:pt x="9" y="61"/>
                  <a:pt x="9" y="62"/>
                  <a:pt x="9" y="62"/>
                </a:cubicBezTo>
                <a:cubicBezTo>
                  <a:pt x="10" y="63"/>
                  <a:pt x="9" y="65"/>
                  <a:pt x="10" y="66"/>
                </a:cubicBezTo>
                <a:cubicBezTo>
                  <a:pt x="10" y="66"/>
                  <a:pt x="10" y="64"/>
                  <a:pt x="11" y="64"/>
                </a:cubicBezTo>
                <a:cubicBezTo>
                  <a:pt x="11" y="64"/>
                  <a:pt x="14" y="67"/>
                  <a:pt x="15" y="68"/>
                </a:cubicBezTo>
                <a:cubicBezTo>
                  <a:pt x="17" y="69"/>
                  <a:pt x="19" y="66"/>
                  <a:pt x="21" y="66"/>
                </a:cubicBezTo>
                <a:cubicBezTo>
                  <a:pt x="23" y="65"/>
                  <a:pt x="25" y="67"/>
                  <a:pt x="26" y="65"/>
                </a:cubicBezTo>
                <a:cubicBezTo>
                  <a:pt x="28" y="64"/>
                  <a:pt x="29" y="64"/>
                  <a:pt x="31" y="64"/>
                </a:cubicBezTo>
                <a:cubicBezTo>
                  <a:pt x="33" y="64"/>
                  <a:pt x="35" y="64"/>
                  <a:pt x="38" y="64"/>
                </a:cubicBezTo>
                <a:cubicBezTo>
                  <a:pt x="38" y="64"/>
                  <a:pt x="39" y="64"/>
                  <a:pt x="39" y="64"/>
                </a:cubicBezTo>
                <a:cubicBezTo>
                  <a:pt x="40" y="64"/>
                  <a:pt x="40" y="63"/>
                  <a:pt x="41" y="63"/>
                </a:cubicBezTo>
                <a:cubicBezTo>
                  <a:pt x="41" y="63"/>
                  <a:pt x="41" y="62"/>
                  <a:pt x="42" y="62"/>
                </a:cubicBezTo>
                <a:cubicBezTo>
                  <a:pt x="42" y="63"/>
                  <a:pt x="42" y="65"/>
                  <a:pt x="44" y="65"/>
                </a:cubicBezTo>
                <a:cubicBezTo>
                  <a:pt x="44" y="65"/>
                  <a:pt x="43" y="61"/>
                  <a:pt x="46" y="62"/>
                </a:cubicBezTo>
                <a:cubicBezTo>
                  <a:pt x="50" y="63"/>
                  <a:pt x="54" y="59"/>
                  <a:pt x="57" y="56"/>
                </a:cubicBezTo>
                <a:cubicBezTo>
                  <a:pt x="60" y="54"/>
                  <a:pt x="62" y="51"/>
                  <a:pt x="65" y="48"/>
                </a:cubicBezTo>
                <a:cubicBezTo>
                  <a:pt x="68" y="45"/>
                  <a:pt x="69" y="41"/>
                  <a:pt x="72" y="37"/>
                </a:cubicBezTo>
                <a:cubicBezTo>
                  <a:pt x="73" y="36"/>
                  <a:pt x="76" y="35"/>
                  <a:pt x="77" y="33"/>
                </a:cubicBezTo>
                <a:cubicBezTo>
                  <a:pt x="78" y="31"/>
                  <a:pt x="79" y="27"/>
                  <a:pt x="79" y="25"/>
                </a:cubicBezTo>
                <a:cubicBezTo>
                  <a:pt x="78" y="25"/>
                  <a:pt x="77" y="25"/>
                  <a:pt x="76" y="25"/>
                </a:cubicBezTo>
                <a:cubicBezTo>
                  <a:pt x="75" y="25"/>
                  <a:pt x="75" y="27"/>
                  <a:pt x="74" y="27"/>
                </a:cubicBezTo>
                <a:close/>
                <a:moveTo>
                  <a:pt x="62" y="39"/>
                </a:moveTo>
                <a:cubicBezTo>
                  <a:pt x="61" y="39"/>
                  <a:pt x="61" y="41"/>
                  <a:pt x="61" y="41"/>
                </a:cubicBezTo>
                <a:cubicBezTo>
                  <a:pt x="60" y="43"/>
                  <a:pt x="58" y="42"/>
                  <a:pt x="57" y="43"/>
                </a:cubicBezTo>
                <a:cubicBezTo>
                  <a:pt x="56" y="43"/>
                  <a:pt x="56" y="44"/>
                  <a:pt x="55" y="44"/>
                </a:cubicBezTo>
                <a:cubicBezTo>
                  <a:pt x="53" y="44"/>
                  <a:pt x="52" y="42"/>
                  <a:pt x="52" y="41"/>
                </a:cubicBezTo>
                <a:cubicBezTo>
                  <a:pt x="51" y="39"/>
                  <a:pt x="54" y="36"/>
                  <a:pt x="56" y="35"/>
                </a:cubicBezTo>
                <a:cubicBezTo>
                  <a:pt x="57" y="34"/>
                  <a:pt x="59" y="34"/>
                  <a:pt x="60" y="35"/>
                </a:cubicBezTo>
                <a:cubicBezTo>
                  <a:pt x="61" y="36"/>
                  <a:pt x="64" y="38"/>
                  <a:pt x="62" y="39"/>
                </a:cubicBezTo>
                <a:cubicBezTo>
                  <a:pt x="61" y="39"/>
                  <a:pt x="63" y="38"/>
                  <a:pt x="62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8" name="Freeform 739">
            <a:extLst>
              <a:ext uri="{FF2B5EF4-FFF2-40B4-BE49-F238E27FC236}">
                <a16:creationId xmlns:a16="http://schemas.microsoft.com/office/drawing/2014/main" id="{87F41FA7-DE5B-82EA-7F91-F39AFF3B9A54}"/>
              </a:ext>
            </a:extLst>
          </p:cNvPr>
          <p:cNvSpPr>
            <a:spLocks/>
          </p:cNvSpPr>
          <p:nvPr/>
        </p:nvSpPr>
        <p:spPr bwMode="auto">
          <a:xfrm>
            <a:off x="6366082" y="5246645"/>
            <a:ext cx="74915" cy="88280"/>
          </a:xfrm>
          <a:custGeom>
            <a:avLst/>
            <a:gdLst>
              <a:gd name="T0" fmla="*/ 11 w 13"/>
              <a:gd name="T1" fmla="*/ 4 h 13"/>
              <a:gd name="T2" fmla="*/ 3 w 13"/>
              <a:gd name="T3" fmla="*/ 3 h 13"/>
              <a:gd name="T4" fmla="*/ 2 w 13"/>
              <a:gd name="T5" fmla="*/ 9 h 13"/>
              <a:gd name="T6" fmla="*/ 7 w 13"/>
              <a:gd name="T7" fmla="*/ 9 h 13"/>
              <a:gd name="T8" fmla="*/ 11 w 13"/>
              <a:gd name="T9" fmla="*/ 4 h 13"/>
              <a:gd name="T10" fmla="*/ 11 w 13"/>
              <a:gd name="T1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3">
                <a:moveTo>
                  <a:pt x="11" y="4"/>
                </a:moveTo>
                <a:cubicBezTo>
                  <a:pt x="9" y="2"/>
                  <a:pt x="5" y="0"/>
                  <a:pt x="3" y="3"/>
                </a:cubicBezTo>
                <a:cubicBezTo>
                  <a:pt x="1" y="5"/>
                  <a:pt x="0" y="7"/>
                  <a:pt x="2" y="9"/>
                </a:cubicBezTo>
                <a:cubicBezTo>
                  <a:pt x="4" y="13"/>
                  <a:pt x="5" y="9"/>
                  <a:pt x="7" y="9"/>
                </a:cubicBezTo>
                <a:cubicBezTo>
                  <a:pt x="10" y="9"/>
                  <a:pt x="13" y="5"/>
                  <a:pt x="11" y="4"/>
                </a:cubicBezTo>
                <a:cubicBezTo>
                  <a:pt x="10" y="3"/>
                  <a:pt x="12" y="4"/>
                  <a:pt x="1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69" name="Freeform 740">
            <a:extLst>
              <a:ext uri="{FF2B5EF4-FFF2-40B4-BE49-F238E27FC236}">
                <a16:creationId xmlns:a16="http://schemas.microsoft.com/office/drawing/2014/main" id="{179B3BAF-00AC-BF02-CDC7-2CD0E745D2E1}"/>
              </a:ext>
            </a:extLst>
          </p:cNvPr>
          <p:cNvSpPr>
            <a:spLocks/>
          </p:cNvSpPr>
          <p:nvPr/>
        </p:nvSpPr>
        <p:spPr bwMode="auto">
          <a:xfrm>
            <a:off x="5959963" y="4422704"/>
            <a:ext cx="29571" cy="54325"/>
          </a:xfrm>
          <a:custGeom>
            <a:avLst/>
            <a:gdLst>
              <a:gd name="T0" fmla="*/ 2 w 5"/>
              <a:gd name="T1" fmla="*/ 5 h 8"/>
              <a:gd name="T2" fmla="*/ 5 w 5"/>
              <a:gd name="T3" fmla="*/ 1 h 8"/>
              <a:gd name="T4" fmla="*/ 1 w 5"/>
              <a:gd name="T5" fmla="*/ 3 h 8"/>
              <a:gd name="T6" fmla="*/ 0 w 5"/>
              <a:gd name="T7" fmla="*/ 8 h 8"/>
              <a:gd name="T8" fmla="*/ 2 w 5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2" y="5"/>
                </a:moveTo>
                <a:cubicBezTo>
                  <a:pt x="2" y="4"/>
                  <a:pt x="4" y="2"/>
                  <a:pt x="5" y="1"/>
                </a:cubicBezTo>
                <a:cubicBezTo>
                  <a:pt x="4" y="0"/>
                  <a:pt x="2" y="2"/>
                  <a:pt x="1" y="3"/>
                </a:cubicBezTo>
                <a:cubicBezTo>
                  <a:pt x="0" y="4"/>
                  <a:pt x="0" y="6"/>
                  <a:pt x="0" y="8"/>
                </a:cubicBezTo>
                <a:cubicBezTo>
                  <a:pt x="2" y="7"/>
                  <a:pt x="2" y="6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0" name="Freeform 741">
            <a:extLst>
              <a:ext uri="{FF2B5EF4-FFF2-40B4-BE49-F238E27FC236}">
                <a16:creationId xmlns:a16="http://schemas.microsoft.com/office/drawing/2014/main" id="{C8EF4493-6D2D-785D-F593-7C59A612ACC7}"/>
              </a:ext>
            </a:extLst>
          </p:cNvPr>
          <p:cNvSpPr>
            <a:spLocks/>
          </p:cNvSpPr>
          <p:nvPr/>
        </p:nvSpPr>
        <p:spPr bwMode="auto">
          <a:xfrm>
            <a:off x="5932361" y="4151078"/>
            <a:ext cx="201090" cy="298791"/>
          </a:xfrm>
          <a:custGeom>
            <a:avLst/>
            <a:gdLst>
              <a:gd name="T0" fmla="*/ 11 w 35"/>
              <a:gd name="T1" fmla="*/ 44 h 45"/>
              <a:gd name="T2" fmla="*/ 15 w 35"/>
              <a:gd name="T3" fmla="*/ 41 h 45"/>
              <a:gd name="T4" fmla="*/ 16 w 35"/>
              <a:gd name="T5" fmla="*/ 43 h 45"/>
              <a:gd name="T6" fmla="*/ 23 w 35"/>
              <a:gd name="T7" fmla="*/ 37 h 45"/>
              <a:gd name="T8" fmla="*/ 25 w 35"/>
              <a:gd name="T9" fmla="*/ 26 h 45"/>
              <a:gd name="T10" fmla="*/ 31 w 35"/>
              <a:gd name="T11" fmla="*/ 16 h 45"/>
              <a:gd name="T12" fmla="*/ 33 w 35"/>
              <a:gd name="T13" fmla="*/ 8 h 45"/>
              <a:gd name="T14" fmla="*/ 35 w 35"/>
              <a:gd name="T15" fmla="*/ 2 h 45"/>
              <a:gd name="T16" fmla="*/ 29 w 35"/>
              <a:gd name="T17" fmla="*/ 1 h 45"/>
              <a:gd name="T18" fmla="*/ 26 w 35"/>
              <a:gd name="T19" fmla="*/ 2 h 45"/>
              <a:gd name="T20" fmla="*/ 25 w 35"/>
              <a:gd name="T21" fmla="*/ 6 h 45"/>
              <a:gd name="T22" fmla="*/ 20 w 35"/>
              <a:gd name="T23" fmla="*/ 10 h 45"/>
              <a:gd name="T24" fmla="*/ 10 w 35"/>
              <a:gd name="T25" fmla="*/ 8 h 45"/>
              <a:gd name="T26" fmla="*/ 13 w 35"/>
              <a:gd name="T27" fmla="*/ 13 h 45"/>
              <a:gd name="T28" fmla="*/ 14 w 35"/>
              <a:gd name="T29" fmla="*/ 19 h 45"/>
              <a:gd name="T30" fmla="*/ 15 w 35"/>
              <a:gd name="T31" fmla="*/ 22 h 45"/>
              <a:gd name="T32" fmla="*/ 16 w 35"/>
              <a:gd name="T33" fmla="*/ 25 h 45"/>
              <a:gd name="T34" fmla="*/ 15 w 35"/>
              <a:gd name="T35" fmla="*/ 32 h 45"/>
              <a:gd name="T36" fmla="*/ 13 w 35"/>
              <a:gd name="T37" fmla="*/ 31 h 45"/>
              <a:gd name="T38" fmla="*/ 10 w 35"/>
              <a:gd name="T39" fmla="*/ 32 h 45"/>
              <a:gd name="T40" fmla="*/ 8 w 35"/>
              <a:gd name="T41" fmla="*/ 29 h 45"/>
              <a:gd name="T42" fmla="*/ 6 w 35"/>
              <a:gd name="T43" fmla="*/ 32 h 45"/>
              <a:gd name="T44" fmla="*/ 4 w 35"/>
              <a:gd name="T45" fmla="*/ 32 h 45"/>
              <a:gd name="T46" fmla="*/ 3 w 35"/>
              <a:gd name="T47" fmla="*/ 35 h 45"/>
              <a:gd name="T48" fmla="*/ 0 w 35"/>
              <a:gd name="T49" fmla="*/ 39 h 45"/>
              <a:gd name="T50" fmla="*/ 5 w 35"/>
              <a:gd name="T51" fmla="*/ 45 h 45"/>
              <a:gd name="T52" fmla="*/ 8 w 35"/>
              <a:gd name="T53" fmla="*/ 42 h 45"/>
              <a:gd name="T54" fmla="*/ 11 w 35"/>
              <a:gd name="T55" fmla="*/ 44 h 45"/>
              <a:gd name="T56" fmla="*/ 11 w 35"/>
              <a:gd name="T57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45">
                <a:moveTo>
                  <a:pt x="11" y="44"/>
                </a:moveTo>
                <a:cubicBezTo>
                  <a:pt x="12" y="44"/>
                  <a:pt x="14" y="42"/>
                  <a:pt x="15" y="41"/>
                </a:cubicBezTo>
                <a:cubicBezTo>
                  <a:pt x="17" y="40"/>
                  <a:pt x="15" y="43"/>
                  <a:pt x="16" y="43"/>
                </a:cubicBezTo>
                <a:cubicBezTo>
                  <a:pt x="16" y="43"/>
                  <a:pt x="23" y="39"/>
                  <a:pt x="23" y="37"/>
                </a:cubicBezTo>
                <a:cubicBezTo>
                  <a:pt x="23" y="33"/>
                  <a:pt x="23" y="29"/>
                  <a:pt x="25" y="26"/>
                </a:cubicBezTo>
                <a:cubicBezTo>
                  <a:pt x="27" y="22"/>
                  <a:pt x="30" y="19"/>
                  <a:pt x="31" y="16"/>
                </a:cubicBezTo>
                <a:cubicBezTo>
                  <a:pt x="32" y="13"/>
                  <a:pt x="32" y="11"/>
                  <a:pt x="33" y="8"/>
                </a:cubicBezTo>
                <a:cubicBezTo>
                  <a:pt x="33" y="6"/>
                  <a:pt x="35" y="4"/>
                  <a:pt x="35" y="2"/>
                </a:cubicBezTo>
                <a:cubicBezTo>
                  <a:pt x="33" y="2"/>
                  <a:pt x="31" y="0"/>
                  <a:pt x="29" y="1"/>
                </a:cubicBezTo>
                <a:cubicBezTo>
                  <a:pt x="28" y="1"/>
                  <a:pt x="26" y="1"/>
                  <a:pt x="26" y="2"/>
                </a:cubicBezTo>
                <a:cubicBezTo>
                  <a:pt x="25" y="4"/>
                  <a:pt x="25" y="5"/>
                  <a:pt x="25" y="6"/>
                </a:cubicBezTo>
                <a:cubicBezTo>
                  <a:pt x="24" y="9"/>
                  <a:pt x="23" y="10"/>
                  <a:pt x="20" y="10"/>
                </a:cubicBezTo>
                <a:cubicBezTo>
                  <a:pt x="17" y="9"/>
                  <a:pt x="13" y="8"/>
                  <a:pt x="10" y="8"/>
                </a:cubicBezTo>
                <a:cubicBezTo>
                  <a:pt x="10" y="10"/>
                  <a:pt x="9" y="14"/>
                  <a:pt x="13" y="13"/>
                </a:cubicBezTo>
                <a:cubicBezTo>
                  <a:pt x="17" y="11"/>
                  <a:pt x="14" y="17"/>
                  <a:pt x="14" y="19"/>
                </a:cubicBezTo>
                <a:cubicBezTo>
                  <a:pt x="14" y="20"/>
                  <a:pt x="14" y="21"/>
                  <a:pt x="15" y="22"/>
                </a:cubicBezTo>
                <a:cubicBezTo>
                  <a:pt x="16" y="23"/>
                  <a:pt x="16" y="24"/>
                  <a:pt x="16" y="25"/>
                </a:cubicBezTo>
                <a:cubicBezTo>
                  <a:pt x="16" y="27"/>
                  <a:pt x="16" y="30"/>
                  <a:pt x="15" y="32"/>
                </a:cubicBezTo>
                <a:cubicBezTo>
                  <a:pt x="15" y="33"/>
                  <a:pt x="13" y="31"/>
                  <a:pt x="13" y="31"/>
                </a:cubicBezTo>
                <a:cubicBezTo>
                  <a:pt x="11" y="31"/>
                  <a:pt x="11" y="33"/>
                  <a:pt x="10" y="32"/>
                </a:cubicBezTo>
                <a:cubicBezTo>
                  <a:pt x="10" y="31"/>
                  <a:pt x="9" y="30"/>
                  <a:pt x="8" y="29"/>
                </a:cubicBezTo>
                <a:cubicBezTo>
                  <a:pt x="7" y="29"/>
                  <a:pt x="7" y="31"/>
                  <a:pt x="6" y="32"/>
                </a:cubicBezTo>
                <a:cubicBezTo>
                  <a:pt x="6" y="32"/>
                  <a:pt x="4" y="32"/>
                  <a:pt x="4" y="32"/>
                </a:cubicBezTo>
                <a:cubicBezTo>
                  <a:pt x="2" y="32"/>
                  <a:pt x="3" y="34"/>
                  <a:pt x="3" y="35"/>
                </a:cubicBezTo>
                <a:cubicBezTo>
                  <a:pt x="4" y="38"/>
                  <a:pt x="3" y="37"/>
                  <a:pt x="0" y="39"/>
                </a:cubicBezTo>
                <a:cubicBezTo>
                  <a:pt x="2" y="41"/>
                  <a:pt x="4" y="42"/>
                  <a:pt x="5" y="45"/>
                </a:cubicBezTo>
                <a:cubicBezTo>
                  <a:pt x="6" y="44"/>
                  <a:pt x="7" y="43"/>
                  <a:pt x="8" y="42"/>
                </a:cubicBezTo>
                <a:cubicBezTo>
                  <a:pt x="10" y="41"/>
                  <a:pt x="10" y="43"/>
                  <a:pt x="11" y="44"/>
                </a:cubicBezTo>
                <a:cubicBezTo>
                  <a:pt x="12" y="44"/>
                  <a:pt x="10" y="43"/>
                  <a:pt x="11" y="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1" name="Freeform 742">
            <a:extLst>
              <a:ext uri="{FF2B5EF4-FFF2-40B4-BE49-F238E27FC236}">
                <a16:creationId xmlns:a16="http://schemas.microsoft.com/office/drawing/2014/main" id="{78EB9E40-14AA-94EA-913C-56C6A251A208}"/>
              </a:ext>
            </a:extLst>
          </p:cNvPr>
          <p:cNvSpPr>
            <a:spLocks/>
          </p:cNvSpPr>
          <p:nvPr/>
        </p:nvSpPr>
        <p:spPr bwMode="auto">
          <a:xfrm>
            <a:off x="6019106" y="3911138"/>
            <a:ext cx="368663" cy="298791"/>
          </a:xfrm>
          <a:custGeom>
            <a:avLst/>
            <a:gdLst>
              <a:gd name="T0" fmla="*/ 12 w 64"/>
              <a:gd name="T1" fmla="*/ 37 h 45"/>
              <a:gd name="T2" fmla="*/ 17 w 64"/>
              <a:gd name="T3" fmla="*/ 37 h 45"/>
              <a:gd name="T4" fmla="*/ 20 w 64"/>
              <a:gd name="T5" fmla="*/ 38 h 45"/>
              <a:gd name="T6" fmla="*/ 21 w 64"/>
              <a:gd name="T7" fmla="*/ 33 h 45"/>
              <a:gd name="T8" fmla="*/ 25 w 64"/>
              <a:gd name="T9" fmla="*/ 30 h 45"/>
              <a:gd name="T10" fmla="*/ 30 w 64"/>
              <a:gd name="T11" fmla="*/ 33 h 45"/>
              <a:gd name="T12" fmla="*/ 36 w 64"/>
              <a:gd name="T13" fmla="*/ 34 h 45"/>
              <a:gd name="T14" fmla="*/ 39 w 64"/>
              <a:gd name="T15" fmla="*/ 34 h 45"/>
              <a:gd name="T16" fmla="*/ 41 w 64"/>
              <a:gd name="T17" fmla="*/ 30 h 45"/>
              <a:gd name="T18" fmla="*/ 45 w 64"/>
              <a:gd name="T19" fmla="*/ 31 h 45"/>
              <a:gd name="T20" fmla="*/ 50 w 64"/>
              <a:gd name="T21" fmla="*/ 31 h 45"/>
              <a:gd name="T22" fmla="*/ 55 w 64"/>
              <a:gd name="T23" fmla="*/ 29 h 45"/>
              <a:gd name="T24" fmla="*/ 60 w 64"/>
              <a:gd name="T25" fmla="*/ 30 h 45"/>
              <a:gd name="T26" fmla="*/ 58 w 64"/>
              <a:gd name="T27" fmla="*/ 24 h 45"/>
              <a:gd name="T28" fmla="*/ 55 w 64"/>
              <a:gd name="T29" fmla="*/ 20 h 45"/>
              <a:gd name="T30" fmla="*/ 51 w 64"/>
              <a:gd name="T31" fmla="*/ 16 h 45"/>
              <a:gd name="T32" fmla="*/ 47 w 64"/>
              <a:gd name="T33" fmla="*/ 13 h 45"/>
              <a:gd name="T34" fmla="*/ 46 w 64"/>
              <a:gd name="T35" fmla="*/ 12 h 45"/>
              <a:gd name="T36" fmla="*/ 44 w 64"/>
              <a:gd name="T37" fmla="*/ 12 h 45"/>
              <a:gd name="T38" fmla="*/ 44 w 64"/>
              <a:gd name="T39" fmla="*/ 6 h 45"/>
              <a:gd name="T40" fmla="*/ 41 w 64"/>
              <a:gd name="T41" fmla="*/ 1 h 45"/>
              <a:gd name="T42" fmla="*/ 41 w 64"/>
              <a:gd name="T43" fmla="*/ 0 h 45"/>
              <a:gd name="T44" fmla="*/ 38 w 64"/>
              <a:gd name="T45" fmla="*/ 0 h 45"/>
              <a:gd name="T46" fmla="*/ 35 w 64"/>
              <a:gd name="T47" fmla="*/ 3 h 45"/>
              <a:gd name="T48" fmla="*/ 26 w 64"/>
              <a:gd name="T49" fmla="*/ 10 h 45"/>
              <a:gd name="T50" fmla="*/ 22 w 64"/>
              <a:gd name="T51" fmla="*/ 11 h 45"/>
              <a:gd name="T52" fmla="*/ 19 w 64"/>
              <a:gd name="T53" fmla="*/ 15 h 45"/>
              <a:gd name="T54" fmla="*/ 13 w 64"/>
              <a:gd name="T55" fmla="*/ 17 h 45"/>
              <a:gd name="T56" fmla="*/ 9 w 64"/>
              <a:gd name="T57" fmla="*/ 17 h 45"/>
              <a:gd name="T58" fmla="*/ 6 w 64"/>
              <a:gd name="T59" fmla="*/ 18 h 45"/>
              <a:gd name="T60" fmla="*/ 3 w 64"/>
              <a:gd name="T61" fmla="*/ 23 h 45"/>
              <a:gd name="T62" fmla="*/ 4 w 64"/>
              <a:gd name="T63" fmla="*/ 34 h 45"/>
              <a:gd name="T64" fmla="*/ 6 w 64"/>
              <a:gd name="T65" fmla="*/ 39 h 45"/>
              <a:gd name="T66" fmla="*/ 9 w 64"/>
              <a:gd name="T67" fmla="*/ 45 h 45"/>
              <a:gd name="T68" fmla="*/ 12 w 64"/>
              <a:gd name="T69" fmla="*/ 3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45">
                <a:moveTo>
                  <a:pt x="12" y="37"/>
                </a:moveTo>
                <a:cubicBezTo>
                  <a:pt x="13" y="37"/>
                  <a:pt x="16" y="36"/>
                  <a:pt x="17" y="37"/>
                </a:cubicBezTo>
                <a:cubicBezTo>
                  <a:pt x="17" y="38"/>
                  <a:pt x="20" y="38"/>
                  <a:pt x="20" y="38"/>
                </a:cubicBezTo>
                <a:cubicBezTo>
                  <a:pt x="21" y="36"/>
                  <a:pt x="20" y="34"/>
                  <a:pt x="21" y="33"/>
                </a:cubicBezTo>
                <a:cubicBezTo>
                  <a:pt x="21" y="32"/>
                  <a:pt x="23" y="29"/>
                  <a:pt x="25" y="30"/>
                </a:cubicBezTo>
                <a:cubicBezTo>
                  <a:pt x="27" y="30"/>
                  <a:pt x="28" y="32"/>
                  <a:pt x="30" y="33"/>
                </a:cubicBezTo>
                <a:cubicBezTo>
                  <a:pt x="32" y="34"/>
                  <a:pt x="34" y="34"/>
                  <a:pt x="36" y="34"/>
                </a:cubicBezTo>
                <a:cubicBezTo>
                  <a:pt x="37" y="34"/>
                  <a:pt x="39" y="35"/>
                  <a:pt x="39" y="34"/>
                </a:cubicBezTo>
                <a:cubicBezTo>
                  <a:pt x="40" y="33"/>
                  <a:pt x="40" y="29"/>
                  <a:pt x="41" y="30"/>
                </a:cubicBezTo>
                <a:cubicBezTo>
                  <a:pt x="43" y="31"/>
                  <a:pt x="43" y="31"/>
                  <a:pt x="45" y="31"/>
                </a:cubicBezTo>
                <a:cubicBezTo>
                  <a:pt x="47" y="30"/>
                  <a:pt x="48" y="31"/>
                  <a:pt x="50" y="31"/>
                </a:cubicBezTo>
                <a:cubicBezTo>
                  <a:pt x="52" y="31"/>
                  <a:pt x="53" y="28"/>
                  <a:pt x="55" y="29"/>
                </a:cubicBezTo>
                <a:cubicBezTo>
                  <a:pt x="56" y="29"/>
                  <a:pt x="58" y="31"/>
                  <a:pt x="60" y="30"/>
                </a:cubicBezTo>
                <a:cubicBezTo>
                  <a:pt x="64" y="28"/>
                  <a:pt x="59" y="26"/>
                  <a:pt x="58" y="24"/>
                </a:cubicBezTo>
                <a:cubicBezTo>
                  <a:pt x="57" y="22"/>
                  <a:pt x="57" y="21"/>
                  <a:pt x="55" y="20"/>
                </a:cubicBezTo>
                <a:cubicBezTo>
                  <a:pt x="53" y="19"/>
                  <a:pt x="52" y="18"/>
                  <a:pt x="51" y="16"/>
                </a:cubicBezTo>
                <a:cubicBezTo>
                  <a:pt x="51" y="14"/>
                  <a:pt x="49" y="14"/>
                  <a:pt x="47" y="13"/>
                </a:cubicBezTo>
                <a:cubicBezTo>
                  <a:pt x="47" y="13"/>
                  <a:pt x="47" y="12"/>
                  <a:pt x="46" y="12"/>
                </a:cubicBezTo>
                <a:cubicBezTo>
                  <a:pt x="46" y="12"/>
                  <a:pt x="44" y="12"/>
                  <a:pt x="44" y="12"/>
                </a:cubicBezTo>
                <a:cubicBezTo>
                  <a:pt x="43" y="11"/>
                  <a:pt x="44" y="7"/>
                  <a:pt x="44" y="6"/>
                </a:cubicBezTo>
                <a:cubicBezTo>
                  <a:pt x="44" y="4"/>
                  <a:pt x="42" y="3"/>
                  <a:pt x="41" y="1"/>
                </a:cubicBezTo>
                <a:cubicBezTo>
                  <a:pt x="41" y="1"/>
                  <a:pt x="41" y="0"/>
                  <a:pt x="41" y="0"/>
                </a:cubicBezTo>
                <a:cubicBezTo>
                  <a:pt x="40" y="0"/>
                  <a:pt x="39" y="0"/>
                  <a:pt x="38" y="0"/>
                </a:cubicBezTo>
                <a:cubicBezTo>
                  <a:pt x="36" y="1"/>
                  <a:pt x="36" y="1"/>
                  <a:pt x="35" y="3"/>
                </a:cubicBezTo>
                <a:cubicBezTo>
                  <a:pt x="35" y="6"/>
                  <a:pt x="28" y="10"/>
                  <a:pt x="26" y="10"/>
                </a:cubicBezTo>
                <a:cubicBezTo>
                  <a:pt x="25" y="10"/>
                  <a:pt x="21" y="10"/>
                  <a:pt x="22" y="11"/>
                </a:cubicBezTo>
                <a:cubicBezTo>
                  <a:pt x="23" y="13"/>
                  <a:pt x="20" y="15"/>
                  <a:pt x="19" y="15"/>
                </a:cubicBezTo>
                <a:cubicBezTo>
                  <a:pt x="17" y="16"/>
                  <a:pt x="15" y="17"/>
                  <a:pt x="13" y="17"/>
                </a:cubicBezTo>
                <a:cubicBezTo>
                  <a:pt x="11" y="18"/>
                  <a:pt x="11" y="16"/>
                  <a:pt x="9" y="17"/>
                </a:cubicBezTo>
                <a:cubicBezTo>
                  <a:pt x="7" y="18"/>
                  <a:pt x="6" y="17"/>
                  <a:pt x="6" y="18"/>
                </a:cubicBezTo>
                <a:cubicBezTo>
                  <a:pt x="5" y="20"/>
                  <a:pt x="4" y="22"/>
                  <a:pt x="3" y="23"/>
                </a:cubicBezTo>
                <a:cubicBezTo>
                  <a:pt x="0" y="27"/>
                  <a:pt x="2" y="30"/>
                  <a:pt x="4" y="34"/>
                </a:cubicBezTo>
                <a:cubicBezTo>
                  <a:pt x="5" y="36"/>
                  <a:pt x="5" y="37"/>
                  <a:pt x="6" y="39"/>
                </a:cubicBezTo>
                <a:cubicBezTo>
                  <a:pt x="8" y="41"/>
                  <a:pt x="9" y="42"/>
                  <a:pt x="9" y="45"/>
                </a:cubicBezTo>
                <a:cubicBezTo>
                  <a:pt x="9" y="44"/>
                  <a:pt x="10" y="37"/>
                  <a:pt x="12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2" name="Freeform 743">
            <a:extLst>
              <a:ext uri="{FF2B5EF4-FFF2-40B4-BE49-F238E27FC236}">
                <a16:creationId xmlns:a16="http://schemas.microsoft.com/office/drawing/2014/main" id="{3D96B7F9-ADB8-AB0E-01CD-0505FEA3C853}"/>
              </a:ext>
            </a:extLst>
          </p:cNvPr>
          <p:cNvSpPr>
            <a:spLocks/>
          </p:cNvSpPr>
          <p:nvPr/>
        </p:nvSpPr>
        <p:spPr bwMode="auto">
          <a:xfrm>
            <a:off x="5609042" y="3485588"/>
            <a:ext cx="676212" cy="545520"/>
          </a:xfrm>
          <a:custGeom>
            <a:avLst/>
            <a:gdLst>
              <a:gd name="T0" fmla="*/ 83 w 117"/>
              <a:gd name="T1" fmla="*/ 82 h 82"/>
              <a:gd name="T2" fmla="*/ 93 w 117"/>
              <a:gd name="T3" fmla="*/ 76 h 82"/>
              <a:gd name="T4" fmla="*/ 105 w 117"/>
              <a:gd name="T5" fmla="*/ 68 h 82"/>
              <a:gd name="T6" fmla="*/ 112 w 117"/>
              <a:gd name="T7" fmla="*/ 64 h 82"/>
              <a:gd name="T8" fmla="*/ 107 w 117"/>
              <a:gd name="T9" fmla="*/ 55 h 82"/>
              <a:gd name="T10" fmla="*/ 110 w 117"/>
              <a:gd name="T11" fmla="*/ 46 h 82"/>
              <a:gd name="T12" fmla="*/ 114 w 117"/>
              <a:gd name="T13" fmla="*/ 40 h 82"/>
              <a:gd name="T14" fmla="*/ 117 w 117"/>
              <a:gd name="T15" fmla="*/ 21 h 82"/>
              <a:gd name="T16" fmla="*/ 81 w 117"/>
              <a:gd name="T17" fmla="*/ 1 h 82"/>
              <a:gd name="T18" fmla="*/ 75 w 117"/>
              <a:gd name="T19" fmla="*/ 2 h 82"/>
              <a:gd name="T20" fmla="*/ 67 w 117"/>
              <a:gd name="T21" fmla="*/ 2 h 82"/>
              <a:gd name="T22" fmla="*/ 59 w 117"/>
              <a:gd name="T23" fmla="*/ 1 h 82"/>
              <a:gd name="T24" fmla="*/ 29 w 117"/>
              <a:gd name="T25" fmla="*/ 21 h 82"/>
              <a:gd name="T26" fmla="*/ 22 w 117"/>
              <a:gd name="T27" fmla="*/ 25 h 82"/>
              <a:gd name="T28" fmla="*/ 19 w 117"/>
              <a:gd name="T29" fmla="*/ 42 h 82"/>
              <a:gd name="T30" fmla="*/ 8 w 117"/>
              <a:gd name="T31" fmla="*/ 43 h 82"/>
              <a:gd name="T32" fmla="*/ 5 w 117"/>
              <a:gd name="T33" fmla="*/ 51 h 82"/>
              <a:gd name="T34" fmla="*/ 11 w 117"/>
              <a:gd name="T35" fmla="*/ 56 h 82"/>
              <a:gd name="T36" fmla="*/ 19 w 117"/>
              <a:gd name="T37" fmla="*/ 62 h 82"/>
              <a:gd name="T38" fmla="*/ 21 w 117"/>
              <a:gd name="T39" fmla="*/ 55 h 82"/>
              <a:gd name="T40" fmla="*/ 28 w 117"/>
              <a:gd name="T41" fmla="*/ 50 h 82"/>
              <a:gd name="T42" fmla="*/ 35 w 117"/>
              <a:gd name="T43" fmla="*/ 53 h 82"/>
              <a:gd name="T44" fmla="*/ 46 w 117"/>
              <a:gd name="T45" fmla="*/ 55 h 82"/>
              <a:gd name="T46" fmla="*/ 64 w 117"/>
              <a:gd name="T47" fmla="*/ 53 h 82"/>
              <a:gd name="T48" fmla="*/ 68 w 117"/>
              <a:gd name="T49" fmla="*/ 47 h 82"/>
              <a:gd name="T50" fmla="*/ 77 w 117"/>
              <a:gd name="T51" fmla="*/ 31 h 82"/>
              <a:gd name="T52" fmla="*/ 79 w 117"/>
              <a:gd name="T53" fmla="*/ 16 h 82"/>
              <a:gd name="T54" fmla="*/ 75 w 117"/>
              <a:gd name="T55" fmla="*/ 2 h 82"/>
              <a:gd name="T56" fmla="*/ 78 w 117"/>
              <a:gd name="T57" fmla="*/ 16 h 82"/>
              <a:gd name="T58" fmla="*/ 77 w 117"/>
              <a:gd name="T59" fmla="*/ 35 h 82"/>
              <a:gd name="T60" fmla="*/ 68 w 117"/>
              <a:gd name="T61" fmla="*/ 46 h 82"/>
              <a:gd name="T62" fmla="*/ 72 w 117"/>
              <a:gd name="T63" fmla="*/ 55 h 82"/>
              <a:gd name="T64" fmla="*/ 75 w 117"/>
              <a:gd name="T65" fmla="*/ 65 h 82"/>
              <a:gd name="T66" fmla="*/ 72 w 117"/>
              <a:gd name="T67" fmla="*/ 74 h 82"/>
              <a:gd name="T68" fmla="*/ 77 w 117"/>
              <a:gd name="T69" fmla="*/ 81 h 82"/>
              <a:gd name="T70" fmla="*/ 80 w 117"/>
              <a:gd name="T71" fmla="*/ 8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" h="82">
                <a:moveTo>
                  <a:pt x="80" y="81"/>
                </a:moveTo>
                <a:cubicBezTo>
                  <a:pt x="81" y="80"/>
                  <a:pt x="82" y="82"/>
                  <a:pt x="83" y="82"/>
                </a:cubicBezTo>
                <a:cubicBezTo>
                  <a:pt x="85" y="81"/>
                  <a:pt x="87" y="80"/>
                  <a:pt x="89" y="79"/>
                </a:cubicBezTo>
                <a:cubicBezTo>
                  <a:pt x="90" y="79"/>
                  <a:pt x="93" y="78"/>
                  <a:pt x="93" y="76"/>
                </a:cubicBezTo>
                <a:cubicBezTo>
                  <a:pt x="93" y="74"/>
                  <a:pt x="94" y="75"/>
                  <a:pt x="96" y="74"/>
                </a:cubicBezTo>
                <a:cubicBezTo>
                  <a:pt x="99" y="74"/>
                  <a:pt x="103" y="71"/>
                  <a:pt x="105" y="68"/>
                </a:cubicBezTo>
                <a:cubicBezTo>
                  <a:pt x="106" y="67"/>
                  <a:pt x="106" y="66"/>
                  <a:pt x="107" y="65"/>
                </a:cubicBezTo>
                <a:cubicBezTo>
                  <a:pt x="108" y="64"/>
                  <a:pt x="110" y="64"/>
                  <a:pt x="112" y="64"/>
                </a:cubicBezTo>
                <a:cubicBezTo>
                  <a:pt x="112" y="62"/>
                  <a:pt x="110" y="61"/>
                  <a:pt x="109" y="59"/>
                </a:cubicBezTo>
                <a:cubicBezTo>
                  <a:pt x="109" y="58"/>
                  <a:pt x="110" y="55"/>
                  <a:pt x="107" y="55"/>
                </a:cubicBezTo>
                <a:cubicBezTo>
                  <a:pt x="106" y="55"/>
                  <a:pt x="109" y="53"/>
                  <a:pt x="108" y="52"/>
                </a:cubicBezTo>
                <a:cubicBezTo>
                  <a:pt x="108" y="49"/>
                  <a:pt x="109" y="48"/>
                  <a:pt x="110" y="46"/>
                </a:cubicBezTo>
                <a:cubicBezTo>
                  <a:pt x="110" y="44"/>
                  <a:pt x="112" y="44"/>
                  <a:pt x="112" y="42"/>
                </a:cubicBezTo>
                <a:cubicBezTo>
                  <a:pt x="112" y="41"/>
                  <a:pt x="113" y="40"/>
                  <a:pt x="114" y="40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2"/>
                  <a:pt x="117" y="27"/>
                  <a:pt x="117" y="21"/>
                </a:cubicBezTo>
                <a:cubicBezTo>
                  <a:pt x="117" y="19"/>
                  <a:pt x="113" y="18"/>
                  <a:pt x="111" y="17"/>
                </a:cubicBezTo>
                <a:cubicBezTo>
                  <a:pt x="101" y="12"/>
                  <a:pt x="91" y="6"/>
                  <a:pt x="81" y="1"/>
                </a:cubicBezTo>
                <a:cubicBezTo>
                  <a:pt x="80" y="1"/>
                  <a:pt x="80" y="0"/>
                  <a:pt x="79" y="0"/>
                </a:cubicBezTo>
                <a:cubicBezTo>
                  <a:pt x="78" y="1"/>
                  <a:pt x="76" y="2"/>
                  <a:pt x="75" y="2"/>
                </a:cubicBezTo>
                <a:cubicBezTo>
                  <a:pt x="74" y="3"/>
                  <a:pt x="72" y="5"/>
                  <a:pt x="71" y="5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5" y="1"/>
                  <a:pt x="64" y="1"/>
                </a:cubicBezTo>
                <a:cubicBezTo>
                  <a:pt x="62" y="0"/>
                  <a:pt x="61" y="0"/>
                  <a:pt x="59" y="1"/>
                </a:cubicBezTo>
                <a:cubicBezTo>
                  <a:pt x="52" y="5"/>
                  <a:pt x="45" y="10"/>
                  <a:pt x="38" y="14"/>
                </a:cubicBezTo>
                <a:cubicBezTo>
                  <a:pt x="35" y="16"/>
                  <a:pt x="32" y="18"/>
                  <a:pt x="29" y="21"/>
                </a:cubicBezTo>
                <a:cubicBezTo>
                  <a:pt x="28" y="22"/>
                  <a:pt x="27" y="22"/>
                  <a:pt x="26" y="22"/>
                </a:cubicBezTo>
                <a:cubicBezTo>
                  <a:pt x="23" y="22"/>
                  <a:pt x="22" y="22"/>
                  <a:pt x="22" y="25"/>
                </a:cubicBezTo>
                <a:cubicBezTo>
                  <a:pt x="22" y="28"/>
                  <a:pt x="22" y="31"/>
                  <a:pt x="22" y="34"/>
                </a:cubicBezTo>
                <a:cubicBezTo>
                  <a:pt x="22" y="37"/>
                  <a:pt x="21" y="40"/>
                  <a:pt x="19" y="42"/>
                </a:cubicBezTo>
                <a:cubicBezTo>
                  <a:pt x="18" y="43"/>
                  <a:pt x="15" y="43"/>
                  <a:pt x="14" y="43"/>
                </a:cubicBezTo>
                <a:cubicBezTo>
                  <a:pt x="12" y="43"/>
                  <a:pt x="10" y="43"/>
                  <a:pt x="8" y="43"/>
                </a:cubicBezTo>
                <a:cubicBezTo>
                  <a:pt x="6" y="43"/>
                  <a:pt x="4" y="44"/>
                  <a:pt x="2" y="44"/>
                </a:cubicBezTo>
                <a:cubicBezTo>
                  <a:pt x="0" y="44"/>
                  <a:pt x="5" y="51"/>
                  <a:pt x="5" y="51"/>
                </a:cubicBezTo>
                <a:cubicBezTo>
                  <a:pt x="6" y="54"/>
                  <a:pt x="7" y="56"/>
                  <a:pt x="10" y="57"/>
                </a:cubicBezTo>
                <a:cubicBezTo>
                  <a:pt x="10" y="57"/>
                  <a:pt x="11" y="56"/>
                  <a:pt x="11" y="56"/>
                </a:cubicBezTo>
                <a:cubicBezTo>
                  <a:pt x="12" y="57"/>
                  <a:pt x="12" y="60"/>
                  <a:pt x="14" y="58"/>
                </a:cubicBezTo>
                <a:cubicBezTo>
                  <a:pt x="16" y="56"/>
                  <a:pt x="18" y="61"/>
                  <a:pt x="19" y="62"/>
                </a:cubicBezTo>
                <a:cubicBezTo>
                  <a:pt x="19" y="61"/>
                  <a:pt x="20" y="59"/>
                  <a:pt x="20" y="58"/>
                </a:cubicBezTo>
                <a:cubicBezTo>
                  <a:pt x="20" y="57"/>
                  <a:pt x="21" y="56"/>
                  <a:pt x="21" y="55"/>
                </a:cubicBezTo>
                <a:cubicBezTo>
                  <a:pt x="22" y="52"/>
                  <a:pt x="22" y="52"/>
                  <a:pt x="25" y="51"/>
                </a:cubicBezTo>
                <a:cubicBezTo>
                  <a:pt x="26" y="50"/>
                  <a:pt x="27" y="50"/>
                  <a:pt x="28" y="50"/>
                </a:cubicBezTo>
                <a:cubicBezTo>
                  <a:pt x="29" y="49"/>
                  <a:pt x="30" y="51"/>
                  <a:pt x="31" y="51"/>
                </a:cubicBezTo>
                <a:cubicBezTo>
                  <a:pt x="33" y="51"/>
                  <a:pt x="34" y="52"/>
                  <a:pt x="35" y="53"/>
                </a:cubicBezTo>
                <a:cubicBezTo>
                  <a:pt x="36" y="54"/>
                  <a:pt x="37" y="54"/>
                  <a:pt x="39" y="54"/>
                </a:cubicBezTo>
                <a:cubicBezTo>
                  <a:pt x="42" y="52"/>
                  <a:pt x="43" y="55"/>
                  <a:pt x="46" y="55"/>
                </a:cubicBezTo>
                <a:cubicBezTo>
                  <a:pt x="49" y="55"/>
                  <a:pt x="52" y="53"/>
                  <a:pt x="55" y="53"/>
                </a:cubicBezTo>
                <a:cubicBezTo>
                  <a:pt x="57" y="53"/>
                  <a:pt x="61" y="54"/>
                  <a:pt x="64" y="53"/>
                </a:cubicBezTo>
                <a:cubicBezTo>
                  <a:pt x="65" y="53"/>
                  <a:pt x="66" y="52"/>
                  <a:pt x="67" y="51"/>
                </a:cubicBezTo>
                <a:cubicBezTo>
                  <a:pt x="69" y="50"/>
                  <a:pt x="68" y="49"/>
                  <a:pt x="68" y="47"/>
                </a:cubicBezTo>
                <a:cubicBezTo>
                  <a:pt x="68" y="42"/>
                  <a:pt x="73" y="39"/>
                  <a:pt x="77" y="35"/>
                </a:cubicBezTo>
                <a:cubicBezTo>
                  <a:pt x="78" y="34"/>
                  <a:pt x="77" y="32"/>
                  <a:pt x="77" y="31"/>
                </a:cubicBezTo>
                <a:cubicBezTo>
                  <a:pt x="77" y="28"/>
                  <a:pt x="77" y="26"/>
                  <a:pt x="77" y="23"/>
                </a:cubicBezTo>
                <a:cubicBezTo>
                  <a:pt x="78" y="21"/>
                  <a:pt x="79" y="18"/>
                  <a:pt x="79" y="16"/>
                </a:cubicBezTo>
                <a:cubicBezTo>
                  <a:pt x="78" y="14"/>
                  <a:pt x="77" y="12"/>
                  <a:pt x="76" y="11"/>
                </a:cubicBezTo>
                <a:cubicBezTo>
                  <a:pt x="74" y="8"/>
                  <a:pt x="75" y="5"/>
                  <a:pt x="75" y="2"/>
                </a:cubicBezTo>
                <a:cubicBezTo>
                  <a:pt x="75" y="5"/>
                  <a:pt x="75" y="7"/>
                  <a:pt x="75" y="9"/>
                </a:cubicBezTo>
                <a:cubicBezTo>
                  <a:pt x="75" y="11"/>
                  <a:pt x="78" y="14"/>
                  <a:pt x="78" y="16"/>
                </a:cubicBezTo>
                <a:cubicBezTo>
                  <a:pt x="79" y="19"/>
                  <a:pt x="77" y="23"/>
                  <a:pt x="77" y="26"/>
                </a:cubicBezTo>
                <a:cubicBezTo>
                  <a:pt x="77" y="28"/>
                  <a:pt x="78" y="32"/>
                  <a:pt x="77" y="35"/>
                </a:cubicBezTo>
                <a:cubicBezTo>
                  <a:pt x="76" y="37"/>
                  <a:pt x="72" y="39"/>
                  <a:pt x="71" y="41"/>
                </a:cubicBezTo>
                <a:cubicBezTo>
                  <a:pt x="69" y="42"/>
                  <a:pt x="68" y="44"/>
                  <a:pt x="68" y="46"/>
                </a:cubicBezTo>
                <a:cubicBezTo>
                  <a:pt x="67" y="49"/>
                  <a:pt x="69" y="50"/>
                  <a:pt x="70" y="53"/>
                </a:cubicBezTo>
                <a:cubicBezTo>
                  <a:pt x="70" y="54"/>
                  <a:pt x="71" y="54"/>
                  <a:pt x="72" y="55"/>
                </a:cubicBezTo>
                <a:cubicBezTo>
                  <a:pt x="74" y="56"/>
                  <a:pt x="75" y="57"/>
                  <a:pt x="75" y="59"/>
                </a:cubicBezTo>
                <a:cubicBezTo>
                  <a:pt x="75" y="61"/>
                  <a:pt x="75" y="63"/>
                  <a:pt x="75" y="65"/>
                </a:cubicBezTo>
                <a:cubicBezTo>
                  <a:pt x="75" y="66"/>
                  <a:pt x="76" y="68"/>
                  <a:pt x="77" y="70"/>
                </a:cubicBezTo>
                <a:cubicBezTo>
                  <a:pt x="74" y="70"/>
                  <a:pt x="67" y="70"/>
                  <a:pt x="72" y="74"/>
                </a:cubicBezTo>
                <a:cubicBezTo>
                  <a:pt x="74" y="75"/>
                  <a:pt x="75" y="76"/>
                  <a:pt x="76" y="78"/>
                </a:cubicBezTo>
                <a:cubicBezTo>
                  <a:pt x="76" y="79"/>
                  <a:pt x="77" y="80"/>
                  <a:pt x="77" y="81"/>
                </a:cubicBezTo>
                <a:cubicBezTo>
                  <a:pt x="77" y="82"/>
                  <a:pt x="80" y="81"/>
                  <a:pt x="80" y="81"/>
                </a:cubicBezTo>
                <a:cubicBezTo>
                  <a:pt x="82" y="80"/>
                  <a:pt x="80" y="81"/>
                  <a:pt x="80" y="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3" name="Freeform 744">
            <a:extLst>
              <a:ext uri="{FF2B5EF4-FFF2-40B4-BE49-F238E27FC236}">
                <a16:creationId xmlns:a16="http://schemas.microsoft.com/office/drawing/2014/main" id="{D3BCEE5D-F461-C824-FB9D-5164E7ECB431}"/>
              </a:ext>
            </a:extLst>
          </p:cNvPr>
          <p:cNvSpPr>
            <a:spLocks/>
          </p:cNvSpPr>
          <p:nvPr/>
        </p:nvSpPr>
        <p:spPr bwMode="auto">
          <a:xfrm>
            <a:off x="6220194" y="3499170"/>
            <a:ext cx="475122" cy="672280"/>
          </a:xfrm>
          <a:custGeom>
            <a:avLst/>
            <a:gdLst>
              <a:gd name="T0" fmla="*/ 6 w 82"/>
              <a:gd name="T1" fmla="*/ 39 h 101"/>
              <a:gd name="T2" fmla="*/ 6 w 82"/>
              <a:gd name="T3" fmla="*/ 41 h 101"/>
              <a:gd name="T4" fmla="*/ 4 w 82"/>
              <a:gd name="T5" fmla="*/ 43 h 101"/>
              <a:gd name="T6" fmla="*/ 2 w 82"/>
              <a:gd name="T7" fmla="*/ 49 h 101"/>
              <a:gd name="T8" fmla="*/ 2 w 82"/>
              <a:gd name="T9" fmla="*/ 51 h 101"/>
              <a:gd name="T10" fmla="*/ 1 w 82"/>
              <a:gd name="T11" fmla="*/ 53 h 101"/>
              <a:gd name="T12" fmla="*/ 4 w 82"/>
              <a:gd name="T13" fmla="*/ 58 h 101"/>
              <a:gd name="T14" fmla="*/ 6 w 82"/>
              <a:gd name="T15" fmla="*/ 60 h 101"/>
              <a:gd name="T16" fmla="*/ 6 w 82"/>
              <a:gd name="T17" fmla="*/ 63 h 101"/>
              <a:gd name="T18" fmla="*/ 9 w 82"/>
              <a:gd name="T19" fmla="*/ 68 h 101"/>
              <a:gd name="T20" fmla="*/ 9 w 82"/>
              <a:gd name="T21" fmla="*/ 74 h 101"/>
              <a:gd name="T22" fmla="*/ 15 w 82"/>
              <a:gd name="T23" fmla="*/ 76 h 101"/>
              <a:gd name="T24" fmla="*/ 18 w 82"/>
              <a:gd name="T25" fmla="*/ 81 h 101"/>
              <a:gd name="T26" fmla="*/ 22 w 82"/>
              <a:gd name="T27" fmla="*/ 84 h 101"/>
              <a:gd name="T28" fmla="*/ 26 w 82"/>
              <a:gd name="T29" fmla="*/ 88 h 101"/>
              <a:gd name="T30" fmla="*/ 26 w 82"/>
              <a:gd name="T31" fmla="*/ 91 h 101"/>
              <a:gd name="T32" fmla="*/ 28 w 82"/>
              <a:gd name="T33" fmla="*/ 92 h 101"/>
              <a:gd name="T34" fmla="*/ 32 w 82"/>
              <a:gd name="T35" fmla="*/ 96 h 101"/>
              <a:gd name="T36" fmla="*/ 35 w 82"/>
              <a:gd name="T37" fmla="*/ 95 h 101"/>
              <a:gd name="T38" fmla="*/ 39 w 82"/>
              <a:gd name="T39" fmla="*/ 94 h 101"/>
              <a:gd name="T40" fmla="*/ 44 w 82"/>
              <a:gd name="T41" fmla="*/ 100 h 101"/>
              <a:gd name="T42" fmla="*/ 51 w 82"/>
              <a:gd name="T43" fmla="*/ 100 h 101"/>
              <a:gd name="T44" fmla="*/ 55 w 82"/>
              <a:gd name="T45" fmla="*/ 98 h 101"/>
              <a:gd name="T46" fmla="*/ 59 w 82"/>
              <a:gd name="T47" fmla="*/ 97 h 101"/>
              <a:gd name="T48" fmla="*/ 69 w 82"/>
              <a:gd name="T49" fmla="*/ 94 h 101"/>
              <a:gd name="T50" fmla="*/ 69 w 82"/>
              <a:gd name="T51" fmla="*/ 91 h 101"/>
              <a:gd name="T52" fmla="*/ 66 w 82"/>
              <a:gd name="T53" fmla="*/ 90 h 101"/>
              <a:gd name="T54" fmla="*/ 61 w 82"/>
              <a:gd name="T55" fmla="*/ 83 h 101"/>
              <a:gd name="T56" fmla="*/ 59 w 82"/>
              <a:gd name="T57" fmla="*/ 80 h 101"/>
              <a:gd name="T58" fmla="*/ 56 w 82"/>
              <a:gd name="T59" fmla="*/ 78 h 101"/>
              <a:gd name="T60" fmla="*/ 59 w 82"/>
              <a:gd name="T61" fmla="*/ 75 h 101"/>
              <a:gd name="T62" fmla="*/ 61 w 82"/>
              <a:gd name="T63" fmla="*/ 67 h 101"/>
              <a:gd name="T64" fmla="*/ 62 w 82"/>
              <a:gd name="T65" fmla="*/ 64 h 101"/>
              <a:gd name="T66" fmla="*/ 65 w 82"/>
              <a:gd name="T67" fmla="*/ 62 h 101"/>
              <a:gd name="T68" fmla="*/ 65 w 82"/>
              <a:gd name="T69" fmla="*/ 58 h 101"/>
              <a:gd name="T70" fmla="*/ 67 w 82"/>
              <a:gd name="T71" fmla="*/ 55 h 101"/>
              <a:gd name="T72" fmla="*/ 71 w 82"/>
              <a:gd name="T73" fmla="*/ 52 h 101"/>
              <a:gd name="T74" fmla="*/ 72 w 82"/>
              <a:gd name="T75" fmla="*/ 45 h 101"/>
              <a:gd name="T76" fmla="*/ 72 w 82"/>
              <a:gd name="T77" fmla="*/ 42 h 101"/>
              <a:gd name="T78" fmla="*/ 74 w 82"/>
              <a:gd name="T79" fmla="*/ 37 h 101"/>
              <a:gd name="T80" fmla="*/ 79 w 82"/>
              <a:gd name="T81" fmla="*/ 29 h 101"/>
              <a:gd name="T82" fmla="*/ 82 w 82"/>
              <a:gd name="T83" fmla="*/ 27 h 101"/>
              <a:gd name="T84" fmla="*/ 79 w 82"/>
              <a:gd name="T85" fmla="*/ 23 h 101"/>
              <a:gd name="T86" fmla="*/ 76 w 82"/>
              <a:gd name="T87" fmla="*/ 17 h 101"/>
              <a:gd name="T88" fmla="*/ 76 w 82"/>
              <a:gd name="T89" fmla="*/ 11 h 101"/>
              <a:gd name="T90" fmla="*/ 75 w 82"/>
              <a:gd name="T91" fmla="*/ 9 h 101"/>
              <a:gd name="T92" fmla="*/ 74 w 82"/>
              <a:gd name="T93" fmla="*/ 5 h 101"/>
              <a:gd name="T94" fmla="*/ 68 w 82"/>
              <a:gd name="T95" fmla="*/ 0 h 101"/>
              <a:gd name="T96" fmla="*/ 64 w 82"/>
              <a:gd name="T97" fmla="*/ 2 h 101"/>
              <a:gd name="T98" fmla="*/ 60 w 82"/>
              <a:gd name="T99" fmla="*/ 5 h 101"/>
              <a:gd name="T100" fmla="*/ 56 w 82"/>
              <a:gd name="T101" fmla="*/ 5 h 101"/>
              <a:gd name="T102" fmla="*/ 46 w 82"/>
              <a:gd name="T103" fmla="*/ 5 h 101"/>
              <a:gd name="T104" fmla="*/ 17 w 82"/>
              <a:gd name="T105" fmla="*/ 5 h 101"/>
              <a:gd name="T106" fmla="*/ 16 w 82"/>
              <a:gd name="T107" fmla="*/ 14 h 101"/>
              <a:gd name="T108" fmla="*/ 13 w 82"/>
              <a:gd name="T109" fmla="*/ 16 h 101"/>
              <a:gd name="T110" fmla="*/ 11 w 82"/>
              <a:gd name="T111" fmla="*/ 18 h 101"/>
              <a:gd name="T112" fmla="*/ 11 w 82"/>
              <a:gd name="T113" fmla="*/ 32 h 101"/>
              <a:gd name="T114" fmla="*/ 11 w 82"/>
              <a:gd name="T115" fmla="*/ 37 h 101"/>
              <a:gd name="T116" fmla="*/ 6 w 82"/>
              <a:gd name="T117" fmla="*/ 3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101">
                <a:moveTo>
                  <a:pt x="6" y="39"/>
                </a:moveTo>
                <a:cubicBezTo>
                  <a:pt x="6" y="39"/>
                  <a:pt x="6" y="40"/>
                  <a:pt x="6" y="41"/>
                </a:cubicBezTo>
                <a:cubicBezTo>
                  <a:pt x="5" y="42"/>
                  <a:pt x="4" y="42"/>
                  <a:pt x="4" y="43"/>
                </a:cubicBezTo>
                <a:cubicBezTo>
                  <a:pt x="4" y="45"/>
                  <a:pt x="2" y="47"/>
                  <a:pt x="2" y="49"/>
                </a:cubicBezTo>
                <a:cubicBezTo>
                  <a:pt x="2" y="50"/>
                  <a:pt x="3" y="51"/>
                  <a:pt x="2" y="51"/>
                </a:cubicBezTo>
                <a:cubicBezTo>
                  <a:pt x="2" y="52"/>
                  <a:pt x="0" y="53"/>
                  <a:pt x="1" y="53"/>
                </a:cubicBezTo>
                <a:cubicBezTo>
                  <a:pt x="4" y="53"/>
                  <a:pt x="3" y="57"/>
                  <a:pt x="4" y="58"/>
                </a:cubicBezTo>
                <a:cubicBezTo>
                  <a:pt x="4" y="59"/>
                  <a:pt x="5" y="59"/>
                  <a:pt x="6" y="60"/>
                </a:cubicBezTo>
                <a:cubicBezTo>
                  <a:pt x="6" y="61"/>
                  <a:pt x="6" y="62"/>
                  <a:pt x="6" y="63"/>
                </a:cubicBezTo>
                <a:cubicBezTo>
                  <a:pt x="7" y="65"/>
                  <a:pt x="9" y="66"/>
                  <a:pt x="9" y="68"/>
                </a:cubicBezTo>
                <a:cubicBezTo>
                  <a:pt x="9" y="69"/>
                  <a:pt x="8" y="74"/>
                  <a:pt x="9" y="74"/>
                </a:cubicBezTo>
                <a:cubicBezTo>
                  <a:pt x="12" y="74"/>
                  <a:pt x="13" y="75"/>
                  <a:pt x="15" y="76"/>
                </a:cubicBezTo>
                <a:cubicBezTo>
                  <a:pt x="17" y="77"/>
                  <a:pt x="16" y="80"/>
                  <a:pt x="18" y="81"/>
                </a:cubicBezTo>
                <a:cubicBezTo>
                  <a:pt x="19" y="82"/>
                  <a:pt x="22" y="82"/>
                  <a:pt x="22" y="84"/>
                </a:cubicBezTo>
                <a:cubicBezTo>
                  <a:pt x="22" y="86"/>
                  <a:pt x="25" y="87"/>
                  <a:pt x="26" y="88"/>
                </a:cubicBezTo>
                <a:cubicBezTo>
                  <a:pt x="26" y="89"/>
                  <a:pt x="26" y="90"/>
                  <a:pt x="26" y="91"/>
                </a:cubicBezTo>
                <a:cubicBezTo>
                  <a:pt x="27" y="91"/>
                  <a:pt x="28" y="92"/>
                  <a:pt x="28" y="92"/>
                </a:cubicBezTo>
                <a:cubicBezTo>
                  <a:pt x="29" y="93"/>
                  <a:pt x="30" y="95"/>
                  <a:pt x="32" y="96"/>
                </a:cubicBezTo>
                <a:cubicBezTo>
                  <a:pt x="33" y="97"/>
                  <a:pt x="33" y="93"/>
                  <a:pt x="35" y="95"/>
                </a:cubicBezTo>
                <a:cubicBezTo>
                  <a:pt x="37" y="96"/>
                  <a:pt x="37" y="94"/>
                  <a:pt x="39" y="94"/>
                </a:cubicBezTo>
                <a:cubicBezTo>
                  <a:pt x="41" y="95"/>
                  <a:pt x="42" y="98"/>
                  <a:pt x="44" y="100"/>
                </a:cubicBezTo>
                <a:cubicBezTo>
                  <a:pt x="46" y="95"/>
                  <a:pt x="49" y="101"/>
                  <a:pt x="51" y="100"/>
                </a:cubicBezTo>
                <a:cubicBezTo>
                  <a:pt x="52" y="99"/>
                  <a:pt x="53" y="98"/>
                  <a:pt x="55" y="98"/>
                </a:cubicBezTo>
                <a:cubicBezTo>
                  <a:pt x="56" y="98"/>
                  <a:pt x="58" y="98"/>
                  <a:pt x="59" y="97"/>
                </a:cubicBezTo>
                <a:cubicBezTo>
                  <a:pt x="61" y="93"/>
                  <a:pt x="65" y="91"/>
                  <a:pt x="69" y="94"/>
                </a:cubicBezTo>
                <a:cubicBezTo>
                  <a:pt x="69" y="93"/>
                  <a:pt x="69" y="92"/>
                  <a:pt x="69" y="91"/>
                </a:cubicBezTo>
                <a:cubicBezTo>
                  <a:pt x="69" y="90"/>
                  <a:pt x="66" y="90"/>
                  <a:pt x="66" y="90"/>
                </a:cubicBezTo>
                <a:cubicBezTo>
                  <a:pt x="64" y="88"/>
                  <a:pt x="63" y="85"/>
                  <a:pt x="61" y="83"/>
                </a:cubicBezTo>
                <a:cubicBezTo>
                  <a:pt x="60" y="82"/>
                  <a:pt x="60" y="81"/>
                  <a:pt x="59" y="80"/>
                </a:cubicBezTo>
                <a:cubicBezTo>
                  <a:pt x="58" y="79"/>
                  <a:pt x="57" y="79"/>
                  <a:pt x="56" y="78"/>
                </a:cubicBezTo>
                <a:cubicBezTo>
                  <a:pt x="53" y="75"/>
                  <a:pt x="59" y="75"/>
                  <a:pt x="59" y="75"/>
                </a:cubicBezTo>
                <a:cubicBezTo>
                  <a:pt x="61" y="74"/>
                  <a:pt x="60" y="69"/>
                  <a:pt x="61" y="67"/>
                </a:cubicBezTo>
                <a:cubicBezTo>
                  <a:pt x="61" y="66"/>
                  <a:pt x="61" y="64"/>
                  <a:pt x="62" y="64"/>
                </a:cubicBezTo>
                <a:cubicBezTo>
                  <a:pt x="63" y="63"/>
                  <a:pt x="65" y="63"/>
                  <a:pt x="65" y="62"/>
                </a:cubicBezTo>
                <a:cubicBezTo>
                  <a:pt x="65" y="61"/>
                  <a:pt x="65" y="60"/>
                  <a:pt x="65" y="58"/>
                </a:cubicBezTo>
                <a:cubicBezTo>
                  <a:pt x="65" y="57"/>
                  <a:pt x="66" y="56"/>
                  <a:pt x="67" y="55"/>
                </a:cubicBezTo>
                <a:cubicBezTo>
                  <a:pt x="68" y="53"/>
                  <a:pt x="70" y="54"/>
                  <a:pt x="71" y="52"/>
                </a:cubicBezTo>
                <a:cubicBezTo>
                  <a:pt x="71" y="50"/>
                  <a:pt x="72" y="48"/>
                  <a:pt x="72" y="45"/>
                </a:cubicBezTo>
                <a:cubicBezTo>
                  <a:pt x="72" y="44"/>
                  <a:pt x="72" y="43"/>
                  <a:pt x="72" y="42"/>
                </a:cubicBezTo>
                <a:cubicBezTo>
                  <a:pt x="72" y="40"/>
                  <a:pt x="74" y="38"/>
                  <a:pt x="74" y="37"/>
                </a:cubicBezTo>
                <a:cubicBezTo>
                  <a:pt x="74" y="33"/>
                  <a:pt x="75" y="30"/>
                  <a:pt x="79" y="29"/>
                </a:cubicBezTo>
                <a:cubicBezTo>
                  <a:pt x="80" y="29"/>
                  <a:pt x="81" y="29"/>
                  <a:pt x="82" y="27"/>
                </a:cubicBezTo>
                <a:cubicBezTo>
                  <a:pt x="82" y="26"/>
                  <a:pt x="80" y="24"/>
                  <a:pt x="79" y="23"/>
                </a:cubicBezTo>
                <a:cubicBezTo>
                  <a:pt x="77" y="21"/>
                  <a:pt x="76" y="19"/>
                  <a:pt x="76" y="17"/>
                </a:cubicBezTo>
                <a:cubicBezTo>
                  <a:pt x="76" y="16"/>
                  <a:pt x="75" y="11"/>
                  <a:pt x="76" y="11"/>
                </a:cubicBezTo>
                <a:cubicBezTo>
                  <a:pt x="77" y="10"/>
                  <a:pt x="76" y="10"/>
                  <a:pt x="75" y="9"/>
                </a:cubicBezTo>
                <a:cubicBezTo>
                  <a:pt x="74" y="8"/>
                  <a:pt x="74" y="7"/>
                  <a:pt x="74" y="5"/>
                </a:cubicBezTo>
                <a:cubicBezTo>
                  <a:pt x="72" y="3"/>
                  <a:pt x="69" y="2"/>
                  <a:pt x="68" y="0"/>
                </a:cubicBezTo>
                <a:cubicBezTo>
                  <a:pt x="67" y="0"/>
                  <a:pt x="65" y="1"/>
                  <a:pt x="64" y="2"/>
                </a:cubicBezTo>
                <a:cubicBezTo>
                  <a:pt x="63" y="5"/>
                  <a:pt x="61" y="3"/>
                  <a:pt x="60" y="5"/>
                </a:cubicBezTo>
                <a:cubicBezTo>
                  <a:pt x="59" y="9"/>
                  <a:pt x="58" y="5"/>
                  <a:pt x="56" y="5"/>
                </a:cubicBezTo>
                <a:cubicBezTo>
                  <a:pt x="52" y="5"/>
                  <a:pt x="49" y="5"/>
                  <a:pt x="46" y="5"/>
                </a:cubicBezTo>
                <a:cubicBezTo>
                  <a:pt x="37" y="5"/>
                  <a:pt x="27" y="5"/>
                  <a:pt x="17" y="5"/>
                </a:cubicBezTo>
                <a:cubicBezTo>
                  <a:pt x="15" y="5"/>
                  <a:pt x="16" y="12"/>
                  <a:pt x="16" y="14"/>
                </a:cubicBezTo>
                <a:cubicBezTo>
                  <a:pt x="16" y="16"/>
                  <a:pt x="15" y="16"/>
                  <a:pt x="13" y="16"/>
                </a:cubicBezTo>
                <a:cubicBezTo>
                  <a:pt x="10" y="16"/>
                  <a:pt x="11" y="16"/>
                  <a:pt x="11" y="18"/>
                </a:cubicBezTo>
                <a:cubicBezTo>
                  <a:pt x="11" y="23"/>
                  <a:pt x="11" y="27"/>
                  <a:pt x="11" y="32"/>
                </a:cubicBezTo>
                <a:cubicBezTo>
                  <a:pt x="11" y="34"/>
                  <a:pt x="11" y="36"/>
                  <a:pt x="11" y="37"/>
                </a:cubicBezTo>
                <a:cubicBezTo>
                  <a:pt x="11" y="39"/>
                  <a:pt x="7" y="38"/>
                  <a:pt x="6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4" name="Freeform 745">
            <a:extLst>
              <a:ext uri="{FF2B5EF4-FFF2-40B4-BE49-F238E27FC236}">
                <a16:creationId xmlns:a16="http://schemas.microsoft.com/office/drawing/2014/main" id="{4ED9D0C3-A76E-063F-C5F4-8A80159C9C87}"/>
              </a:ext>
            </a:extLst>
          </p:cNvPr>
          <p:cNvSpPr>
            <a:spLocks/>
          </p:cNvSpPr>
          <p:nvPr/>
        </p:nvSpPr>
        <p:spPr bwMode="auto">
          <a:xfrm>
            <a:off x="6636175" y="3671201"/>
            <a:ext cx="185318" cy="192404"/>
          </a:xfrm>
          <a:custGeom>
            <a:avLst/>
            <a:gdLst>
              <a:gd name="T0" fmla="*/ 3 w 32"/>
              <a:gd name="T1" fmla="*/ 19 h 29"/>
              <a:gd name="T2" fmla="*/ 7 w 32"/>
              <a:gd name="T3" fmla="*/ 20 h 29"/>
              <a:gd name="T4" fmla="*/ 7 w 32"/>
              <a:gd name="T5" fmla="*/ 17 h 29"/>
              <a:gd name="T6" fmla="*/ 10 w 32"/>
              <a:gd name="T7" fmla="*/ 19 h 29"/>
              <a:gd name="T8" fmla="*/ 12 w 32"/>
              <a:gd name="T9" fmla="*/ 18 h 29"/>
              <a:gd name="T10" fmla="*/ 14 w 32"/>
              <a:gd name="T11" fmla="*/ 18 h 29"/>
              <a:gd name="T12" fmla="*/ 29 w 32"/>
              <a:gd name="T13" fmla="*/ 29 h 29"/>
              <a:gd name="T14" fmla="*/ 32 w 32"/>
              <a:gd name="T15" fmla="*/ 27 h 29"/>
              <a:gd name="T16" fmla="*/ 24 w 32"/>
              <a:gd name="T17" fmla="*/ 19 h 29"/>
              <a:gd name="T18" fmla="*/ 19 w 32"/>
              <a:gd name="T19" fmla="*/ 16 h 29"/>
              <a:gd name="T20" fmla="*/ 17 w 32"/>
              <a:gd name="T21" fmla="*/ 14 h 29"/>
              <a:gd name="T22" fmla="*/ 17 w 32"/>
              <a:gd name="T23" fmla="*/ 16 h 29"/>
              <a:gd name="T24" fmla="*/ 16 w 32"/>
              <a:gd name="T25" fmla="*/ 14 h 29"/>
              <a:gd name="T26" fmla="*/ 14 w 32"/>
              <a:gd name="T27" fmla="*/ 9 h 29"/>
              <a:gd name="T28" fmla="*/ 10 w 32"/>
              <a:gd name="T29" fmla="*/ 0 h 29"/>
              <a:gd name="T30" fmla="*/ 2 w 32"/>
              <a:gd name="T31" fmla="*/ 7 h 29"/>
              <a:gd name="T32" fmla="*/ 1 w 32"/>
              <a:gd name="T33" fmla="*/ 13 h 29"/>
              <a:gd name="T34" fmla="*/ 0 w 32"/>
              <a:gd name="T35" fmla="*/ 20 h 29"/>
              <a:gd name="T36" fmla="*/ 3 w 32"/>
              <a:gd name="T37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" h="29">
                <a:moveTo>
                  <a:pt x="3" y="19"/>
                </a:moveTo>
                <a:cubicBezTo>
                  <a:pt x="4" y="19"/>
                  <a:pt x="6" y="21"/>
                  <a:pt x="7" y="20"/>
                </a:cubicBezTo>
                <a:cubicBezTo>
                  <a:pt x="7" y="19"/>
                  <a:pt x="6" y="17"/>
                  <a:pt x="7" y="17"/>
                </a:cubicBezTo>
                <a:cubicBezTo>
                  <a:pt x="9" y="17"/>
                  <a:pt x="9" y="19"/>
                  <a:pt x="10" y="19"/>
                </a:cubicBezTo>
                <a:cubicBezTo>
                  <a:pt x="11" y="19"/>
                  <a:pt x="12" y="18"/>
                  <a:pt x="12" y="18"/>
                </a:cubicBezTo>
                <a:cubicBezTo>
                  <a:pt x="13" y="17"/>
                  <a:pt x="14" y="18"/>
                  <a:pt x="14" y="18"/>
                </a:cubicBezTo>
                <a:cubicBezTo>
                  <a:pt x="22" y="18"/>
                  <a:pt x="25" y="24"/>
                  <a:pt x="29" y="29"/>
                </a:cubicBezTo>
                <a:cubicBezTo>
                  <a:pt x="30" y="29"/>
                  <a:pt x="31" y="28"/>
                  <a:pt x="32" y="27"/>
                </a:cubicBezTo>
                <a:cubicBezTo>
                  <a:pt x="29" y="25"/>
                  <a:pt x="26" y="22"/>
                  <a:pt x="24" y="19"/>
                </a:cubicBezTo>
                <a:cubicBezTo>
                  <a:pt x="23" y="17"/>
                  <a:pt x="21" y="17"/>
                  <a:pt x="19" y="16"/>
                </a:cubicBezTo>
                <a:cubicBezTo>
                  <a:pt x="18" y="16"/>
                  <a:pt x="18" y="14"/>
                  <a:pt x="17" y="14"/>
                </a:cubicBezTo>
                <a:cubicBezTo>
                  <a:pt x="16" y="14"/>
                  <a:pt x="17" y="15"/>
                  <a:pt x="17" y="16"/>
                </a:cubicBezTo>
                <a:cubicBezTo>
                  <a:pt x="17" y="16"/>
                  <a:pt x="16" y="14"/>
                  <a:pt x="16" y="14"/>
                </a:cubicBezTo>
                <a:cubicBezTo>
                  <a:pt x="15" y="12"/>
                  <a:pt x="14" y="11"/>
                  <a:pt x="14" y="9"/>
                </a:cubicBezTo>
                <a:cubicBezTo>
                  <a:pt x="13" y="6"/>
                  <a:pt x="13" y="3"/>
                  <a:pt x="10" y="0"/>
                </a:cubicBezTo>
                <a:cubicBezTo>
                  <a:pt x="9" y="4"/>
                  <a:pt x="4" y="4"/>
                  <a:pt x="2" y="7"/>
                </a:cubicBezTo>
                <a:cubicBezTo>
                  <a:pt x="1" y="9"/>
                  <a:pt x="2" y="11"/>
                  <a:pt x="1" y="13"/>
                </a:cubicBezTo>
                <a:cubicBezTo>
                  <a:pt x="0" y="15"/>
                  <a:pt x="0" y="17"/>
                  <a:pt x="0" y="20"/>
                </a:cubicBezTo>
                <a:cubicBezTo>
                  <a:pt x="1" y="19"/>
                  <a:pt x="2" y="19"/>
                  <a:pt x="3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5" name="Freeform 746">
            <a:extLst>
              <a:ext uri="{FF2B5EF4-FFF2-40B4-BE49-F238E27FC236}">
                <a16:creationId xmlns:a16="http://schemas.microsoft.com/office/drawing/2014/main" id="{D44D475F-CCE7-60BB-3F4E-CAB3B4666164}"/>
              </a:ext>
            </a:extLst>
          </p:cNvPr>
          <p:cNvSpPr>
            <a:spLocks/>
          </p:cNvSpPr>
          <p:nvPr/>
        </p:nvSpPr>
        <p:spPr bwMode="auto">
          <a:xfrm>
            <a:off x="6539572" y="3764009"/>
            <a:ext cx="427807" cy="407442"/>
          </a:xfrm>
          <a:custGeom>
            <a:avLst/>
            <a:gdLst>
              <a:gd name="T0" fmla="*/ 70 w 74"/>
              <a:gd name="T1" fmla="*/ 38 h 61"/>
              <a:gd name="T2" fmla="*/ 57 w 74"/>
              <a:gd name="T3" fmla="*/ 33 h 61"/>
              <a:gd name="T4" fmla="*/ 51 w 74"/>
              <a:gd name="T5" fmla="*/ 29 h 61"/>
              <a:gd name="T6" fmla="*/ 48 w 74"/>
              <a:gd name="T7" fmla="*/ 24 h 61"/>
              <a:gd name="T8" fmla="*/ 51 w 74"/>
              <a:gd name="T9" fmla="*/ 20 h 61"/>
              <a:gd name="T10" fmla="*/ 45 w 74"/>
              <a:gd name="T11" fmla="*/ 23 h 61"/>
              <a:gd name="T12" fmla="*/ 44 w 74"/>
              <a:gd name="T13" fmla="*/ 18 h 61"/>
              <a:gd name="T14" fmla="*/ 44 w 74"/>
              <a:gd name="T15" fmla="*/ 12 h 61"/>
              <a:gd name="T16" fmla="*/ 37 w 74"/>
              <a:gd name="T17" fmla="*/ 5 h 61"/>
              <a:gd name="T18" fmla="*/ 28 w 74"/>
              <a:gd name="T19" fmla="*/ 4 h 61"/>
              <a:gd name="T20" fmla="*/ 24 w 74"/>
              <a:gd name="T21" fmla="*/ 5 h 61"/>
              <a:gd name="T22" fmla="*/ 21 w 74"/>
              <a:gd name="T23" fmla="*/ 5 h 61"/>
              <a:gd name="T24" fmla="*/ 18 w 74"/>
              <a:gd name="T25" fmla="*/ 5 h 61"/>
              <a:gd name="T26" fmla="*/ 17 w 74"/>
              <a:gd name="T27" fmla="*/ 8 h 61"/>
              <a:gd name="T28" fmla="*/ 15 w 74"/>
              <a:gd name="T29" fmla="*/ 13 h 61"/>
              <a:gd name="T30" fmla="*/ 12 w 74"/>
              <a:gd name="T31" fmla="*/ 14 h 61"/>
              <a:gd name="T32" fmla="*/ 10 w 74"/>
              <a:gd name="T33" fmla="*/ 18 h 61"/>
              <a:gd name="T34" fmla="*/ 10 w 74"/>
              <a:gd name="T35" fmla="*/ 23 h 61"/>
              <a:gd name="T36" fmla="*/ 5 w 74"/>
              <a:gd name="T37" fmla="*/ 34 h 61"/>
              <a:gd name="T38" fmla="*/ 1 w 74"/>
              <a:gd name="T39" fmla="*/ 35 h 61"/>
              <a:gd name="T40" fmla="*/ 2 w 74"/>
              <a:gd name="T41" fmla="*/ 38 h 61"/>
              <a:gd name="T42" fmla="*/ 9 w 74"/>
              <a:gd name="T43" fmla="*/ 47 h 61"/>
              <a:gd name="T44" fmla="*/ 13 w 74"/>
              <a:gd name="T45" fmla="*/ 50 h 61"/>
              <a:gd name="T46" fmla="*/ 14 w 74"/>
              <a:gd name="T47" fmla="*/ 54 h 61"/>
              <a:gd name="T48" fmla="*/ 20 w 74"/>
              <a:gd name="T49" fmla="*/ 55 h 61"/>
              <a:gd name="T50" fmla="*/ 25 w 74"/>
              <a:gd name="T51" fmla="*/ 59 h 61"/>
              <a:gd name="T52" fmla="*/ 33 w 74"/>
              <a:gd name="T53" fmla="*/ 60 h 61"/>
              <a:gd name="T54" fmla="*/ 39 w 74"/>
              <a:gd name="T55" fmla="*/ 57 h 61"/>
              <a:gd name="T56" fmla="*/ 47 w 74"/>
              <a:gd name="T57" fmla="*/ 56 h 61"/>
              <a:gd name="T58" fmla="*/ 54 w 74"/>
              <a:gd name="T59" fmla="*/ 53 h 61"/>
              <a:gd name="T60" fmla="*/ 59 w 74"/>
              <a:gd name="T61" fmla="*/ 53 h 61"/>
              <a:gd name="T62" fmla="*/ 74 w 74"/>
              <a:gd name="T63" fmla="*/ 38 h 61"/>
              <a:gd name="T64" fmla="*/ 70 w 74"/>
              <a:gd name="T65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" h="61">
                <a:moveTo>
                  <a:pt x="70" y="38"/>
                </a:moveTo>
                <a:cubicBezTo>
                  <a:pt x="65" y="36"/>
                  <a:pt x="61" y="35"/>
                  <a:pt x="57" y="33"/>
                </a:cubicBezTo>
                <a:cubicBezTo>
                  <a:pt x="54" y="32"/>
                  <a:pt x="53" y="31"/>
                  <a:pt x="51" y="29"/>
                </a:cubicBezTo>
                <a:cubicBezTo>
                  <a:pt x="50" y="28"/>
                  <a:pt x="49" y="26"/>
                  <a:pt x="48" y="24"/>
                </a:cubicBezTo>
                <a:cubicBezTo>
                  <a:pt x="48" y="23"/>
                  <a:pt x="51" y="21"/>
                  <a:pt x="51" y="20"/>
                </a:cubicBezTo>
                <a:cubicBezTo>
                  <a:pt x="49" y="21"/>
                  <a:pt x="47" y="22"/>
                  <a:pt x="45" y="23"/>
                </a:cubicBezTo>
                <a:cubicBezTo>
                  <a:pt x="43" y="23"/>
                  <a:pt x="43" y="19"/>
                  <a:pt x="44" y="18"/>
                </a:cubicBezTo>
                <a:cubicBezTo>
                  <a:pt x="47" y="15"/>
                  <a:pt x="46" y="15"/>
                  <a:pt x="44" y="12"/>
                </a:cubicBezTo>
                <a:cubicBezTo>
                  <a:pt x="42" y="10"/>
                  <a:pt x="40" y="6"/>
                  <a:pt x="37" y="5"/>
                </a:cubicBezTo>
                <a:cubicBezTo>
                  <a:pt x="35" y="5"/>
                  <a:pt x="30" y="3"/>
                  <a:pt x="28" y="4"/>
                </a:cubicBezTo>
                <a:cubicBezTo>
                  <a:pt x="26" y="7"/>
                  <a:pt x="24" y="0"/>
                  <a:pt x="24" y="5"/>
                </a:cubicBezTo>
                <a:cubicBezTo>
                  <a:pt x="24" y="7"/>
                  <a:pt x="22" y="6"/>
                  <a:pt x="21" y="5"/>
                </a:cubicBezTo>
                <a:cubicBezTo>
                  <a:pt x="20" y="5"/>
                  <a:pt x="19" y="5"/>
                  <a:pt x="18" y="5"/>
                </a:cubicBezTo>
                <a:cubicBezTo>
                  <a:pt x="16" y="6"/>
                  <a:pt x="17" y="6"/>
                  <a:pt x="17" y="8"/>
                </a:cubicBezTo>
                <a:cubicBezTo>
                  <a:pt x="17" y="9"/>
                  <a:pt x="16" y="12"/>
                  <a:pt x="15" y="13"/>
                </a:cubicBezTo>
                <a:cubicBezTo>
                  <a:pt x="15" y="14"/>
                  <a:pt x="12" y="13"/>
                  <a:pt x="12" y="14"/>
                </a:cubicBezTo>
                <a:cubicBezTo>
                  <a:pt x="12" y="16"/>
                  <a:pt x="10" y="17"/>
                  <a:pt x="10" y="18"/>
                </a:cubicBezTo>
                <a:cubicBezTo>
                  <a:pt x="10" y="19"/>
                  <a:pt x="11" y="22"/>
                  <a:pt x="10" y="23"/>
                </a:cubicBezTo>
                <a:cubicBezTo>
                  <a:pt x="4" y="24"/>
                  <a:pt x="6" y="30"/>
                  <a:pt x="5" y="34"/>
                </a:cubicBezTo>
                <a:cubicBezTo>
                  <a:pt x="4" y="35"/>
                  <a:pt x="3" y="35"/>
                  <a:pt x="1" y="35"/>
                </a:cubicBezTo>
                <a:cubicBezTo>
                  <a:pt x="0" y="36"/>
                  <a:pt x="0" y="38"/>
                  <a:pt x="2" y="38"/>
                </a:cubicBezTo>
                <a:cubicBezTo>
                  <a:pt x="5" y="39"/>
                  <a:pt x="8" y="45"/>
                  <a:pt x="9" y="47"/>
                </a:cubicBezTo>
                <a:cubicBezTo>
                  <a:pt x="10" y="49"/>
                  <a:pt x="11" y="49"/>
                  <a:pt x="13" y="50"/>
                </a:cubicBezTo>
                <a:cubicBezTo>
                  <a:pt x="14" y="51"/>
                  <a:pt x="13" y="53"/>
                  <a:pt x="14" y="54"/>
                </a:cubicBezTo>
                <a:cubicBezTo>
                  <a:pt x="16" y="56"/>
                  <a:pt x="18" y="54"/>
                  <a:pt x="20" y="55"/>
                </a:cubicBezTo>
                <a:cubicBezTo>
                  <a:pt x="21" y="56"/>
                  <a:pt x="23" y="58"/>
                  <a:pt x="25" y="59"/>
                </a:cubicBezTo>
                <a:cubicBezTo>
                  <a:pt x="27" y="59"/>
                  <a:pt x="31" y="61"/>
                  <a:pt x="33" y="60"/>
                </a:cubicBezTo>
                <a:cubicBezTo>
                  <a:pt x="35" y="58"/>
                  <a:pt x="36" y="56"/>
                  <a:pt x="39" y="57"/>
                </a:cubicBezTo>
                <a:cubicBezTo>
                  <a:pt x="42" y="58"/>
                  <a:pt x="45" y="57"/>
                  <a:pt x="47" y="56"/>
                </a:cubicBezTo>
                <a:cubicBezTo>
                  <a:pt x="49" y="54"/>
                  <a:pt x="51" y="53"/>
                  <a:pt x="54" y="53"/>
                </a:cubicBezTo>
                <a:cubicBezTo>
                  <a:pt x="55" y="53"/>
                  <a:pt x="59" y="53"/>
                  <a:pt x="59" y="53"/>
                </a:cubicBezTo>
                <a:cubicBezTo>
                  <a:pt x="64" y="48"/>
                  <a:pt x="69" y="43"/>
                  <a:pt x="74" y="38"/>
                </a:cubicBezTo>
                <a:cubicBezTo>
                  <a:pt x="73" y="38"/>
                  <a:pt x="71" y="38"/>
                  <a:pt x="70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6" name="Freeform 747">
            <a:extLst>
              <a:ext uri="{FF2B5EF4-FFF2-40B4-BE49-F238E27FC236}">
                <a16:creationId xmlns:a16="http://schemas.microsoft.com/office/drawing/2014/main" id="{85F98727-1B16-0E4A-F7F8-4CD914C4ED64}"/>
              </a:ext>
            </a:extLst>
          </p:cNvPr>
          <p:cNvSpPr>
            <a:spLocks/>
          </p:cNvSpPr>
          <p:nvPr/>
        </p:nvSpPr>
        <p:spPr bwMode="auto">
          <a:xfrm>
            <a:off x="6561258" y="3883977"/>
            <a:ext cx="502723" cy="552310"/>
          </a:xfrm>
          <a:custGeom>
            <a:avLst/>
            <a:gdLst>
              <a:gd name="T0" fmla="*/ 86 w 87"/>
              <a:gd name="T1" fmla="*/ 1 h 83"/>
              <a:gd name="T2" fmla="*/ 83 w 87"/>
              <a:gd name="T3" fmla="*/ 0 h 83"/>
              <a:gd name="T4" fmla="*/ 79 w 87"/>
              <a:gd name="T5" fmla="*/ 3 h 83"/>
              <a:gd name="T6" fmla="*/ 71 w 87"/>
              <a:gd name="T7" fmla="*/ 3 h 83"/>
              <a:gd name="T8" fmla="*/ 69 w 87"/>
              <a:gd name="T9" fmla="*/ 4 h 83"/>
              <a:gd name="T10" fmla="*/ 68 w 87"/>
              <a:gd name="T11" fmla="*/ 3 h 83"/>
              <a:gd name="T12" fmla="*/ 63 w 87"/>
              <a:gd name="T13" fmla="*/ 6 h 83"/>
              <a:gd name="T14" fmla="*/ 58 w 87"/>
              <a:gd name="T15" fmla="*/ 5 h 83"/>
              <a:gd name="T16" fmla="*/ 53 w 87"/>
              <a:gd name="T17" fmla="*/ 7 h 83"/>
              <a:gd name="T18" fmla="*/ 47 w 87"/>
              <a:gd name="T19" fmla="*/ 2 h 83"/>
              <a:gd name="T20" fmla="*/ 44 w 87"/>
              <a:gd name="T21" fmla="*/ 6 h 83"/>
              <a:gd name="T22" fmla="*/ 48 w 87"/>
              <a:gd name="T23" fmla="*/ 12 h 83"/>
              <a:gd name="T24" fmla="*/ 56 w 87"/>
              <a:gd name="T25" fmla="*/ 16 h 83"/>
              <a:gd name="T26" fmla="*/ 70 w 87"/>
              <a:gd name="T27" fmla="*/ 20 h 83"/>
              <a:gd name="T28" fmla="*/ 63 w 87"/>
              <a:gd name="T29" fmla="*/ 27 h 83"/>
              <a:gd name="T30" fmla="*/ 58 w 87"/>
              <a:gd name="T31" fmla="*/ 33 h 83"/>
              <a:gd name="T32" fmla="*/ 55 w 87"/>
              <a:gd name="T33" fmla="*/ 35 h 83"/>
              <a:gd name="T34" fmla="*/ 48 w 87"/>
              <a:gd name="T35" fmla="*/ 35 h 83"/>
              <a:gd name="T36" fmla="*/ 42 w 87"/>
              <a:gd name="T37" fmla="*/ 38 h 83"/>
              <a:gd name="T38" fmla="*/ 36 w 87"/>
              <a:gd name="T39" fmla="*/ 39 h 83"/>
              <a:gd name="T40" fmla="*/ 32 w 87"/>
              <a:gd name="T41" fmla="*/ 39 h 83"/>
              <a:gd name="T42" fmla="*/ 26 w 87"/>
              <a:gd name="T43" fmla="*/ 42 h 83"/>
              <a:gd name="T44" fmla="*/ 21 w 87"/>
              <a:gd name="T45" fmla="*/ 41 h 83"/>
              <a:gd name="T46" fmla="*/ 16 w 87"/>
              <a:gd name="T47" fmla="*/ 37 h 83"/>
              <a:gd name="T48" fmla="*/ 11 w 87"/>
              <a:gd name="T49" fmla="*/ 37 h 83"/>
              <a:gd name="T50" fmla="*/ 7 w 87"/>
              <a:gd name="T51" fmla="*/ 34 h 83"/>
              <a:gd name="T52" fmla="*/ 0 w 87"/>
              <a:gd name="T53" fmla="*/ 39 h 83"/>
              <a:gd name="T54" fmla="*/ 3 w 87"/>
              <a:gd name="T55" fmla="*/ 41 h 83"/>
              <a:gd name="T56" fmla="*/ 4 w 87"/>
              <a:gd name="T57" fmla="*/ 45 h 83"/>
              <a:gd name="T58" fmla="*/ 3 w 87"/>
              <a:gd name="T59" fmla="*/ 54 h 83"/>
              <a:gd name="T60" fmla="*/ 0 w 87"/>
              <a:gd name="T61" fmla="*/ 58 h 83"/>
              <a:gd name="T62" fmla="*/ 3 w 87"/>
              <a:gd name="T63" fmla="*/ 60 h 83"/>
              <a:gd name="T64" fmla="*/ 1 w 87"/>
              <a:gd name="T65" fmla="*/ 65 h 83"/>
              <a:gd name="T66" fmla="*/ 4 w 87"/>
              <a:gd name="T67" fmla="*/ 66 h 83"/>
              <a:gd name="T68" fmla="*/ 15 w 87"/>
              <a:gd name="T69" fmla="*/ 73 h 83"/>
              <a:gd name="T70" fmla="*/ 19 w 87"/>
              <a:gd name="T71" fmla="*/ 77 h 83"/>
              <a:gd name="T72" fmla="*/ 26 w 87"/>
              <a:gd name="T73" fmla="*/ 83 h 83"/>
              <a:gd name="T74" fmla="*/ 30 w 87"/>
              <a:gd name="T75" fmla="*/ 76 h 83"/>
              <a:gd name="T76" fmla="*/ 33 w 87"/>
              <a:gd name="T77" fmla="*/ 72 h 83"/>
              <a:gd name="T78" fmla="*/ 35 w 87"/>
              <a:gd name="T79" fmla="*/ 69 h 83"/>
              <a:gd name="T80" fmla="*/ 40 w 87"/>
              <a:gd name="T81" fmla="*/ 65 h 83"/>
              <a:gd name="T82" fmla="*/ 59 w 87"/>
              <a:gd name="T83" fmla="*/ 48 h 83"/>
              <a:gd name="T84" fmla="*/ 77 w 87"/>
              <a:gd name="T85" fmla="*/ 24 h 83"/>
              <a:gd name="T86" fmla="*/ 84 w 87"/>
              <a:gd name="T87" fmla="*/ 14 h 83"/>
              <a:gd name="T88" fmla="*/ 86 w 87"/>
              <a:gd name="T89" fmla="*/ 7 h 83"/>
              <a:gd name="T90" fmla="*/ 86 w 87"/>
              <a:gd name="T91" fmla="*/ 1 h 83"/>
              <a:gd name="T92" fmla="*/ 86 w 87"/>
              <a:gd name="T93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7" h="83">
                <a:moveTo>
                  <a:pt x="86" y="1"/>
                </a:moveTo>
                <a:cubicBezTo>
                  <a:pt x="87" y="0"/>
                  <a:pt x="84" y="0"/>
                  <a:pt x="83" y="0"/>
                </a:cubicBezTo>
                <a:cubicBezTo>
                  <a:pt x="82" y="1"/>
                  <a:pt x="81" y="2"/>
                  <a:pt x="79" y="3"/>
                </a:cubicBezTo>
                <a:cubicBezTo>
                  <a:pt x="77" y="3"/>
                  <a:pt x="74" y="3"/>
                  <a:pt x="71" y="3"/>
                </a:cubicBezTo>
                <a:cubicBezTo>
                  <a:pt x="71" y="4"/>
                  <a:pt x="70" y="4"/>
                  <a:pt x="69" y="4"/>
                </a:cubicBezTo>
                <a:cubicBezTo>
                  <a:pt x="68" y="4"/>
                  <a:pt x="68" y="3"/>
                  <a:pt x="68" y="3"/>
                </a:cubicBezTo>
                <a:cubicBezTo>
                  <a:pt x="66" y="4"/>
                  <a:pt x="65" y="6"/>
                  <a:pt x="63" y="6"/>
                </a:cubicBezTo>
                <a:cubicBezTo>
                  <a:pt x="61" y="6"/>
                  <a:pt x="61" y="5"/>
                  <a:pt x="58" y="5"/>
                </a:cubicBezTo>
                <a:cubicBezTo>
                  <a:pt x="57" y="6"/>
                  <a:pt x="55" y="8"/>
                  <a:pt x="53" y="7"/>
                </a:cubicBezTo>
                <a:cubicBezTo>
                  <a:pt x="50" y="6"/>
                  <a:pt x="49" y="5"/>
                  <a:pt x="47" y="2"/>
                </a:cubicBezTo>
                <a:cubicBezTo>
                  <a:pt x="47" y="3"/>
                  <a:pt x="44" y="5"/>
                  <a:pt x="44" y="6"/>
                </a:cubicBezTo>
                <a:cubicBezTo>
                  <a:pt x="45" y="8"/>
                  <a:pt x="46" y="10"/>
                  <a:pt x="48" y="12"/>
                </a:cubicBezTo>
                <a:cubicBezTo>
                  <a:pt x="50" y="14"/>
                  <a:pt x="53" y="15"/>
                  <a:pt x="56" y="16"/>
                </a:cubicBezTo>
                <a:cubicBezTo>
                  <a:pt x="61" y="18"/>
                  <a:pt x="65" y="20"/>
                  <a:pt x="70" y="20"/>
                </a:cubicBezTo>
                <a:cubicBezTo>
                  <a:pt x="68" y="22"/>
                  <a:pt x="65" y="25"/>
                  <a:pt x="63" y="27"/>
                </a:cubicBezTo>
                <a:cubicBezTo>
                  <a:pt x="61" y="29"/>
                  <a:pt x="59" y="31"/>
                  <a:pt x="58" y="33"/>
                </a:cubicBezTo>
                <a:cubicBezTo>
                  <a:pt x="57" y="33"/>
                  <a:pt x="56" y="35"/>
                  <a:pt x="55" y="35"/>
                </a:cubicBezTo>
                <a:cubicBezTo>
                  <a:pt x="53" y="36"/>
                  <a:pt x="50" y="34"/>
                  <a:pt x="48" y="35"/>
                </a:cubicBezTo>
                <a:cubicBezTo>
                  <a:pt x="46" y="35"/>
                  <a:pt x="44" y="37"/>
                  <a:pt x="42" y="38"/>
                </a:cubicBezTo>
                <a:cubicBezTo>
                  <a:pt x="40" y="39"/>
                  <a:pt x="38" y="40"/>
                  <a:pt x="36" y="39"/>
                </a:cubicBezTo>
                <a:cubicBezTo>
                  <a:pt x="35" y="39"/>
                  <a:pt x="33" y="38"/>
                  <a:pt x="32" y="39"/>
                </a:cubicBezTo>
                <a:cubicBezTo>
                  <a:pt x="29" y="41"/>
                  <a:pt x="29" y="43"/>
                  <a:pt x="26" y="42"/>
                </a:cubicBezTo>
                <a:cubicBezTo>
                  <a:pt x="24" y="41"/>
                  <a:pt x="22" y="41"/>
                  <a:pt x="21" y="41"/>
                </a:cubicBezTo>
                <a:cubicBezTo>
                  <a:pt x="19" y="40"/>
                  <a:pt x="17" y="38"/>
                  <a:pt x="16" y="37"/>
                </a:cubicBezTo>
                <a:cubicBezTo>
                  <a:pt x="15" y="37"/>
                  <a:pt x="12" y="38"/>
                  <a:pt x="11" y="37"/>
                </a:cubicBezTo>
                <a:cubicBezTo>
                  <a:pt x="10" y="36"/>
                  <a:pt x="8" y="34"/>
                  <a:pt x="7" y="34"/>
                </a:cubicBezTo>
                <a:cubicBezTo>
                  <a:pt x="3" y="35"/>
                  <a:pt x="2" y="36"/>
                  <a:pt x="0" y="39"/>
                </a:cubicBezTo>
                <a:cubicBezTo>
                  <a:pt x="0" y="40"/>
                  <a:pt x="3" y="40"/>
                  <a:pt x="3" y="41"/>
                </a:cubicBezTo>
                <a:cubicBezTo>
                  <a:pt x="3" y="43"/>
                  <a:pt x="3" y="44"/>
                  <a:pt x="4" y="45"/>
                </a:cubicBezTo>
                <a:cubicBezTo>
                  <a:pt x="6" y="47"/>
                  <a:pt x="5" y="52"/>
                  <a:pt x="3" y="54"/>
                </a:cubicBezTo>
                <a:cubicBezTo>
                  <a:pt x="2" y="55"/>
                  <a:pt x="1" y="56"/>
                  <a:pt x="0" y="58"/>
                </a:cubicBezTo>
                <a:cubicBezTo>
                  <a:pt x="0" y="61"/>
                  <a:pt x="2" y="59"/>
                  <a:pt x="3" y="60"/>
                </a:cubicBezTo>
                <a:cubicBezTo>
                  <a:pt x="3" y="60"/>
                  <a:pt x="0" y="64"/>
                  <a:pt x="1" y="65"/>
                </a:cubicBezTo>
                <a:cubicBezTo>
                  <a:pt x="2" y="65"/>
                  <a:pt x="3" y="66"/>
                  <a:pt x="4" y="66"/>
                </a:cubicBezTo>
                <a:cubicBezTo>
                  <a:pt x="8" y="69"/>
                  <a:pt x="12" y="71"/>
                  <a:pt x="15" y="73"/>
                </a:cubicBezTo>
                <a:cubicBezTo>
                  <a:pt x="18" y="74"/>
                  <a:pt x="19" y="74"/>
                  <a:pt x="19" y="77"/>
                </a:cubicBezTo>
                <a:cubicBezTo>
                  <a:pt x="19" y="79"/>
                  <a:pt x="25" y="82"/>
                  <a:pt x="26" y="83"/>
                </a:cubicBezTo>
                <a:cubicBezTo>
                  <a:pt x="28" y="80"/>
                  <a:pt x="29" y="78"/>
                  <a:pt x="30" y="76"/>
                </a:cubicBezTo>
                <a:cubicBezTo>
                  <a:pt x="30" y="74"/>
                  <a:pt x="31" y="72"/>
                  <a:pt x="33" y="72"/>
                </a:cubicBezTo>
                <a:cubicBezTo>
                  <a:pt x="34" y="71"/>
                  <a:pt x="34" y="70"/>
                  <a:pt x="35" y="69"/>
                </a:cubicBezTo>
                <a:cubicBezTo>
                  <a:pt x="37" y="68"/>
                  <a:pt x="38" y="67"/>
                  <a:pt x="40" y="65"/>
                </a:cubicBezTo>
                <a:cubicBezTo>
                  <a:pt x="45" y="57"/>
                  <a:pt x="52" y="53"/>
                  <a:pt x="59" y="48"/>
                </a:cubicBezTo>
                <a:cubicBezTo>
                  <a:pt x="68" y="42"/>
                  <a:pt x="73" y="33"/>
                  <a:pt x="77" y="24"/>
                </a:cubicBezTo>
                <a:cubicBezTo>
                  <a:pt x="79" y="20"/>
                  <a:pt x="82" y="18"/>
                  <a:pt x="84" y="14"/>
                </a:cubicBezTo>
                <a:cubicBezTo>
                  <a:pt x="85" y="12"/>
                  <a:pt x="85" y="9"/>
                  <a:pt x="86" y="7"/>
                </a:cubicBezTo>
                <a:cubicBezTo>
                  <a:pt x="86" y="6"/>
                  <a:pt x="85" y="2"/>
                  <a:pt x="86" y="1"/>
                </a:cubicBezTo>
                <a:cubicBezTo>
                  <a:pt x="86" y="1"/>
                  <a:pt x="86" y="1"/>
                  <a:pt x="8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7" name="Freeform 748">
            <a:extLst>
              <a:ext uri="{FF2B5EF4-FFF2-40B4-BE49-F238E27FC236}">
                <a16:creationId xmlns:a16="http://schemas.microsoft.com/office/drawing/2014/main" id="{3DDD1352-5CDE-6963-4B7F-194109EBDB35}"/>
              </a:ext>
            </a:extLst>
          </p:cNvPr>
          <p:cNvSpPr>
            <a:spLocks/>
          </p:cNvSpPr>
          <p:nvPr/>
        </p:nvSpPr>
        <p:spPr bwMode="auto">
          <a:xfrm>
            <a:off x="6787977" y="3852287"/>
            <a:ext cx="51258" cy="72433"/>
          </a:xfrm>
          <a:custGeom>
            <a:avLst/>
            <a:gdLst>
              <a:gd name="T0" fmla="*/ 3 w 9"/>
              <a:gd name="T1" fmla="*/ 2 h 11"/>
              <a:gd name="T2" fmla="*/ 1 w 9"/>
              <a:gd name="T3" fmla="*/ 5 h 11"/>
              <a:gd name="T4" fmla="*/ 0 w 9"/>
              <a:gd name="T5" fmla="*/ 10 h 11"/>
              <a:gd name="T6" fmla="*/ 8 w 9"/>
              <a:gd name="T7" fmla="*/ 7 h 11"/>
              <a:gd name="T8" fmla="*/ 4 w 9"/>
              <a:gd name="T9" fmla="*/ 6 h 11"/>
              <a:gd name="T10" fmla="*/ 8 w 9"/>
              <a:gd name="T11" fmla="*/ 3 h 11"/>
              <a:gd name="T12" fmla="*/ 3 w 9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3" y="2"/>
                </a:moveTo>
                <a:cubicBezTo>
                  <a:pt x="2" y="3"/>
                  <a:pt x="1" y="4"/>
                  <a:pt x="1" y="5"/>
                </a:cubicBezTo>
                <a:cubicBezTo>
                  <a:pt x="0" y="5"/>
                  <a:pt x="0" y="9"/>
                  <a:pt x="0" y="10"/>
                </a:cubicBezTo>
                <a:cubicBezTo>
                  <a:pt x="2" y="11"/>
                  <a:pt x="7" y="7"/>
                  <a:pt x="8" y="7"/>
                </a:cubicBezTo>
                <a:cubicBezTo>
                  <a:pt x="8" y="6"/>
                  <a:pt x="5" y="5"/>
                  <a:pt x="4" y="6"/>
                </a:cubicBezTo>
                <a:cubicBezTo>
                  <a:pt x="5" y="5"/>
                  <a:pt x="9" y="4"/>
                  <a:pt x="8" y="3"/>
                </a:cubicBezTo>
                <a:cubicBezTo>
                  <a:pt x="7" y="0"/>
                  <a:pt x="5" y="0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8" name="Freeform 749">
            <a:extLst>
              <a:ext uri="{FF2B5EF4-FFF2-40B4-BE49-F238E27FC236}">
                <a16:creationId xmlns:a16="http://schemas.microsoft.com/office/drawing/2014/main" id="{9E26B3E5-BC07-1D45-FFD2-754182427B31}"/>
              </a:ext>
            </a:extLst>
          </p:cNvPr>
          <p:cNvSpPr>
            <a:spLocks/>
          </p:cNvSpPr>
          <p:nvPr/>
        </p:nvSpPr>
        <p:spPr bwMode="auto">
          <a:xfrm>
            <a:off x="6441000" y="4144288"/>
            <a:ext cx="149830" cy="185613"/>
          </a:xfrm>
          <a:custGeom>
            <a:avLst/>
            <a:gdLst>
              <a:gd name="T0" fmla="*/ 22 w 26"/>
              <a:gd name="T1" fmla="*/ 18 h 28"/>
              <a:gd name="T2" fmla="*/ 25 w 26"/>
              <a:gd name="T3" fmla="*/ 14 h 28"/>
              <a:gd name="T4" fmla="*/ 26 w 26"/>
              <a:gd name="T5" fmla="*/ 8 h 28"/>
              <a:gd name="T6" fmla="*/ 24 w 26"/>
              <a:gd name="T7" fmla="*/ 3 h 28"/>
              <a:gd name="T8" fmla="*/ 21 w 26"/>
              <a:gd name="T9" fmla="*/ 0 h 28"/>
              <a:gd name="T10" fmla="*/ 16 w 26"/>
              <a:gd name="T11" fmla="*/ 1 h 28"/>
              <a:gd name="T12" fmla="*/ 12 w 26"/>
              <a:gd name="T13" fmla="*/ 3 h 28"/>
              <a:gd name="T14" fmla="*/ 6 w 26"/>
              <a:gd name="T15" fmla="*/ 2 h 28"/>
              <a:gd name="T16" fmla="*/ 7 w 26"/>
              <a:gd name="T17" fmla="*/ 8 h 28"/>
              <a:gd name="T18" fmla="*/ 6 w 26"/>
              <a:gd name="T19" fmla="*/ 12 h 28"/>
              <a:gd name="T20" fmla="*/ 2 w 26"/>
              <a:gd name="T21" fmla="*/ 16 h 28"/>
              <a:gd name="T22" fmla="*/ 0 w 26"/>
              <a:gd name="T23" fmla="*/ 22 h 28"/>
              <a:gd name="T24" fmla="*/ 0 w 26"/>
              <a:gd name="T25" fmla="*/ 27 h 28"/>
              <a:gd name="T26" fmla="*/ 4 w 26"/>
              <a:gd name="T27" fmla="*/ 26 h 28"/>
              <a:gd name="T28" fmla="*/ 11 w 26"/>
              <a:gd name="T29" fmla="*/ 25 h 28"/>
              <a:gd name="T30" fmla="*/ 14 w 26"/>
              <a:gd name="T31" fmla="*/ 20 h 28"/>
              <a:gd name="T32" fmla="*/ 21 w 26"/>
              <a:gd name="T33" fmla="*/ 20 h 28"/>
              <a:gd name="T34" fmla="*/ 22 w 26"/>
              <a:gd name="T35" fmla="*/ 18 h 28"/>
              <a:gd name="T36" fmla="*/ 22 w 26"/>
              <a:gd name="T37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28">
                <a:moveTo>
                  <a:pt x="22" y="18"/>
                </a:moveTo>
                <a:cubicBezTo>
                  <a:pt x="22" y="16"/>
                  <a:pt x="24" y="15"/>
                  <a:pt x="25" y="14"/>
                </a:cubicBezTo>
                <a:cubicBezTo>
                  <a:pt x="26" y="13"/>
                  <a:pt x="26" y="10"/>
                  <a:pt x="26" y="8"/>
                </a:cubicBezTo>
                <a:cubicBezTo>
                  <a:pt x="26" y="6"/>
                  <a:pt x="24" y="5"/>
                  <a:pt x="24" y="3"/>
                </a:cubicBezTo>
                <a:cubicBezTo>
                  <a:pt x="24" y="1"/>
                  <a:pt x="22" y="1"/>
                  <a:pt x="21" y="0"/>
                </a:cubicBezTo>
                <a:cubicBezTo>
                  <a:pt x="20" y="1"/>
                  <a:pt x="18" y="0"/>
                  <a:pt x="16" y="1"/>
                </a:cubicBezTo>
                <a:cubicBezTo>
                  <a:pt x="15" y="2"/>
                  <a:pt x="13" y="4"/>
                  <a:pt x="12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6" y="7"/>
                  <a:pt x="7" y="8"/>
                </a:cubicBezTo>
                <a:cubicBezTo>
                  <a:pt x="8" y="10"/>
                  <a:pt x="7" y="10"/>
                  <a:pt x="6" y="12"/>
                </a:cubicBezTo>
                <a:cubicBezTo>
                  <a:pt x="5" y="14"/>
                  <a:pt x="3" y="15"/>
                  <a:pt x="2" y="16"/>
                </a:cubicBezTo>
                <a:cubicBezTo>
                  <a:pt x="1" y="18"/>
                  <a:pt x="0" y="19"/>
                  <a:pt x="0" y="22"/>
                </a:cubicBezTo>
                <a:cubicBezTo>
                  <a:pt x="0" y="23"/>
                  <a:pt x="1" y="25"/>
                  <a:pt x="0" y="27"/>
                </a:cubicBezTo>
                <a:cubicBezTo>
                  <a:pt x="2" y="28"/>
                  <a:pt x="2" y="27"/>
                  <a:pt x="4" y="26"/>
                </a:cubicBezTo>
                <a:cubicBezTo>
                  <a:pt x="6" y="25"/>
                  <a:pt x="9" y="25"/>
                  <a:pt x="11" y="25"/>
                </a:cubicBezTo>
                <a:cubicBezTo>
                  <a:pt x="10" y="22"/>
                  <a:pt x="12" y="21"/>
                  <a:pt x="14" y="20"/>
                </a:cubicBezTo>
                <a:cubicBezTo>
                  <a:pt x="16" y="19"/>
                  <a:pt x="20" y="17"/>
                  <a:pt x="21" y="20"/>
                </a:cubicBezTo>
                <a:cubicBezTo>
                  <a:pt x="21" y="19"/>
                  <a:pt x="21" y="18"/>
                  <a:pt x="22" y="18"/>
                </a:cubicBezTo>
                <a:cubicBezTo>
                  <a:pt x="22" y="16"/>
                  <a:pt x="21" y="18"/>
                  <a:pt x="22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79" name="Freeform 750">
            <a:extLst>
              <a:ext uri="{FF2B5EF4-FFF2-40B4-BE49-F238E27FC236}">
                <a16:creationId xmlns:a16="http://schemas.microsoft.com/office/drawing/2014/main" id="{A87F6CBE-D6FB-0C5E-44CB-8AA5CA49DAF3}"/>
              </a:ext>
            </a:extLst>
          </p:cNvPr>
          <p:cNvSpPr>
            <a:spLocks/>
          </p:cNvSpPr>
          <p:nvPr/>
        </p:nvSpPr>
        <p:spPr bwMode="auto">
          <a:xfrm>
            <a:off x="6423256" y="4357062"/>
            <a:ext cx="57172" cy="65643"/>
          </a:xfrm>
          <a:custGeom>
            <a:avLst/>
            <a:gdLst>
              <a:gd name="T0" fmla="*/ 1 w 10"/>
              <a:gd name="T1" fmla="*/ 6 h 10"/>
              <a:gd name="T2" fmla="*/ 3 w 10"/>
              <a:gd name="T3" fmla="*/ 10 h 10"/>
              <a:gd name="T4" fmla="*/ 9 w 10"/>
              <a:gd name="T5" fmla="*/ 5 h 10"/>
              <a:gd name="T6" fmla="*/ 8 w 10"/>
              <a:gd name="T7" fmla="*/ 0 h 10"/>
              <a:gd name="T8" fmla="*/ 4 w 10"/>
              <a:gd name="T9" fmla="*/ 1 h 10"/>
              <a:gd name="T10" fmla="*/ 0 w 10"/>
              <a:gd name="T11" fmla="*/ 1 h 10"/>
              <a:gd name="T12" fmla="*/ 1 w 10"/>
              <a:gd name="T13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1" y="6"/>
                </a:moveTo>
                <a:cubicBezTo>
                  <a:pt x="2" y="7"/>
                  <a:pt x="2" y="9"/>
                  <a:pt x="3" y="10"/>
                </a:cubicBezTo>
                <a:cubicBezTo>
                  <a:pt x="5" y="9"/>
                  <a:pt x="7" y="7"/>
                  <a:pt x="9" y="5"/>
                </a:cubicBezTo>
                <a:cubicBezTo>
                  <a:pt x="10" y="3"/>
                  <a:pt x="5" y="4"/>
                  <a:pt x="8" y="0"/>
                </a:cubicBezTo>
                <a:cubicBezTo>
                  <a:pt x="7" y="0"/>
                  <a:pt x="3" y="0"/>
                  <a:pt x="4" y="1"/>
                </a:cubicBezTo>
                <a:cubicBezTo>
                  <a:pt x="5" y="3"/>
                  <a:pt x="1" y="2"/>
                  <a:pt x="0" y="1"/>
                </a:cubicBezTo>
                <a:cubicBezTo>
                  <a:pt x="0" y="3"/>
                  <a:pt x="1" y="4"/>
                  <a:pt x="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0" name="Freeform 751">
            <a:extLst>
              <a:ext uri="{FF2B5EF4-FFF2-40B4-BE49-F238E27FC236}">
                <a16:creationId xmlns:a16="http://schemas.microsoft.com/office/drawing/2014/main" id="{A9D4BF48-0D6A-B9ED-32B1-F6456C1DE680}"/>
              </a:ext>
            </a:extLst>
          </p:cNvPr>
          <p:cNvSpPr>
            <a:spLocks/>
          </p:cNvSpPr>
          <p:nvPr/>
        </p:nvSpPr>
        <p:spPr bwMode="auto">
          <a:xfrm>
            <a:off x="6423256" y="4316319"/>
            <a:ext cx="63086" cy="61117"/>
          </a:xfrm>
          <a:custGeom>
            <a:avLst/>
            <a:gdLst>
              <a:gd name="T0" fmla="*/ 3 w 11"/>
              <a:gd name="T1" fmla="*/ 1 h 9"/>
              <a:gd name="T2" fmla="*/ 0 w 11"/>
              <a:gd name="T3" fmla="*/ 7 h 9"/>
              <a:gd name="T4" fmla="*/ 4 w 11"/>
              <a:gd name="T5" fmla="*/ 7 h 9"/>
              <a:gd name="T6" fmla="*/ 8 w 11"/>
              <a:gd name="T7" fmla="*/ 6 h 9"/>
              <a:gd name="T8" fmla="*/ 7 w 11"/>
              <a:gd name="T9" fmla="*/ 0 h 9"/>
              <a:gd name="T10" fmla="*/ 3 w 11"/>
              <a:gd name="T11" fmla="*/ 1 h 9"/>
              <a:gd name="T12" fmla="*/ 3 w 11"/>
              <a:gd name="T13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9">
                <a:moveTo>
                  <a:pt x="3" y="1"/>
                </a:moveTo>
                <a:cubicBezTo>
                  <a:pt x="1" y="2"/>
                  <a:pt x="0" y="5"/>
                  <a:pt x="0" y="7"/>
                </a:cubicBezTo>
                <a:cubicBezTo>
                  <a:pt x="1" y="8"/>
                  <a:pt x="5" y="9"/>
                  <a:pt x="4" y="7"/>
                </a:cubicBezTo>
                <a:cubicBezTo>
                  <a:pt x="3" y="6"/>
                  <a:pt x="7" y="6"/>
                  <a:pt x="8" y="6"/>
                </a:cubicBezTo>
                <a:cubicBezTo>
                  <a:pt x="11" y="5"/>
                  <a:pt x="8" y="1"/>
                  <a:pt x="7" y="0"/>
                </a:cubicBezTo>
                <a:cubicBezTo>
                  <a:pt x="5" y="1"/>
                  <a:pt x="5" y="2"/>
                  <a:pt x="3" y="1"/>
                </a:cubicBezTo>
                <a:cubicBezTo>
                  <a:pt x="2" y="1"/>
                  <a:pt x="4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1" name="Freeform 752">
            <a:extLst>
              <a:ext uri="{FF2B5EF4-FFF2-40B4-BE49-F238E27FC236}">
                <a16:creationId xmlns:a16="http://schemas.microsoft.com/office/drawing/2014/main" id="{4B8C32DF-2F41-D8E7-6648-C3FB740B35E0}"/>
              </a:ext>
            </a:extLst>
          </p:cNvPr>
          <p:cNvSpPr>
            <a:spLocks/>
          </p:cNvSpPr>
          <p:nvPr/>
        </p:nvSpPr>
        <p:spPr bwMode="auto">
          <a:xfrm>
            <a:off x="6435085" y="4295946"/>
            <a:ext cx="311491" cy="387071"/>
          </a:xfrm>
          <a:custGeom>
            <a:avLst/>
            <a:gdLst>
              <a:gd name="T0" fmla="*/ 41 w 54"/>
              <a:gd name="T1" fmla="*/ 13 h 58"/>
              <a:gd name="T2" fmla="*/ 23 w 54"/>
              <a:gd name="T3" fmla="*/ 3 h 58"/>
              <a:gd name="T4" fmla="*/ 17 w 54"/>
              <a:gd name="T5" fmla="*/ 7 h 58"/>
              <a:gd name="T6" fmla="*/ 21 w 54"/>
              <a:gd name="T7" fmla="*/ 9 h 58"/>
              <a:gd name="T8" fmla="*/ 17 w 54"/>
              <a:gd name="T9" fmla="*/ 9 h 58"/>
              <a:gd name="T10" fmla="*/ 13 w 54"/>
              <a:gd name="T11" fmla="*/ 10 h 58"/>
              <a:gd name="T12" fmla="*/ 11 w 54"/>
              <a:gd name="T13" fmla="*/ 8 h 58"/>
              <a:gd name="T14" fmla="*/ 12 w 54"/>
              <a:gd name="T15" fmla="*/ 4 h 58"/>
              <a:gd name="T16" fmla="*/ 5 w 54"/>
              <a:gd name="T17" fmla="*/ 3 h 58"/>
              <a:gd name="T18" fmla="*/ 7 w 54"/>
              <a:gd name="T19" fmla="*/ 8 h 58"/>
              <a:gd name="T20" fmla="*/ 5 w 54"/>
              <a:gd name="T21" fmla="*/ 12 h 58"/>
              <a:gd name="T22" fmla="*/ 6 w 54"/>
              <a:gd name="T23" fmla="*/ 16 h 58"/>
              <a:gd name="T24" fmla="*/ 2 w 54"/>
              <a:gd name="T25" fmla="*/ 18 h 58"/>
              <a:gd name="T26" fmla="*/ 1 w 54"/>
              <a:gd name="T27" fmla="*/ 21 h 58"/>
              <a:gd name="T28" fmla="*/ 5 w 54"/>
              <a:gd name="T29" fmla="*/ 33 h 58"/>
              <a:gd name="T30" fmla="*/ 12 w 54"/>
              <a:gd name="T31" fmla="*/ 42 h 58"/>
              <a:gd name="T32" fmla="*/ 15 w 54"/>
              <a:gd name="T33" fmla="*/ 43 h 58"/>
              <a:gd name="T34" fmla="*/ 17 w 54"/>
              <a:gd name="T35" fmla="*/ 45 h 58"/>
              <a:gd name="T36" fmla="*/ 24 w 54"/>
              <a:gd name="T37" fmla="*/ 47 h 58"/>
              <a:gd name="T38" fmla="*/ 25 w 54"/>
              <a:gd name="T39" fmla="*/ 53 h 58"/>
              <a:gd name="T40" fmla="*/ 27 w 54"/>
              <a:gd name="T41" fmla="*/ 55 h 58"/>
              <a:gd name="T42" fmla="*/ 30 w 54"/>
              <a:gd name="T43" fmla="*/ 55 h 58"/>
              <a:gd name="T44" fmla="*/ 33 w 54"/>
              <a:gd name="T45" fmla="*/ 56 h 58"/>
              <a:gd name="T46" fmla="*/ 36 w 54"/>
              <a:gd name="T47" fmla="*/ 55 h 58"/>
              <a:gd name="T48" fmla="*/ 42 w 54"/>
              <a:gd name="T49" fmla="*/ 55 h 58"/>
              <a:gd name="T50" fmla="*/ 46 w 54"/>
              <a:gd name="T51" fmla="*/ 54 h 58"/>
              <a:gd name="T52" fmla="*/ 54 w 54"/>
              <a:gd name="T53" fmla="*/ 49 h 58"/>
              <a:gd name="T54" fmla="*/ 49 w 54"/>
              <a:gd name="T55" fmla="*/ 36 h 58"/>
              <a:gd name="T56" fmla="*/ 49 w 54"/>
              <a:gd name="T57" fmla="*/ 32 h 58"/>
              <a:gd name="T58" fmla="*/ 46 w 54"/>
              <a:gd name="T59" fmla="*/ 28 h 58"/>
              <a:gd name="T60" fmla="*/ 48 w 54"/>
              <a:gd name="T61" fmla="*/ 20 h 58"/>
              <a:gd name="T62" fmla="*/ 45 w 54"/>
              <a:gd name="T63" fmla="*/ 18 h 58"/>
              <a:gd name="T64" fmla="*/ 41 w 54"/>
              <a:gd name="T65" fmla="*/ 16 h 58"/>
              <a:gd name="T66" fmla="*/ 41 w 54"/>
              <a:gd name="T67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8">
                <a:moveTo>
                  <a:pt x="41" y="13"/>
                </a:moveTo>
                <a:cubicBezTo>
                  <a:pt x="35" y="9"/>
                  <a:pt x="29" y="6"/>
                  <a:pt x="23" y="3"/>
                </a:cubicBezTo>
                <a:cubicBezTo>
                  <a:pt x="22" y="5"/>
                  <a:pt x="19" y="7"/>
                  <a:pt x="17" y="7"/>
                </a:cubicBezTo>
                <a:cubicBezTo>
                  <a:pt x="17" y="7"/>
                  <a:pt x="21" y="8"/>
                  <a:pt x="21" y="9"/>
                </a:cubicBezTo>
                <a:cubicBezTo>
                  <a:pt x="20" y="10"/>
                  <a:pt x="18" y="9"/>
                  <a:pt x="17" y="9"/>
                </a:cubicBezTo>
                <a:cubicBezTo>
                  <a:pt x="15" y="8"/>
                  <a:pt x="15" y="9"/>
                  <a:pt x="13" y="10"/>
                </a:cubicBezTo>
                <a:cubicBezTo>
                  <a:pt x="13" y="10"/>
                  <a:pt x="11" y="9"/>
                  <a:pt x="11" y="8"/>
                </a:cubicBezTo>
                <a:cubicBezTo>
                  <a:pt x="10" y="7"/>
                  <a:pt x="11" y="5"/>
                  <a:pt x="12" y="4"/>
                </a:cubicBezTo>
                <a:cubicBezTo>
                  <a:pt x="13" y="0"/>
                  <a:pt x="7" y="2"/>
                  <a:pt x="5" y="3"/>
                </a:cubicBezTo>
                <a:cubicBezTo>
                  <a:pt x="6" y="4"/>
                  <a:pt x="8" y="7"/>
                  <a:pt x="7" y="8"/>
                </a:cubicBezTo>
                <a:cubicBezTo>
                  <a:pt x="7" y="9"/>
                  <a:pt x="3" y="12"/>
                  <a:pt x="5" y="12"/>
                </a:cubicBezTo>
                <a:cubicBezTo>
                  <a:pt x="8" y="13"/>
                  <a:pt x="7" y="14"/>
                  <a:pt x="6" y="16"/>
                </a:cubicBezTo>
                <a:cubicBezTo>
                  <a:pt x="5" y="16"/>
                  <a:pt x="3" y="17"/>
                  <a:pt x="2" y="18"/>
                </a:cubicBezTo>
                <a:cubicBezTo>
                  <a:pt x="0" y="19"/>
                  <a:pt x="1" y="19"/>
                  <a:pt x="1" y="21"/>
                </a:cubicBezTo>
                <a:cubicBezTo>
                  <a:pt x="2" y="26"/>
                  <a:pt x="4" y="29"/>
                  <a:pt x="5" y="33"/>
                </a:cubicBezTo>
                <a:cubicBezTo>
                  <a:pt x="5" y="38"/>
                  <a:pt x="9" y="40"/>
                  <a:pt x="12" y="42"/>
                </a:cubicBezTo>
                <a:cubicBezTo>
                  <a:pt x="13" y="43"/>
                  <a:pt x="14" y="43"/>
                  <a:pt x="15" y="43"/>
                </a:cubicBezTo>
                <a:cubicBezTo>
                  <a:pt x="16" y="43"/>
                  <a:pt x="16" y="44"/>
                  <a:pt x="17" y="45"/>
                </a:cubicBezTo>
                <a:cubicBezTo>
                  <a:pt x="19" y="45"/>
                  <a:pt x="22" y="45"/>
                  <a:pt x="24" y="47"/>
                </a:cubicBezTo>
                <a:cubicBezTo>
                  <a:pt x="25" y="48"/>
                  <a:pt x="25" y="51"/>
                  <a:pt x="25" y="53"/>
                </a:cubicBezTo>
                <a:cubicBezTo>
                  <a:pt x="26" y="54"/>
                  <a:pt x="25" y="55"/>
                  <a:pt x="27" y="55"/>
                </a:cubicBezTo>
                <a:cubicBezTo>
                  <a:pt x="28" y="55"/>
                  <a:pt x="29" y="55"/>
                  <a:pt x="30" y="55"/>
                </a:cubicBezTo>
                <a:cubicBezTo>
                  <a:pt x="31" y="55"/>
                  <a:pt x="32" y="55"/>
                  <a:pt x="33" y="56"/>
                </a:cubicBezTo>
                <a:cubicBezTo>
                  <a:pt x="34" y="57"/>
                  <a:pt x="35" y="56"/>
                  <a:pt x="36" y="55"/>
                </a:cubicBezTo>
                <a:cubicBezTo>
                  <a:pt x="38" y="54"/>
                  <a:pt x="40" y="58"/>
                  <a:pt x="42" y="55"/>
                </a:cubicBezTo>
                <a:cubicBezTo>
                  <a:pt x="42" y="53"/>
                  <a:pt x="45" y="54"/>
                  <a:pt x="46" y="54"/>
                </a:cubicBezTo>
                <a:cubicBezTo>
                  <a:pt x="49" y="53"/>
                  <a:pt x="51" y="51"/>
                  <a:pt x="54" y="49"/>
                </a:cubicBezTo>
                <a:cubicBezTo>
                  <a:pt x="49" y="46"/>
                  <a:pt x="49" y="42"/>
                  <a:pt x="49" y="36"/>
                </a:cubicBezTo>
                <a:cubicBezTo>
                  <a:pt x="48" y="35"/>
                  <a:pt x="50" y="33"/>
                  <a:pt x="49" y="32"/>
                </a:cubicBezTo>
                <a:cubicBezTo>
                  <a:pt x="48" y="31"/>
                  <a:pt x="46" y="30"/>
                  <a:pt x="46" y="28"/>
                </a:cubicBezTo>
                <a:cubicBezTo>
                  <a:pt x="46" y="27"/>
                  <a:pt x="48" y="20"/>
                  <a:pt x="48" y="20"/>
                </a:cubicBezTo>
                <a:cubicBezTo>
                  <a:pt x="47" y="20"/>
                  <a:pt x="46" y="19"/>
                  <a:pt x="45" y="18"/>
                </a:cubicBezTo>
                <a:cubicBezTo>
                  <a:pt x="44" y="17"/>
                  <a:pt x="43" y="17"/>
                  <a:pt x="41" y="16"/>
                </a:cubicBezTo>
                <a:cubicBezTo>
                  <a:pt x="41" y="15"/>
                  <a:pt x="41" y="14"/>
                  <a:pt x="41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2" name="Freeform 753">
            <a:extLst>
              <a:ext uri="{FF2B5EF4-FFF2-40B4-BE49-F238E27FC236}">
                <a16:creationId xmlns:a16="http://schemas.microsoft.com/office/drawing/2014/main" id="{15086E99-D092-3CCC-FD22-7EA14A0BDA2C}"/>
              </a:ext>
            </a:extLst>
          </p:cNvPr>
          <p:cNvSpPr>
            <a:spLocks/>
          </p:cNvSpPr>
          <p:nvPr/>
        </p:nvSpPr>
        <p:spPr bwMode="auto">
          <a:xfrm>
            <a:off x="5869277" y="4203140"/>
            <a:ext cx="155745" cy="205986"/>
          </a:xfrm>
          <a:custGeom>
            <a:avLst/>
            <a:gdLst>
              <a:gd name="T0" fmla="*/ 15 w 27"/>
              <a:gd name="T1" fmla="*/ 29 h 31"/>
              <a:gd name="T2" fmla="*/ 15 w 27"/>
              <a:gd name="T3" fmla="*/ 24 h 31"/>
              <a:gd name="T4" fmla="*/ 17 w 27"/>
              <a:gd name="T5" fmla="*/ 24 h 31"/>
              <a:gd name="T6" fmla="*/ 19 w 27"/>
              <a:gd name="T7" fmla="*/ 21 h 31"/>
              <a:gd name="T8" fmla="*/ 21 w 27"/>
              <a:gd name="T9" fmla="*/ 24 h 31"/>
              <a:gd name="T10" fmla="*/ 24 w 27"/>
              <a:gd name="T11" fmla="*/ 23 h 31"/>
              <a:gd name="T12" fmla="*/ 26 w 27"/>
              <a:gd name="T13" fmla="*/ 24 h 31"/>
              <a:gd name="T14" fmla="*/ 26 w 27"/>
              <a:gd name="T15" fmla="*/ 21 h 31"/>
              <a:gd name="T16" fmla="*/ 26 w 27"/>
              <a:gd name="T17" fmla="*/ 14 h 31"/>
              <a:gd name="T18" fmla="*/ 25 w 27"/>
              <a:gd name="T19" fmla="*/ 11 h 31"/>
              <a:gd name="T20" fmla="*/ 26 w 27"/>
              <a:gd name="T21" fmla="*/ 6 h 31"/>
              <a:gd name="T22" fmla="*/ 21 w 27"/>
              <a:gd name="T23" fmla="*/ 4 h 31"/>
              <a:gd name="T24" fmla="*/ 19 w 27"/>
              <a:gd name="T25" fmla="*/ 0 h 31"/>
              <a:gd name="T26" fmla="*/ 14 w 27"/>
              <a:gd name="T27" fmla="*/ 0 h 31"/>
              <a:gd name="T28" fmla="*/ 11 w 27"/>
              <a:gd name="T29" fmla="*/ 7 h 31"/>
              <a:gd name="T30" fmla="*/ 5 w 27"/>
              <a:gd name="T31" fmla="*/ 7 h 31"/>
              <a:gd name="T32" fmla="*/ 4 w 27"/>
              <a:gd name="T33" fmla="*/ 7 h 31"/>
              <a:gd name="T34" fmla="*/ 4 w 27"/>
              <a:gd name="T35" fmla="*/ 10 h 31"/>
              <a:gd name="T36" fmla="*/ 0 w 27"/>
              <a:gd name="T37" fmla="*/ 16 h 31"/>
              <a:gd name="T38" fmla="*/ 4 w 27"/>
              <a:gd name="T39" fmla="*/ 23 h 31"/>
              <a:gd name="T40" fmla="*/ 9 w 27"/>
              <a:gd name="T41" fmla="*/ 28 h 31"/>
              <a:gd name="T42" fmla="*/ 11 w 27"/>
              <a:gd name="T43" fmla="*/ 31 h 31"/>
              <a:gd name="T44" fmla="*/ 15 w 27"/>
              <a:gd name="T45" fmla="*/ 29 h 31"/>
              <a:gd name="T46" fmla="*/ 15 w 27"/>
              <a:gd name="T47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" h="31">
                <a:moveTo>
                  <a:pt x="15" y="29"/>
                </a:moveTo>
                <a:cubicBezTo>
                  <a:pt x="15" y="28"/>
                  <a:pt x="13" y="24"/>
                  <a:pt x="15" y="24"/>
                </a:cubicBezTo>
                <a:cubicBezTo>
                  <a:pt x="15" y="24"/>
                  <a:pt x="17" y="24"/>
                  <a:pt x="17" y="24"/>
                </a:cubicBezTo>
                <a:cubicBezTo>
                  <a:pt x="18" y="23"/>
                  <a:pt x="18" y="21"/>
                  <a:pt x="19" y="21"/>
                </a:cubicBezTo>
                <a:cubicBezTo>
                  <a:pt x="20" y="22"/>
                  <a:pt x="21" y="23"/>
                  <a:pt x="21" y="24"/>
                </a:cubicBezTo>
                <a:cubicBezTo>
                  <a:pt x="22" y="25"/>
                  <a:pt x="22" y="23"/>
                  <a:pt x="24" y="23"/>
                </a:cubicBezTo>
                <a:cubicBezTo>
                  <a:pt x="24" y="23"/>
                  <a:pt x="26" y="25"/>
                  <a:pt x="26" y="24"/>
                </a:cubicBezTo>
                <a:cubicBezTo>
                  <a:pt x="26" y="23"/>
                  <a:pt x="26" y="22"/>
                  <a:pt x="26" y="21"/>
                </a:cubicBezTo>
                <a:cubicBezTo>
                  <a:pt x="27" y="19"/>
                  <a:pt x="27" y="16"/>
                  <a:pt x="26" y="14"/>
                </a:cubicBezTo>
                <a:cubicBezTo>
                  <a:pt x="25" y="13"/>
                  <a:pt x="25" y="12"/>
                  <a:pt x="25" y="11"/>
                </a:cubicBezTo>
                <a:cubicBezTo>
                  <a:pt x="25" y="9"/>
                  <a:pt x="27" y="8"/>
                  <a:pt x="26" y="6"/>
                </a:cubicBezTo>
                <a:cubicBezTo>
                  <a:pt x="25" y="3"/>
                  <a:pt x="21" y="7"/>
                  <a:pt x="21" y="4"/>
                </a:cubicBezTo>
                <a:cubicBezTo>
                  <a:pt x="21" y="2"/>
                  <a:pt x="22" y="0"/>
                  <a:pt x="19" y="0"/>
                </a:cubicBezTo>
                <a:cubicBezTo>
                  <a:pt x="18" y="0"/>
                  <a:pt x="16" y="0"/>
                  <a:pt x="14" y="0"/>
                </a:cubicBezTo>
                <a:cubicBezTo>
                  <a:pt x="10" y="0"/>
                  <a:pt x="15" y="7"/>
                  <a:pt x="11" y="7"/>
                </a:cubicBezTo>
                <a:cubicBezTo>
                  <a:pt x="9" y="7"/>
                  <a:pt x="7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9"/>
                  <a:pt x="4" y="9"/>
                  <a:pt x="4" y="10"/>
                </a:cubicBezTo>
                <a:cubicBezTo>
                  <a:pt x="4" y="12"/>
                  <a:pt x="0" y="14"/>
                  <a:pt x="0" y="16"/>
                </a:cubicBezTo>
                <a:cubicBezTo>
                  <a:pt x="1" y="18"/>
                  <a:pt x="3" y="21"/>
                  <a:pt x="4" y="23"/>
                </a:cubicBezTo>
                <a:cubicBezTo>
                  <a:pt x="6" y="24"/>
                  <a:pt x="7" y="26"/>
                  <a:pt x="9" y="28"/>
                </a:cubicBezTo>
                <a:cubicBezTo>
                  <a:pt x="10" y="29"/>
                  <a:pt x="11" y="30"/>
                  <a:pt x="11" y="31"/>
                </a:cubicBezTo>
                <a:cubicBezTo>
                  <a:pt x="12" y="30"/>
                  <a:pt x="14" y="30"/>
                  <a:pt x="15" y="29"/>
                </a:cubicBezTo>
                <a:cubicBezTo>
                  <a:pt x="15" y="29"/>
                  <a:pt x="14" y="30"/>
                  <a:pt x="15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3" name="Freeform 754">
            <a:extLst>
              <a:ext uri="{FF2B5EF4-FFF2-40B4-BE49-F238E27FC236}">
                <a16:creationId xmlns:a16="http://schemas.microsoft.com/office/drawing/2014/main" id="{87855341-161B-FC54-DBFE-C1967818516A}"/>
              </a:ext>
            </a:extLst>
          </p:cNvPr>
          <p:cNvSpPr>
            <a:spLocks/>
          </p:cNvSpPr>
          <p:nvPr/>
        </p:nvSpPr>
        <p:spPr bwMode="auto">
          <a:xfrm>
            <a:off x="5879133" y="4203140"/>
            <a:ext cx="65058" cy="47535"/>
          </a:xfrm>
          <a:custGeom>
            <a:avLst/>
            <a:gdLst>
              <a:gd name="T0" fmla="*/ 11 w 11"/>
              <a:gd name="T1" fmla="*/ 7 h 7"/>
              <a:gd name="T2" fmla="*/ 11 w 11"/>
              <a:gd name="T3" fmla="*/ 0 h 7"/>
              <a:gd name="T4" fmla="*/ 3 w 11"/>
              <a:gd name="T5" fmla="*/ 1 h 7"/>
              <a:gd name="T6" fmla="*/ 0 w 11"/>
              <a:gd name="T7" fmla="*/ 4 h 7"/>
              <a:gd name="T8" fmla="*/ 2 w 11"/>
              <a:gd name="T9" fmla="*/ 7 h 7"/>
              <a:gd name="T10" fmla="*/ 11 w 11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11" y="5"/>
                  <a:pt x="11" y="2"/>
                  <a:pt x="11" y="0"/>
                </a:cubicBezTo>
                <a:cubicBezTo>
                  <a:pt x="8" y="0"/>
                  <a:pt x="6" y="1"/>
                  <a:pt x="3" y="1"/>
                </a:cubicBezTo>
                <a:cubicBezTo>
                  <a:pt x="4" y="2"/>
                  <a:pt x="1" y="3"/>
                  <a:pt x="0" y="4"/>
                </a:cubicBezTo>
                <a:cubicBezTo>
                  <a:pt x="0" y="5"/>
                  <a:pt x="2" y="6"/>
                  <a:pt x="2" y="7"/>
                </a:cubicBezTo>
                <a:lnTo>
                  <a:pt x="11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4" name="Freeform 755">
            <a:extLst>
              <a:ext uri="{FF2B5EF4-FFF2-40B4-BE49-F238E27FC236}">
                <a16:creationId xmlns:a16="http://schemas.microsoft.com/office/drawing/2014/main" id="{B2860423-2305-C521-A7BB-D8232BEEF9F8}"/>
              </a:ext>
            </a:extLst>
          </p:cNvPr>
          <p:cNvSpPr>
            <a:spLocks/>
          </p:cNvSpPr>
          <p:nvPr/>
        </p:nvSpPr>
        <p:spPr bwMode="auto">
          <a:xfrm>
            <a:off x="5857446" y="3845497"/>
            <a:ext cx="212918" cy="378016"/>
          </a:xfrm>
          <a:custGeom>
            <a:avLst/>
            <a:gdLst>
              <a:gd name="T0" fmla="*/ 29 w 37"/>
              <a:gd name="T1" fmla="*/ 55 h 57"/>
              <a:gd name="T2" fmla="*/ 37 w 37"/>
              <a:gd name="T3" fmla="*/ 55 h 57"/>
              <a:gd name="T4" fmla="*/ 33 w 37"/>
              <a:gd name="T5" fmla="*/ 48 h 57"/>
              <a:gd name="T6" fmla="*/ 32 w 37"/>
              <a:gd name="T7" fmla="*/ 44 h 57"/>
              <a:gd name="T8" fmla="*/ 30 w 37"/>
              <a:gd name="T9" fmla="*/ 40 h 57"/>
              <a:gd name="T10" fmla="*/ 32 w 37"/>
              <a:gd name="T11" fmla="*/ 32 h 57"/>
              <a:gd name="T12" fmla="*/ 34 w 37"/>
              <a:gd name="T13" fmla="*/ 27 h 57"/>
              <a:gd name="T14" fmla="*/ 31 w 37"/>
              <a:gd name="T15" fmla="*/ 21 h 57"/>
              <a:gd name="T16" fmla="*/ 28 w 37"/>
              <a:gd name="T17" fmla="*/ 16 h 57"/>
              <a:gd name="T18" fmla="*/ 34 w 37"/>
              <a:gd name="T19" fmla="*/ 16 h 57"/>
              <a:gd name="T20" fmla="*/ 32 w 37"/>
              <a:gd name="T21" fmla="*/ 6 h 57"/>
              <a:gd name="T22" fmla="*/ 30 w 37"/>
              <a:gd name="T23" fmla="*/ 2 h 57"/>
              <a:gd name="T24" fmla="*/ 27 w 37"/>
              <a:gd name="T25" fmla="*/ 0 h 57"/>
              <a:gd name="T26" fmla="*/ 28 w 37"/>
              <a:gd name="T27" fmla="*/ 9 h 57"/>
              <a:gd name="T28" fmla="*/ 23 w 37"/>
              <a:gd name="T29" fmla="*/ 18 h 57"/>
              <a:gd name="T30" fmla="*/ 21 w 37"/>
              <a:gd name="T31" fmla="*/ 22 h 57"/>
              <a:gd name="T32" fmla="*/ 18 w 37"/>
              <a:gd name="T33" fmla="*/ 27 h 57"/>
              <a:gd name="T34" fmla="*/ 15 w 37"/>
              <a:gd name="T35" fmla="*/ 33 h 57"/>
              <a:gd name="T36" fmla="*/ 11 w 37"/>
              <a:gd name="T37" fmla="*/ 31 h 57"/>
              <a:gd name="T38" fmla="*/ 2 w 37"/>
              <a:gd name="T39" fmla="*/ 39 h 57"/>
              <a:gd name="T40" fmla="*/ 1 w 37"/>
              <a:gd name="T41" fmla="*/ 42 h 57"/>
              <a:gd name="T42" fmla="*/ 4 w 37"/>
              <a:gd name="T43" fmla="*/ 45 h 57"/>
              <a:gd name="T44" fmla="*/ 5 w 37"/>
              <a:gd name="T45" fmla="*/ 45 h 57"/>
              <a:gd name="T46" fmla="*/ 7 w 37"/>
              <a:gd name="T47" fmla="*/ 48 h 57"/>
              <a:gd name="T48" fmla="*/ 7 w 37"/>
              <a:gd name="T49" fmla="*/ 55 h 57"/>
              <a:gd name="T50" fmla="*/ 16 w 37"/>
              <a:gd name="T51" fmla="*/ 54 h 57"/>
              <a:gd name="T52" fmla="*/ 29 w 37"/>
              <a:gd name="T53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" h="57">
                <a:moveTo>
                  <a:pt x="29" y="55"/>
                </a:moveTo>
                <a:cubicBezTo>
                  <a:pt x="32" y="55"/>
                  <a:pt x="35" y="57"/>
                  <a:pt x="37" y="55"/>
                </a:cubicBezTo>
                <a:cubicBezTo>
                  <a:pt x="37" y="51"/>
                  <a:pt x="35" y="50"/>
                  <a:pt x="33" y="48"/>
                </a:cubicBezTo>
                <a:cubicBezTo>
                  <a:pt x="32" y="47"/>
                  <a:pt x="32" y="46"/>
                  <a:pt x="32" y="44"/>
                </a:cubicBezTo>
                <a:cubicBezTo>
                  <a:pt x="31" y="43"/>
                  <a:pt x="30" y="42"/>
                  <a:pt x="30" y="40"/>
                </a:cubicBezTo>
                <a:cubicBezTo>
                  <a:pt x="29" y="36"/>
                  <a:pt x="31" y="35"/>
                  <a:pt x="32" y="32"/>
                </a:cubicBezTo>
                <a:cubicBezTo>
                  <a:pt x="33" y="30"/>
                  <a:pt x="34" y="29"/>
                  <a:pt x="34" y="27"/>
                </a:cubicBezTo>
                <a:cubicBezTo>
                  <a:pt x="33" y="25"/>
                  <a:pt x="33" y="23"/>
                  <a:pt x="31" y="21"/>
                </a:cubicBezTo>
                <a:cubicBezTo>
                  <a:pt x="31" y="21"/>
                  <a:pt x="26" y="18"/>
                  <a:pt x="28" y="16"/>
                </a:cubicBezTo>
                <a:cubicBezTo>
                  <a:pt x="29" y="15"/>
                  <a:pt x="32" y="16"/>
                  <a:pt x="34" y="16"/>
                </a:cubicBezTo>
                <a:cubicBezTo>
                  <a:pt x="32" y="12"/>
                  <a:pt x="32" y="10"/>
                  <a:pt x="32" y="6"/>
                </a:cubicBezTo>
                <a:cubicBezTo>
                  <a:pt x="32" y="5"/>
                  <a:pt x="32" y="3"/>
                  <a:pt x="30" y="2"/>
                </a:cubicBezTo>
                <a:cubicBezTo>
                  <a:pt x="30" y="1"/>
                  <a:pt x="27" y="0"/>
                  <a:pt x="27" y="0"/>
                </a:cubicBezTo>
                <a:cubicBezTo>
                  <a:pt x="27" y="2"/>
                  <a:pt x="33" y="7"/>
                  <a:pt x="28" y="9"/>
                </a:cubicBezTo>
                <a:cubicBezTo>
                  <a:pt x="25" y="11"/>
                  <a:pt x="24" y="14"/>
                  <a:pt x="23" y="18"/>
                </a:cubicBezTo>
                <a:cubicBezTo>
                  <a:pt x="22" y="19"/>
                  <a:pt x="22" y="22"/>
                  <a:pt x="21" y="22"/>
                </a:cubicBezTo>
                <a:cubicBezTo>
                  <a:pt x="19" y="23"/>
                  <a:pt x="19" y="25"/>
                  <a:pt x="18" y="27"/>
                </a:cubicBezTo>
                <a:cubicBezTo>
                  <a:pt x="17" y="29"/>
                  <a:pt x="16" y="31"/>
                  <a:pt x="15" y="33"/>
                </a:cubicBezTo>
                <a:cubicBezTo>
                  <a:pt x="13" y="35"/>
                  <a:pt x="12" y="31"/>
                  <a:pt x="11" y="31"/>
                </a:cubicBezTo>
                <a:cubicBezTo>
                  <a:pt x="6" y="31"/>
                  <a:pt x="3" y="35"/>
                  <a:pt x="2" y="39"/>
                </a:cubicBezTo>
                <a:cubicBezTo>
                  <a:pt x="2" y="40"/>
                  <a:pt x="0" y="41"/>
                  <a:pt x="1" y="42"/>
                </a:cubicBezTo>
                <a:cubicBezTo>
                  <a:pt x="2" y="43"/>
                  <a:pt x="3" y="44"/>
                  <a:pt x="4" y="45"/>
                </a:cubicBezTo>
                <a:cubicBezTo>
                  <a:pt x="4" y="46"/>
                  <a:pt x="5" y="44"/>
                  <a:pt x="5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8" y="50"/>
                  <a:pt x="7" y="53"/>
                  <a:pt x="7" y="55"/>
                </a:cubicBezTo>
                <a:cubicBezTo>
                  <a:pt x="10" y="54"/>
                  <a:pt x="13" y="54"/>
                  <a:pt x="16" y="54"/>
                </a:cubicBezTo>
                <a:cubicBezTo>
                  <a:pt x="20" y="54"/>
                  <a:pt x="25" y="55"/>
                  <a:pt x="29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5" name="Freeform 756">
            <a:extLst>
              <a:ext uri="{FF2B5EF4-FFF2-40B4-BE49-F238E27FC236}">
                <a16:creationId xmlns:a16="http://schemas.microsoft.com/office/drawing/2014/main" id="{055DFF1F-D5AF-3B70-3378-019B00A2D4CE}"/>
              </a:ext>
            </a:extLst>
          </p:cNvPr>
          <p:cNvSpPr>
            <a:spLocks/>
          </p:cNvSpPr>
          <p:nvPr/>
        </p:nvSpPr>
        <p:spPr bwMode="auto">
          <a:xfrm>
            <a:off x="5630730" y="3863605"/>
            <a:ext cx="86744" cy="205986"/>
          </a:xfrm>
          <a:custGeom>
            <a:avLst/>
            <a:gdLst>
              <a:gd name="T0" fmla="*/ 11 w 15"/>
              <a:gd name="T1" fmla="*/ 0 h 31"/>
              <a:gd name="T2" fmla="*/ 9 w 15"/>
              <a:gd name="T3" fmla="*/ 4 h 31"/>
              <a:gd name="T4" fmla="*/ 4 w 15"/>
              <a:gd name="T5" fmla="*/ 5 h 31"/>
              <a:gd name="T6" fmla="*/ 1 w 15"/>
              <a:gd name="T7" fmla="*/ 8 h 31"/>
              <a:gd name="T8" fmla="*/ 3 w 15"/>
              <a:gd name="T9" fmla="*/ 13 h 31"/>
              <a:gd name="T10" fmla="*/ 6 w 15"/>
              <a:gd name="T11" fmla="*/ 31 h 31"/>
              <a:gd name="T12" fmla="*/ 11 w 15"/>
              <a:gd name="T13" fmla="*/ 30 h 31"/>
              <a:gd name="T14" fmla="*/ 11 w 15"/>
              <a:gd name="T15" fmla="*/ 27 h 31"/>
              <a:gd name="T16" fmla="*/ 11 w 15"/>
              <a:gd name="T17" fmla="*/ 18 h 31"/>
              <a:gd name="T18" fmla="*/ 15 w 15"/>
              <a:gd name="T19" fmla="*/ 9 h 31"/>
              <a:gd name="T20" fmla="*/ 14 w 15"/>
              <a:gd name="T21" fmla="*/ 3 h 31"/>
              <a:gd name="T22" fmla="*/ 11 w 15"/>
              <a:gd name="T23" fmla="*/ 0 h 31"/>
              <a:gd name="T24" fmla="*/ 11 w 15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31">
                <a:moveTo>
                  <a:pt x="11" y="0"/>
                </a:moveTo>
                <a:cubicBezTo>
                  <a:pt x="9" y="2"/>
                  <a:pt x="10" y="2"/>
                  <a:pt x="9" y="4"/>
                </a:cubicBezTo>
                <a:cubicBezTo>
                  <a:pt x="8" y="6"/>
                  <a:pt x="6" y="5"/>
                  <a:pt x="4" y="5"/>
                </a:cubicBezTo>
                <a:cubicBezTo>
                  <a:pt x="4" y="5"/>
                  <a:pt x="2" y="7"/>
                  <a:pt x="1" y="8"/>
                </a:cubicBezTo>
                <a:cubicBezTo>
                  <a:pt x="0" y="9"/>
                  <a:pt x="2" y="11"/>
                  <a:pt x="3" y="13"/>
                </a:cubicBezTo>
                <a:cubicBezTo>
                  <a:pt x="7" y="18"/>
                  <a:pt x="4" y="25"/>
                  <a:pt x="6" y="31"/>
                </a:cubicBezTo>
                <a:cubicBezTo>
                  <a:pt x="7" y="31"/>
                  <a:pt x="9" y="31"/>
                  <a:pt x="11" y="30"/>
                </a:cubicBezTo>
                <a:cubicBezTo>
                  <a:pt x="12" y="30"/>
                  <a:pt x="12" y="29"/>
                  <a:pt x="11" y="27"/>
                </a:cubicBezTo>
                <a:cubicBezTo>
                  <a:pt x="11" y="24"/>
                  <a:pt x="11" y="21"/>
                  <a:pt x="11" y="18"/>
                </a:cubicBezTo>
                <a:cubicBezTo>
                  <a:pt x="11" y="14"/>
                  <a:pt x="14" y="12"/>
                  <a:pt x="15" y="9"/>
                </a:cubicBezTo>
                <a:cubicBezTo>
                  <a:pt x="15" y="6"/>
                  <a:pt x="15" y="5"/>
                  <a:pt x="14" y="3"/>
                </a:cubicBezTo>
                <a:cubicBezTo>
                  <a:pt x="14" y="3"/>
                  <a:pt x="11" y="0"/>
                  <a:pt x="11" y="0"/>
                </a:cubicBezTo>
                <a:cubicBezTo>
                  <a:pt x="10" y="1"/>
                  <a:pt x="11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6" name="Freeform 757">
            <a:extLst>
              <a:ext uri="{FF2B5EF4-FFF2-40B4-BE49-F238E27FC236}">
                <a16:creationId xmlns:a16="http://schemas.microsoft.com/office/drawing/2014/main" id="{326FE893-A20A-2DD7-7FDE-72D415961862}"/>
              </a:ext>
            </a:extLst>
          </p:cNvPr>
          <p:cNvSpPr>
            <a:spLocks/>
          </p:cNvSpPr>
          <p:nvPr/>
        </p:nvSpPr>
        <p:spPr bwMode="auto">
          <a:xfrm>
            <a:off x="5689874" y="3811541"/>
            <a:ext cx="341063" cy="339536"/>
          </a:xfrm>
          <a:custGeom>
            <a:avLst/>
            <a:gdLst>
              <a:gd name="T0" fmla="*/ 31 w 59"/>
              <a:gd name="T1" fmla="*/ 42 h 51"/>
              <a:gd name="T2" fmla="*/ 37 w 59"/>
              <a:gd name="T3" fmla="*/ 37 h 51"/>
              <a:gd name="T4" fmla="*/ 40 w 59"/>
              <a:gd name="T5" fmla="*/ 36 h 51"/>
              <a:gd name="T6" fmla="*/ 43 w 59"/>
              <a:gd name="T7" fmla="*/ 38 h 51"/>
              <a:gd name="T8" fmla="*/ 47 w 59"/>
              <a:gd name="T9" fmla="*/ 32 h 51"/>
              <a:gd name="T10" fmla="*/ 48 w 59"/>
              <a:gd name="T11" fmla="*/ 28 h 51"/>
              <a:gd name="T12" fmla="*/ 51 w 59"/>
              <a:gd name="T13" fmla="*/ 27 h 51"/>
              <a:gd name="T14" fmla="*/ 56 w 59"/>
              <a:gd name="T15" fmla="*/ 14 h 51"/>
              <a:gd name="T16" fmla="*/ 59 w 59"/>
              <a:gd name="T17" fmla="*/ 11 h 51"/>
              <a:gd name="T18" fmla="*/ 57 w 59"/>
              <a:gd name="T19" fmla="*/ 8 h 51"/>
              <a:gd name="T20" fmla="*/ 56 w 59"/>
              <a:gd name="T21" fmla="*/ 6 h 51"/>
              <a:gd name="T22" fmla="*/ 54 w 59"/>
              <a:gd name="T23" fmla="*/ 1 h 51"/>
              <a:gd name="T24" fmla="*/ 48 w 59"/>
              <a:gd name="T25" fmla="*/ 5 h 51"/>
              <a:gd name="T26" fmla="*/ 40 w 59"/>
              <a:gd name="T27" fmla="*/ 4 h 51"/>
              <a:gd name="T28" fmla="*/ 32 w 59"/>
              <a:gd name="T29" fmla="*/ 6 h 51"/>
              <a:gd name="T30" fmla="*/ 26 w 59"/>
              <a:gd name="T31" fmla="*/ 4 h 51"/>
              <a:gd name="T32" fmla="*/ 19 w 59"/>
              <a:gd name="T33" fmla="*/ 3 h 51"/>
              <a:gd name="T34" fmla="*/ 13 w 59"/>
              <a:gd name="T35" fmla="*/ 1 h 51"/>
              <a:gd name="T36" fmla="*/ 8 w 59"/>
              <a:gd name="T37" fmla="*/ 3 h 51"/>
              <a:gd name="T38" fmla="*/ 7 w 59"/>
              <a:gd name="T39" fmla="*/ 6 h 51"/>
              <a:gd name="T40" fmla="*/ 6 w 59"/>
              <a:gd name="T41" fmla="*/ 10 h 51"/>
              <a:gd name="T42" fmla="*/ 5 w 59"/>
              <a:gd name="T43" fmla="*/ 16 h 51"/>
              <a:gd name="T44" fmla="*/ 1 w 59"/>
              <a:gd name="T45" fmla="*/ 24 h 51"/>
              <a:gd name="T46" fmla="*/ 2 w 59"/>
              <a:gd name="T47" fmla="*/ 38 h 51"/>
              <a:gd name="T48" fmla="*/ 5 w 59"/>
              <a:gd name="T49" fmla="*/ 38 h 51"/>
              <a:gd name="T50" fmla="*/ 9 w 59"/>
              <a:gd name="T51" fmla="*/ 39 h 51"/>
              <a:gd name="T52" fmla="*/ 14 w 59"/>
              <a:gd name="T53" fmla="*/ 43 h 51"/>
              <a:gd name="T54" fmla="*/ 14 w 59"/>
              <a:gd name="T55" fmla="*/ 45 h 51"/>
              <a:gd name="T56" fmla="*/ 16 w 59"/>
              <a:gd name="T57" fmla="*/ 48 h 51"/>
              <a:gd name="T58" fmla="*/ 23 w 59"/>
              <a:gd name="T59" fmla="*/ 47 h 51"/>
              <a:gd name="T60" fmla="*/ 22 w 59"/>
              <a:gd name="T61" fmla="*/ 48 h 51"/>
              <a:gd name="T62" fmla="*/ 27 w 59"/>
              <a:gd name="T63" fmla="*/ 47 h 51"/>
              <a:gd name="T64" fmla="*/ 30 w 59"/>
              <a:gd name="T65" fmla="*/ 47 h 51"/>
              <a:gd name="T66" fmla="*/ 31 w 59"/>
              <a:gd name="T67" fmla="*/ 42 h 51"/>
              <a:gd name="T68" fmla="*/ 31 w 59"/>
              <a:gd name="T69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51">
                <a:moveTo>
                  <a:pt x="31" y="42"/>
                </a:moveTo>
                <a:cubicBezTo>
                  <a:pt x="32" y="40"/>
                  <a:pt x="35" y="37"/>
                  <a:pt x="37" y="37"/>
                </a:cubicBezTo>
                <a:cubicBezTo>
                  <a:pt x="38" y="36"/>
                  <a:pt x="40" y="36"/>
                  <a:pt x="40" y="36"/>
                </a:cubicBezTo>
                <a:cubicBezTo>
                  <a:pt x="41" y="37"/>
                  <a:pt x="42" y="39"/>
                  <a:pt x="43" y="38"/>
                </a:cubicBezTo>
                <a:cubicBezTo>
                  <a:pt x="45" y="37"/>
                  <a:pt x="46" y="34"/>
                  <a:pt x="47" y="32"/>
                </a:cubicBezTo>
                <a:cubicBezTo>
                  <a:pt x="47" y="31"/>
                  <a:pt x="48" y="29"/>
                  <a:pt x="48" y="28"/>
                </a:cubicBezTo>
                <a:cubicBezTo>
                  <a:pt x="49" y="27"/>
                  <a:pt x="50" y="28"/>
                  <a:pt x="51" y="27"/>
                </a:cubicBezTo>
                <a:cubicBezTo>
                  <a:pt x="51" y="25"/>
                  <a:pt x="53" y="14"/>
                  <a:pt x="56" y="14"/>
                </a:cubicBezTo>
                <a:cubicBezTo>
                  <a:pt x="58" y="14"/>
                  <a:pt x="59" y="12"/>
                  <a:pt x="59" y="11"/>
                </a:cubicBezTo>
                <a:cubicBezTo>
                  <a:pt x="59" y="9"/>
                  <a:pt x="57" y="9"/>
                  <a:pt x="57" y="8"/>
                </a:cubicBezTo>
                <a:cubicBezTo>
                  <a:pt x="57" y="7"/>
                  <a:pt x="56" y="7"/>
                  <a:pt x="56" y="6"/>
                </a:cubicBezTo>
                <a:cubicBezTo>
                  <a:pt x="55" y="4"/>
                  <a:pt x="55" y="3"/>
                  <a:pt x="54" y="1"/>
                </a:cubicBezTo>
                <a:cubicBezTo>
                  <a:pt x="53" y="2"/>
                  <a:pt x="50" y="5"/>
                  <a:pt x="48" y="5"/>
                </a:cubicBezTo>
                <a:cubicBezTo>
                  <a:pt x="45" y="4"/>
                  <a:pt x="43" y="4"/>
                  <a:pt x="40" y="4"/>
                </a:cubicBezTo>
                <a:cubicBezTo>
                  <a:pt x="37" y="4"/>
                  <a:pt x="35" y="6"/>
                  <a:pt x="32" y="6"/>
                </a:cubicBezTo>
                <a:cubicBezTo>
                  <a:pt x="30" y="6"/>
                  <a:pt x="28" y="3"/>
                  <a:pt x="26" y="4"/>
                </a:cubicBezTo>
                <a:cubicBezTo>
                  <a:pt x="22" y="6"/>
                  <a:pt x="21" y="5"/>
                  <a:pt x="19" y="3"/>
                </a:cubicBezTo>
                <a:cubicBezTo>
                  <a:pt x="18" y="2"/>
                  <a:pt x="15" y="0"/>
                  <a:pt x="13" y="1"/>
                </a:cubicBezTo>
                <a:cubicBezTo>
                  <a:pt x="12" y="1"/>
                  <a:pt x="9" y="2"/>
                  <a:pt x="8" y="3"/>
                </a:cubicBezTo>
                <a:cubicBezTo>
                  <a:pt x="7" y="4"/>
                  <a:pt x="8" y="5"/>
                  <a:pt x="7" y="6"/>
                </a:cubicBezTo>
                <a:cubicBezTo>
                  <a:pt x="7" y="7"/>
                  <a:pt x="6" y="9"/>
                  <a:pt x="6" y="10"/>
                </a:cubicBezTo>
                <a:cubicBezTo>
                  <a:pt x="5" y="12"/>
                  <a:pt x="5" y="14"/>
                  <a:pt x="5" y="16"/>
                </a:cubicBezTo>
                <a:cubicBezTo>
                  <a:pt x="5" y="19"/>
                  <a:pt x="2" y="21"/>
                  <a:pt x="1" y="24"/>
                </a:cubicBezTo>
                <a:cubicBezTo>
                  <a:pt x="0" y="27"/>
                  <a:pt x="1" y="34"/>
                  <a:pt x="2" y="38"/>
                </a:cubicBezTo>
                <a:cubicBezTo>
                  <a:pt x="2" y="39"/>
                  <a:pt x="4" y="38"/>
                  <a:pt x="5" y="38"/>
                </a:cubicBezTo>
                <a:cubicBezTo>
                  <a:pt x="6" y="38"/>
                  <a:pt x="8" y="39"/>
                  <a:pt x="9" y="39"/>
                </a:cubicBezTo>
                <a:cubicBezTo>
                  <a:pt x="10" y="40"/>
                  <a:pt x="14" y="42"/>
                  <a:pt x="14" y="43"/>
                </a:cubicBezTo>
                <a:cubicBezTo>
                  <a:pt x="14" y="44"/>
                  <a:pt x="14" y="44"/>
                  <a:pt x="14" y="45"/>
                </a:cubicBezTo>
                <a:cubicBezTo>
                  <a:pt x="14" y="46"/>
                  <a:pt x="15" y="47"/>
                  <a:pt x="16" y="48"/>
                </a:cubicBezTo>
                <a:cubicBezTo>
                  <a:pt x="18" y="51"/>
                  <a:pt x="21" y="46"/>
                  <a:pt x="23" y="47"/>
                </a:cubicBezTo>
                <a:cubicBezTo>
                  <a:pt x="23" y="47"/>
                  <a:pt x="22" y="48"/>
                  <a:pt x="22" y="48"/>
                </a:cubicBezTo>
                <a:cubicBezTo>
                  <a:pt x="22" y="47"/>
                  <a:pt x="27" y="47"/>
                  <a:pt x="27" y="47"/>
                </a:cubicBezTo>
                <a:cubicBezTo>
                  <a:pt x="29" y="47"/>
                  <a:pt x="29" y="45"/>
                  <a:pt x="30" y="47"/>
                </a:cubicBezTo>
                <a:cubicBezTo>
                  <a:pt x="31" y="45"/>
                  <a:pt x="31" y="44"/>
                  <a:pt x="31" y="42"/>
                </a:cubicBezTo>
                <a:cubicBezTo>
                  <a:pt x="32" y="41"/>
                  <a:pt x="31" y="43"/>
                  <a:pt x="3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7" name="Freeform 758">
            <a:extLst>
              <a:ext uri="{FF2B5EF4-FFF2-40B4-BE49-F238E27FC236}">
                <a16:creationId xmlns:a16="http://schemas.microsoft.com/office/drawing/2014/main" id="{679D48A9-8F1F-DAE2-5CC6-ED22299C6ED9}"/>
              </a:ext>
            </a:extLst>
          </p:cNvPr>
          <p:cNvSpPr>
            <a:spLocks/>
          </p:cNvSpPr>
          <p:nvPr/>
        </p:nvSpPr>
        <p:spPr bwMode="auto">
          <a:xfrm>
            <a:off x="5445413" y="3770796"/>
            <a:ext cx="244461" cy="199195"/>
          </a:xfrm>
          <a:custGeom>
            <a:avLst/>
            <a:gdLst>
              <a:gd name="T0" fmla="*/ 35 w 42"/>
              <a:gd name="T1" fmla="*/ 20 h 30"/>
              <a:gd name="T2" fmla="*/ 41 w 42"/>
              <a:gd name="T3" fmla="*/ 17 h 30"/>
              <a:gd name="T4" fmla="*/ 38 w 42"/>
              <a:gd name="T5" fmla="*/ 13 h 30"/>
              <a:gd name="T6" fmla="*/ 33 w 42"/>
              <a:gd name="T7" fmla="*/ 10 h 30"/>
              <a:gd name="T8" fmla="*/ 32 w 42"/>
              <a:gd name="T9" fmla="*/ 7 h 30"/>
              <a:gd name="T10" fmla="*/ 30 w 42"/>
              <a:gd name="T11" fmla="*/ 1 h 30"/>
              <a:gd name="T12" fmla="*/ 26 w 42"/>
              <a:gd name="T13" fmla="*/ 0 h 30"/>
              <a:gd name="T14" fmla="*/ 22 w 42"/>
              <a:gd name="T15" fmla="*/ 2 h 30"/>
              <a:gd name="T16" fmla="*/ 19 w 42"/>
              <a:gd name="T17" fmla="*/ 4 h 30"/>
              <a:gd name="T18" fmla="*/ 17 w 42"/>
              <a:gd name="T19" fmla="*/ 5 h 30"/>
              <a:gd name="T20" fmla="*/ 11 w 42"/>
              <a:gd name="T21" fmla="*/ 10 h 30"/>
              <a:gd name="T22" fmla="*/ 9 w 42"/>
              <a:gd name="T23" fmla="*/ 10 h 30"/>
              <a:gd name="T24" fmla="*/ 7 w 42"/>
              <a:gd name="T25" fmla="*/ 14 h 30"/>
              <a:gd name="T26" fmla="*/ 5 w 42"/>
              <a:gd name="T27" fmla="*/ 16 h 30"/>
              <a:gd name="T28" fmla="*/ 2 w 42"/>
              <a:gd name="T29" fmla="*/ 18 h 30"/>
              <a:gd name="T30" fmla="*/ 1 w 42"/>
              <a:gd name="T31" fmla="*/ 24 h 30"/>
              <a:gd name="T32" fmla="*/ 8 w 42"/>
              <a:gd name="T33" fmla="*/ 28 h 30"/>
              <a:gd name="T34" fmla="*/ 16 w 42"/>
              <a:gd name="T35" fmla="*/ 30 h 30"/>
              <a:gd name="T36" fmla="*/ 15 w 42"/>
              <a:gd name="T37" fmla="*/ 22 h 30"/>
              <a:gd name="T38" fmla="*/ 26 w 42"/>
              <a:gd name="T39" fmla="*/ 22 h 30"/>
              <a:gd name="T40" fmla="*/ 35 w 42"/>
              <a:gd name="T41" fmla="*/ 20 h 30"/>
              <a:gd name="T42" fmla="*/ 35 w 42"/>
              <a:gd name="T4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30">
                <a:moveTo>
                  <a:pt x="35" y="20"/>
                </a:moveTo>
                <a:cubicBezTo>
                  <a:pt x="37" y="17"/>
                  <a:pt x="40" y="20"/>
                  <a:pt x="41" y="17"/>
                </a:cubicBezTo>
                <a:cubicBezTo>
                  <a:pt x="42" y="16"/>
                  <a:pt x="39" y="13"/>
                  <a:pt x="38" y="13"/>
                </a:cubicBezTo>
                <a:cubicBezTo>
                  <a:pt x="37" y="15"/>
                  <a:pt x="34" y="11"/>
                  <a:pt x="33" y="10"/>
                </a:cubicBezTo>
                <a:cubicBezTo>
                  <a:pt x="33" y="9"/>
                  <a:pt x="33" y="8"/>
                  <a:pt x="32" y="7"/>
                </a:cubicBezTo>
                <a:cubicBezTo>
                  <a:pt x="30" y="5"/>
                  <a:pt x="30" y="4"/>
                  <a:pt x="30" y="1"/>
                </a:cubicBezTo>
                <a:cubicBezTo>
                  <a:pt x="29" y="1"/>
                  <a:pt x="27" y="0"/>
                  <a:pt x="26" y="0"/>
                </a:cubicBezTo>
                <a:cubicBezTo>
                  <a:pt x="24" y="1"/>
                  <a:pt x="23" y="2"/>
                  <a:pt x="22" y="2"/>
                </a:cubicBezTo>
                <a:cubicBezTo>
                  <a:pt x="21" y="3"/>
                  <a:pt x="20" y="4"/>
                  <a:pt x="19" y="4"/>
                </a:cubicBezTo>
                <a:cubicBezTo>
                  <a:pt x="18" y="6"/>
                  <a:pt x="18" y="4"/>
                  <a:pt x="17" y="5"/>
                </a:cubicBezTo>
                <a:cubicBezTo>
                  <a:pt x="15" y="6"/>
                  <a:pt x="13" y="11"/>
                  <a:pt x="11" y="10"/>
                </a:cubicBezTo>
                <a:cubicBezTo>
                  <a:pt x="10" y="10"/>
                  <a:pt x="9" y="8"/>
                  <a:pt x="9" y="10"/>
                </a:cubicBezTo>
                <a:cubicBezTo>
                  <a:pt x="8" y="11"/>
                  <a:pt x="8" y="13"/>
                  <a:pt x="7" y="14"/>
                </a:cubicBezTo>
                <a:cubicBezTo>
                  <a:pt x="7" y="15"/>
                  <a:pt x="7" y="16"/>
                  <a:pt x="5" y="16"/>
                </a:cubicBezTo>
                <a:cubicBezTo>
                  <a:pt x="5" y="16"/>
                  <a:pt x="1" y="17"/>
                  <a:pt x="2" y="18"/>
                </a:cubicBezTo>
                <a:cubicBezTo>
                  <a:pt x="5" y="20"/>
                  <a:pt x="0" y="23"/>
                  <a:pt x="1" y="24"/>
                </a:cubicBezTo>
                <a:cubicBezTo>
                  <a:pt x="3" y="25"/>
                  <a:pt x="5" y="30"/>
                  <a:pt x="8" y="28"/>
                </a:cubicBezTo>
                <a:cubicBezTo>
                  <a:pt x="11" y="26"/>
                  <a:pt x="13" y="27"/>
                  <a:pt x="16" y="30"/>
                </a:cubicBezTo>
                <a:cubicBezTo>
                  <a:pt x="15" y="27"/>
                  <a:pt x="15" y="24"/>
                  <a:pt x="15" y="22"/>
                </a:cubicBezTo>
                <a:cubicBezTo>
                  <a:pt x="19" y="22"/>
                  <a:pt x="22" y="22"/>
                  <a:pt x="26" y="22"/>
                </a:cubicBezTo>
                <a:cubicBezTo>
                  <a:pt x="29" y="22"/>
                  <a:pt x="34" y="23"/>
                  <a:pt x="35" y="20"/>
                </a:cubicBezTo>
                <a:cubicBezTo>
                  <a:pt x="36" y="18"/>
                  <a:pt x="35" y="20"/>
                  <a:pt x="3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8" name="Freeform 759">
            <a:extLst>
              <a:ext uri="{FF2B5EF4-FFF2-40B4-BE49-F238E27FC236}">
                <a16:creationId xmlns:a16="http://schemas.microsoft.com/office/drawing/2014/main" id="{869B96EA-3771-E217-2E09-900605CDD3E6}"/>
              </a:ext>
            </a:extLst>
          </p:cNvPr>
          <p:cNvSpPr>
            <a:spLocks/>
          </p:cNvSpPr>
          <p:nvPr/>
        </p:nvSpPr>
        <p:spPr bwMode="auto">
          <a:xfrm>
            <a:off x="5609043" y="3917929"/>
            <a:ext cx="57172" cy="158451"/>
          </a:xfrm>
          <a:custGeom>
            <a:avLst/>
            <a:gdLst>
              <a:gd name="T0" fmla="*/ 9 w 10"/>
              <a:gd name="T1" fmla="*/ 10 h 24"/>
              <a:gd name="T2" fmla="*/ 8 w 10"/>
              <a:gd name="T3" fmla="*/ 6 h 24"/>
              <a:gd name="T4" fmla="*/ 5 w 10"/>
              <a:gd name="T5" fmla="*/ 0 h 24"/>
              <a:gd name="T6" fmla="*/ 2 w 10"/>
              <a:gd name="T7" fmla="*/ 0 h 24"/>
              <a:gd name="T8" fmla="*/ 2 w 10"/>
              <a:gd name="T9" fmla="*/ 3 h 24"/>
              <a:gd name="T10" fmla="*/ 2 w 10"/>
              <a:gd name="T11" fmla="*/ 9 h 24"/>
              <a:gd name="T12" fmla="*/ 4 w 10"/>
              <a:gd name="T13" fmla="*/ 15 h 24"/>
              <a:gd name="T14" fmla="*/ 4 w 10"/>
              <a:gd name="T15" fmla="*/ 21 h 24"/>
              <a:gd name="T16" fmla="*/ 6 w 10"/>
              <a:gd name="T17" fmla="*/ 23 h 24"/>
              <a:gd name="T18" fmla="*/ 9 w 10"/>
              <a:gd name="T19" fmla="*/ 23 h 24"/>
              <a:gd name="T20" fmla="*/ 9 w 10"/>
              <a:gd name="T21" fmla="*/ 10 h 24"/>
              <a:gd name="T22" fmla="*/ 9 w 10"/>
              <a:gd name="T23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4">
                <a:moveTo>
                  <a:pt x="9" y="10"/>
                </a:moveTo>
                <a:cubicBezTo>
                  <a:pt x="9" y="9"/>
                  <a:pt x="9" y="7"/>
                  <a:pt x="8" y="6"/>
                </a:cubicBezTo>
                <a:cubicBezTo>
                  <a:pt x="7" y="5"/>
                  <a:pt x="4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2" y="2"/>
                  <a:pt x="2" y="3"/>
                </a:cubicBezTo>
                <a:cubicBezTo>
                  <a:pt x="3" y="5"/>
                  <a:pt x="2" y="7"/>
                  <a:pt x="2" y="9"/>
                </a:cubicBezTo>
                <a:cubicBezTo>
                  <a:pt x="1" y="12"/>
                  <a:pt x="3" y="12"/>
                  <a:pt x="4" y="15"/>
                </a:cubicBezTo>
                <a:cubicBezTo>
                  <a:pt x="4" y="17"/>
                  <a:pt x="3" y="19"/>
                  <a:pt x="4" y="21"/>
                </a:cubicBezTo>
                <a:cubicBezTo>
                  <a:pt x="4" y="22"/>
                  <a:pt x="5" y="23"/>
                  <a:pt x="6" y="23"/>
                </a:cubicBezTo>
                <a:cubicBezTo>
                  <a:pt x="7" y="24"/>
                  <a:pt x="10" y="24"/>
                  <a:pt x="9" y="23"/>
                </a:cubicBezTo>
                <a:cubicBezTo>
                  <a:pt x="9" y="19"/>
                  <a:pt x="9" y="15"/>
                  <a:pt x="9" y="10"/>
                </a:cubicBezTo>
                <a:cubicBezTo>
                  <a:pt x="9" y="7"/>
                  <a:pt x="9" y="13"/>
                  <a:pt x="9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89" name="Freeform 760">
            <a:extLst>
              <a:ext uri="{FF2B5EF4-FFF2-40B4-BE49-F238E27FC236}">
                <a16:creationId xmlns:a16="http://schemas.microsoft.com/office/drawing/2014/main" id="{0E8E1088-1A64-B53C-54D5-18BE589B70BC}"/>
              </a:ext>
            </a:extLst>
          </p:cNvPr>
          <p:cNvSpPr>
            <a:spLocks/>
          </p:cNvSpPr>
          <p:nvPr/>
        </p:nvSpPr>
        <p:spPr bwMode="auto">
          <a:xfrm>
            <a:off x="5360638" y="3924720"/>
            <a:ext cx="183345" cy="205986"/>
          </a:xfrm>
          <a:custGeom>
            <a:avLst/>
            <a:gdLst>
              <a:gd name="T0" fmla="*/ 26 w 32"/>
              <a:gd name="T1" fmla="*/ 4 h 31"/>
              <a:gd name="T2" fmla="*/ 21 w 32"/>
              <a:gd name="T3" fmla="*/ 5 h 31"/>
              <a:gd name="T4" fmla="*/ 15 w 32"/>
              <a:gd name="T5" fmla="*/ 1 h 31"/>
              <a:gd name="T6" fmla="*/ 13 w 32"/>
              <a:gd name="T7" fmla="*/ 1 h 31"/>
              <a:gd name="T8" fmla="*/ 10 w 32"/>
              <a:gd name="T9" fmla="*/ 2 h 31"/>
              <a:gd name="T10" fmla="*/ 6 w 32"/>
              <a:gd name="T11" fmla="*/ 2 h 31"/>
              <a:gd name="T12" fmla="*/ 4 w 32"/>
              <a:gd name="T13" fmla="*/ 3 h 31"/>
              <a:gd name="T14" fmla="*/ 3 w 32"/>
              <a:gd name="T15" fmla="*/ 6 h 31"/>
              <a:gd name="T16" fmla="*/ 5 w 32"/>
              <a:gd name="T17" fmla="*/ 7 h 31"/>
              <a:gd name="T18" fmla="*/ 3 w 32"/>
              <a:gd name="T19" fmla="*/ 9 h 31"/>
              <a:gd name="T20" fmla="*/ 5 w 32"/>
              <a:gd name="T21" fmla="*/ 12 h 31"/>
              <a:gd name="T22" fmla="*/ 3 w 32"/>
              <a:gd name="T23" fmla="*/ 13 h 31"/>
              <a:gd name="T24" fmla="*/ 2 w 32"/>
              <a:gd name="T25" fmla="*/ 16 h 31"/>
              <a:gd name="T26" fmla="*/ 2 w 32"/>
              <a:gd name="T27" fmla="*/ 19 h 31"/>
              <a:gd name="T28" fmla="*/ 3 w 32"/>
              <a:gd name="T29" fmla="*/ 23 h 31"/>
              <a:gd name="T30" fmla="*/ 7 w 32"/>
              <a:gd name="T31" fmla="*/ 26 h 31"/>
              <a:gd name="T32" fmla="*/ 7 w 32"/>
              <a:gd name="T33" fmla="*/ 31 h 31"/>
              <a:gd name="T34" fmla="*/ 19 w 32"/>
              <a:gd name="T35" fmla="*/ 28 h 31"/>
              <a:gd name="T36" fmla="*/ 26 w 32"/>
              <a:gd name="T37" fmla="*/ 28 h 31"/>
              <a:gd name="T38" fmla="*/ 30 w 32"/>
              <a:gd name="T39" fmla="*/ 26 h 31"/>
              <a:gd name="T40" fmla="*/ 28 w 32"/>
              <a:gd name="T41" fmla="*/ 21 h 31"/>
              <a:gd name="T42" fmla="*/ 30 w 32"/>
              <a:gd name="T43" fmla="*/ 15 h 31"/>
              <a:gd name="T44" fmla="*/ 26 w 32"/>
              <a:gd name="T4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" h="31">
                <a:moveTo>
                  <a:pt x="26" y="4"/>
                </a:moveTo>
                <a:cubicBezTo>
                  <a:pt x="24" y="4"/>
                  <a:pt x="23" y="6"/>
                  <a:pt x="21" y="5"/>
                </a:cubicBezTo>
                <a:cubicBezTo>
                  <a:pt x="19" y="5"/>
                  <a:pt x="17" y="0"/>
                  <a:pt x="15" y="1"/>
                </a:cubicBezTo>
                <a:cubicBezTo>
                  <a:pt x="14" y="2"/>
                  <a:pt x="13" y="2"/>
                  <a:pt x="13" y="1"/>
                </a:cubicBezTo>
                <a:cubicBezTo>
                  <a:pt x="12" y="0"/>
                  <a:pt x="11" y="2"/>
                  <a:pt x="10" y="2"/>
                </a:cubicBezTo>
                <a:cubicBezTo>
                  <a:pt x="8" y="3"/>
                  <a:pt x="7" y="2"/>
                  <a:pt x="6" y="2"/>
                </a:cubicBezTo>
                <a:cubicBezTo>
                  <a:pt x="5" y="1"/>
                  <a:pt x="5" y="3"/>
                  <a:pt x="4" y="3"/>
                </a:cubicBezTo>
                <a:cubicBezTo>
                  <a:pt x="3" y="3"/>
                  <a:pt x="2" y="5"/>
                  <a:pt x="3" y="6"/>
                </a:cubicBezTo>
                <a:cubicBezTo>
                  <a:pt x="3" y="7"/>
                  <a:pt x="5" y="7"/>
                  <a:pt x="5" y="7"/>
                </a:cubicBezTo>
                <a:cubicBezTo>
                  <a:pt x="5" y="8"/>
                  <a:pt x="3" y="9"/>
                  <a:pt x="3" y="9"/>
                </a:cubicBezTo>
                <a:cubicBezTo>
                  <a:pt x="3" y="10"/>
                  <a:pt x="5" y="11"/>
                  <a:pt x="5" y="12"/>
                </a:cubicBezTo>
                <a:cubicBezTo>
                  <a:pt x="5" y="12"/>
                  <a:pt x="3" y="11"/>
                  <a:pt x="3" y="13"/>
                </a:cubicBezTo>
                <a:cubicBezTo>
                  <a:pt x="3" y="14"/>
                  <a:pt x="4" y="16"/>
                  <a:pt x="2" y="16"/>
                </a:cubicBezTo>
                <a:cubicBezTo>
                  <a:pt x="3" y="17"/>
                  <a:pt x="3" y="18"/>
                  <a:pt x="2" y="19"/>
                </a:cubicBezTo>
                <a:cubicBezTo>
                  <a:pt x="2" y="21"/>
                  <a:pt x="0" y="21"/>
                  <a:pt x="3" y="23"/>
                </a:cubicBezTo>
                <a:cubicBezTo>
                  <a:pt x="4" y="23"/>
                  <a:pt x="6" y="24"/>
                  <a:pt x="7" y="26"/>
                </a:cubicBezTo>
                <a:cubicBezTo>
                  <a:pt x="8" y="27"/>
                  <a:pt x="7" y="29"/>
                  <a:pt x="7" y="31"/>
                </a:cubicBezTo>
                <a:cubicBezTo>
                  <a:pt x="11" y="30"/>
                  <a:pt x="14" y="28"/>
                  <a:pt x="19" y="28"/>
                </a:cubicBezTo>
                <a:cubicBezTo>
                  <a:pt x="21" y="27"/>
                  <a:pt x="24" y="28"/>
                  <a:pt x="26" y="28"/>
                </a:cubicBezTo>
                <a:cubicBezTo>
                  <a:pt x="28" y="28"/>
                  <a:pt x="31" y="29"/>
                  <a:pt x="30" y="26"/>
                </a:cubicBezTo>
                <a:cubicBezTo>
                  <a:pt x="30" y="24"/>
                  <a:pt x="29" y="23"/>
                  <a:pt x="28" y="21"/>
                </a:cubicBezTo>
                <a:cubicBezTo>
                  <a:pt x="28" y="19"/>
                  <a:pt x="29" y="17"/>
                  <a:pt x="30" y="15"/>
                </a:cubicBezTo>
                <a:cubicBezTo>
                  <a:pt x="31" y="11"/>
                  <a:pt x="32" y="4"/>
                  <a:pt x="2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0" name="Freeform 761">
            <a:extLst>
              <a:ext uri="{FF2B5EF4-FFF2-40B4-BE49-F238E27FC236}">
                <a16:creationId xmlns:a16="http://schemas.microsoft.com/office/drawing/2014/main" id="{A82491BE-9586-64A5-7A07-5CFA5F4F57A8}"/>
              </a:ext>
            </a:extLst>
          </p:cNvPr>
          <p:cNvSpPr>
            <a:spLocks/>
          </p:cNvSpPr>
          <p:nvPr/>
        </p:nvSpPr>
        <p:spPr bwMode="auto">
          <a:xfrm>
            <a:off x="5516385" y="3917929"/>
            <a:ext cx="132090" cy="199195"/>
          </a:xfrm>
          <a:custGeom>
            <a:avLst/>
            <a:gdLst>
              <a:gd name="T0" fmla="*/ 19 w 23"/>
              <a:gd name="T1" fmla="*/ 13 h 30"/>
              <a:gd name="T2" fmla="*/ 18 w 23"/>
              <a:gd name="T3" fmla="*/ 6 h 30"/>
              <a:gd name="T4" fmla="*/ 17 w 23"/>
              <a:gd name="T5" fmla="*/ 0 h 30"/>
              <a:gd name="T6" fmla="*/ 3 w 23"/>
              <a:gd name="T7" fmla="*/ 0 h 30"/>
              <a:gd name="T8" fmla="*/ 4 w 23"/>
              <a:gd name="T9" fmla="*/ 11 h 30"/>
              <a:gd name="T10" fmla="*/ 1 w 23"/>
              <a:gd name="T11" fmla="*/ 22 h 30"/>
              <a:gd name="T12" fmla="*/ 3 w 23"/>
              <a:gd name="T13" fmla="*/ 30 h 30"/>
              <a:gd name="T14" fmla="*/ 10 w 23"/>
              <a:gd name="T15" fmla="*/ 29 h 30"/>
              <a:gd name="T16" fmla="*/ 23 w 23"/>
              <a:gd name="T17" fmla="*/ 24 h 30"/>
              <a:gd name="T18" fmla="*/ 20 w 23"/>
              <a:gd name="T19" fmla="*/ 19 h 30"/>
              <a:gd name="T20" fmla="*/ 19 w 23"/>
              <a:gd name="T21" fmla="*/ 13 h 30"/>
              <a:gd name="T22" fmla="*/ 19 w 23"/>
              <a:gd name="T23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30">
                <a:moveTo>
                  <a:pt x="19" y="13"/>
                </a:moveTo>
                <a:cubicBezTo>
                  <a:pt x="17" y="11"/>
                  <a:pt x="18" y="8"/>
                  <a:pt x="18" y="6"/>
                </a:cubicBezTo>
                <a:cubicBezTo>
                  <a:pt x="19" y="4"/>
                  <a:pt x="16" y="2"/>
                  <a:pt x="17" y="0"/>
                </a:cubicBezTo>
                <a:cubicBezTo>
                  <a:pt x="12" y="0"/>
                  <a:pt x="8" y="0"/>
                  <a:pt x="3" y="0"/>
                </a:cubicBezTo>
                <a:cubicBezTo>
                  <a:pt x="3" y="3"/>
                  <a:pt x="4" y="7"/>
                  <a:pt x="4" y="11"/>
                </a:cubicBezTo>
                <a:cubicBezTo>
                  <a:pt x="4" y="15"/>
                  <a:pt x="0" y="18"/>
                  <a:pt x="1" y="22"/>
                </a:cubicBezTo>
                <a:cubicBezTo>
                  <a:pt x="2" y="25"/>
                  <a:pt x="4" y="26"/>
                  <a:pt x="3" y="30"/>
                </a:cubicBezTo>
                <a:cubicBezTo>
                  <a:pt x="6" y="30"/>
                  <a:pt x="7" y="30"/>
                  <a:pt x="10" y="29"/>
                </a:cubicBezTo>
                <a:cubicBezTo>
                  <a:pt x="15" y="28"/>
                  <a:pt x="19" y="26"/>
                  <a:pt x="23" y="24"/>
                </a:cubicBezTo>
                <a:cubicBezTo>
                  <a:pt x="21" y="23"/>
                  <a:pt x="20" y="21"/>
                  <a:pt x="20" y="19"/>
                </a:cubicBezTo>
                <a:cubicBezTo>
                  <a:pt x="20" y="17"/>
                  <a:pt x="20" y="15"/>
                  <a:pt x="19" y="13"/>
                </a:cubicBezTo>
                <a:cubicBezTo>
                  <a:pt x="17" y="11"/>
                  <a:pt x="20" y="15"/>
                  <a:pt x="1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1" name="Freeform 762">
            <a:extLst>
              <a:ext uri="{FF2B5EF4-FFF2-40B4-BE49-F238E27FC236}">
                <a16:creationId xmlns:a16="http://schemas.microsoft.com/office/drawing/2014/main" id="{EAAF24B1-6255-A693-CDAD-A83F2C029148}"/>
              </a:ext>
            </a:extLst>
          </p:cNvPr>
          <p:cNvSpPr>
            <a:spLocks/>
          </p:cNvSpPr>
          <p:nvPr/>
        </p:nvSpPr>
        <p:spPr bwMode="auto">
          <a:xfrm>
            <a:off x="5226580" y="3938300"/>
            <a:ext cx="86744" cy="119970"/>
          </a:xfrm>
          <a:custGeom>
            <a:avLst/>
            <a:gdLst>
              <a:gd name="T0" fmla="*/ 12 w 15"/>
              <a:gd name="T1" fmla="*/ 14 h 18"/>
              <a:gd name="T2" fmla="*/ 14 w 15"/>
              <a:gd name="T3" fmla="*/ 6 h 18"/>
              <a:gd name="T4" fmla="*/ 5 w 15"/>
              <a:gd name="T5" fmla="*/ 3 h 18"/>
              <a:gd name="T6" fmla="*/ 1 w 15"/>
              <a:gd name="T7" fmla="*/ 8 h 18"/>
              <a:gd name="T8" fmla="*/ 4 w 15"/>
              <a:gd name="T9" fmla="*/ 12 h 18"/>
              <a:gd name="T10" fmla="*/ 7 w 15"/>
              <a:gd name="T11" fmla="*/ 16 h 18"/>
              <a:gd name="T12" fmla="*/ 10 w 15"/>
              <a:gd name="T13" fmla="*/ 16 h 18"/>
              <a:gd name="T14" fmla="*/ 12 w 15"/>
              <a:gd name="T15" fmla="*/ 14 h 18"/>
              <a:gd name="T16" fmla="*/ 12 w 15"/>
              <a:gd name="T17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8">
                <a:moveTo>
                  <a:pt x="12" y="14"/>
                </a:moveTo>
                <a:cubicBezTo>
                  <a:pt x="15" y="13"/>
                  <a:pt x="15" y="8"/>
                  <a:pt x="14" y="6"/>
                </a:cubicBezTo>
                <a:cubicBezTo>
                  <a:pt x="12" y="2"/>
                  <a:pt x="8" y="0"/>
                  <a:pt x="5" y="3"/>
                </a:cubicBezTo>
                <a:cubicBezTo>
                  <a:pt x="3" y="4"/>
                  <a:pt x="0" y="6"/>
                  <a:pt x="1" y="8"/>
                </a:cubicBezTo>
                <a:cubicBezTo>
                  <a:pt x="2" y="10"/>
                  <a:pt x="2" y="11"/>
                  <a:pt x="4" y="12"/>
                </a:cubicBezTo>
                <a:cubicBezTo>
                  <a:pt x="5" y="14"/>
                  <a:pt x="5" y="15"/>
                  <a:pt x="7" y="16"/>
                </a:cubicBezTo>
                <a:cubicBezTo>
                  <a:pt x="8" y="17"/>
                  <a:pt x="9" y="18"/>
                  <a:pt x="10" y="16"/>
                </a:cubicBezTo>
                <a:cubicBezTo>
                  <a:pt x="10" y="15"/>
                  <a:pt x="11" y="15"/>
                  <a:pt x="12" y="14"/>
                </a:cubicBezTo>
                <a:cubicBezTo>
                  <a:pt x="14" y="13"/>
                  <a:pt x="11" y="15"/>
                  <a:pt x="12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2" name="Freeform 763">
            <a:extLst>
              <a:ext uri="{FF2B5EF4-FFF2-40B4-BE49-F238E27FC236}">
                <a16:creationId xmlns:a16="http://schemas.microsoft.com/office/drawing/2014/main" id="{494BA8FA-F155-4201-8A80-00FCE560F5C2}"/>
              </a:ext>
            </a:extLst>
          </p:cNvPr>
          <p:cNvSpPr>
            <a:spLocks/>
          </p:cNvSpPr>
          <p:nvPr/>
        </p:nvSpPr>
        <p:spPr bwMode="auto">
          <a:xfrm>
            <a:off x="5277837" y="3990363"/>
            <a:ext cx="128145" cy="140343"/>
          </a:xfrm>
          <a:custGeom>
            <a:avLst/>
            <a:gdLst>
              <a:gd name="T0" fmla="*/ 21 w 22"/>
              <a:gd name="T1" fmla="*/ 17 h 21"/>
              <a:gd name="T2" fmla="*/ 19 w 22"/>
              <a:gd name="T3" fmla="*/ 13 h 21"/>
              <a:gd name="T4" fmla="*/ 16 w 22"/>
              <a:gd name="T5" fmla="*/ 11 h 21"/>
              <a:gd name="T6" fmla="*/ 16 w 22"/>
              <a:gd name="T7" fmla="*/ 6 h 21"/>
              <a:gd name="T8" fmla="*/ 13 w 22"/>
              <a:gd name="T9" fmla="*/ 8 h 21"/>
              <a:gd name="T10" fmla="*/ 9 w 22"/>
              <a:gd name="T11" fmla="*/ 1 h 21"/>
              <a:gd name="T12" fmla="*/ 5 w 22"/>
              <a:gd name="T13" fmla="*/ 4 h 21"/>
              <a:gd name="T14" fmla="*/ 0 w 22"/>
              <a:gd name="T15" fmla="*/ 9 h 21"/>
              <a:gd name="T16" fmla="*/ 12 w 22"/>
              <a:gd name="T17" fmla="*/ 18 h 21"/>
              <a:gd name="T18" fmla="*/ 19 w 22"/>
              <a:gd name="T19" fmla="*/ 21 h 21"/>
              <a:gd name="T20" fmla="*/ 21 w 22"/>
              <a:gd name="T21" fmla="*/ 17 h 21"/>
              <a:gd name="T22" fmla="*/ 21 w 22"/>
              <a:gd name="T2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1">
                <a:moveTo>
                  <a:pt x="21" y="17"/>
                </a:moveTo>
                <a:cubicBezTo>
                  <a:pt x="22" y="15"/>
                  <a:pt x="20" y="14"/>
                  <a:pt x="19" y="13"/>
                </a:cubicBezTo>
                <a:cubicBezTo>
                  <a:pt x="18" y="13"/>
                  <a:pt x="14" y="12"/>
                  <a:pt x="16" y="11"/>
                </a:cubicBezTo>
                <a:cubicBezTo>
                  <a:pt x="17" y="10"/>
                  <a:pt x="17" y="7"/>
                  <a:pt x="16" y="6"/>
                </a:cubicBezTo>
                <a:cubicBezTo>
                  <a:pt x="15" y="4"/>
                  <a:pt x="14" y="8"/>
                  <a:pt x="13" y="8"/>
                </a:cubicBezTo>
                <a:cubicBezTo>
                  <a:pt x="10" y="8"/>
                  <a:pt x="11" y="0"/>
                  <a:pt x="9" y="1"/>
                </a:cubicBezTo>
                <a:cubicBezTo>
                  <a:pt x="8" y="2"/>
                  <a:pt x="6" y="3"/>
                  <a:pt x="5" y="4"/>
                </a:cubicBezTo>
                <a:cubicBezTo>
                  <a:pt x="4" y="6"/>
                  <a:pt x="2" y="7"/>
                  <a:pt x="0" y="9"/>
                </a:cubicBezTo>
                <a:cubicBezTo>
                  <a:pt x="5" y="12"/>
                  <a:pt x="8" y="15"/>
                  <a:pt x="12" y="18"/>
                </a:cubicBezTo>
                <a:cubicBezTo>
                  <a:pt x="14" y="20"/>
                  <a:pt x="16" y="21"/>
                  <a:pt x="19" y="21"/>
                </a:cubicBezTo>
                <a:cubicBezTo>
                  <a:pt x="22" y="21"/>
                  <a:pt x="20" y="19"/>
                  <a:pt x="21" y="17"/>
                </a:cubicBezTo>
                <a:cubicBezTo>
                  <a:pt x="22" y="15"/>
                  <a:pt x="21" y="19"/>
                  <a:pt x="2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3" name="Freeform 764">
            <a:extLst>
              <a:ext uri="{FF2B5EF4-FFF2-40B4-BE49-F238E27FC236}">
                <a16:creationId xmlns:a16="http://schemas.microsoft.com/office/drawing/2014/main" id="{C70DDEC7-4FED-B7A6-6295-F514FB657E9C}"/>
              </a:ext>
            </a:extLst>
          </p:cNvPr>
          <p:cNvSpPr>
            <a:spLocks/>
          </p:cNvSpPr>
          <p:nvPr/>
        </p:nvSpPr>
        <p:spPr bwMode="auto">
          <a:xfrm>
            <a:off x="5187149" y="3856814"/>
            <a:ext cx="201090" cy="194668"/>
          </a:xfrm>
          <a:custGeom>
            <a:avLst/>
            <a:gdLst>
              <a:gd name="T0" fmla="*/ 10 w 35"/>
              <a:gd name="T1" fmla="*/ 16 h 29"/>
              <a:gd name="T2" fmla="*/ 20 w 35"/>
              <a:gd name="T3" fmla="*/ 17 h 29"/>
              <a:gd name="T4" fmla="*/ 21 w 35"/>
              <a:gd name="T5" fmla="*/ 23 h 29"/>
              <a:gd name="T6" fmla="*/ 25 w 35"/>
              <a:gd name="T7" fmla="*/ 21 h 29"/>
              <a:gd name="T8" fmla="*/ 29 w 35"/>
              <a:gd name="T9" fmla="*/ 27 h 29"/>
              <a:gd name="T10" fmla="*/ 31 w 35"/>
              <a:gd name="T11" fmla="*/ 26 h 29"/>
              <a:gd name="T12" fmla="*/ 33 w 35"/>
              <a:gd name="T13" fmla="*/ 25 h 29"/>
              <a:gd name="T14" fmla="*/ 33 w 35"/>
              <a:gd name="T15" fmla="*/ 23 h 29"/>
              <a:gd name="T16" fmla="*/ 35 w 35"/>
              <a:gd name="T17" fmla="*/ 22 h 29"/>
              <a:gd name="T18" fmla="*/ 34 w 35"/>
              <a:gd name="T19" fmla="*/ 19 h 29"/>
              <a:gd name="T20" fmla="*/ 33 w 35"/>
              <a:gd name="T21" fmla="*/ 16 h 29"/>
              <a:gd name="T22" fmla="*/ 33 w 35"/>
              <a:gd name="T23" fmla="*/ 12 h 29"/>
              <a:gd name="T24" fmla="*/ 32 w 35"/>
              <a:gd name="T25" fmla="*/ 8 h 29"/>
              <a:gd name="T26" fmla="*/ 26 w 35"/>
              <a:gd name="T27" fmla="*/ 2 h 29"/>
              <a:gd name="T28" fmla="*/ 24 w 35"/>
              <a:gd name="T29" fmla="*/ 3 h 29"/>
              <a:gd name="T30" fmla="*/ 22 w 35"/>
              <a:gd name="T31" fmla="*/ 3 h 29"/>
              <a:gd name="T32" fmla="*/ 19 w 35"/>
              <a:gd name="T33" fmla="*/ 3 h 29"/>
              <a:gd name="T34" fmla="*/ 18 w 35"/>
              <a:gd name="T35" fmla="*/ 3 h 29"/>
              <a:gd name="T36" fmla="*/ 15 w 35"/>
              <a:gd name="T37" fmla="*/ 2 h 29"/>
              <a:gd name="T38" fmla="*/ 10 w 35"/>
              <a:gd name="T39" fmla="*/ 1 h 29"/>
              <a:gd name="T40" fmla="*/ 5 w 35"/>
              <a:gd name="T41" fmla="*/ 1 h 29"/>
              <a:gd name="T42" fmla="*/ 5 w 35"/>
              <a:gd name="T43" fmla="*/ 4 h 29"/>
              <a:gd name="T44" fmla="*/ 3 w 35"/>
              <a:gd name="T45" fmla="*/ 6 h 29"/>
              <a:gd name="T46" fmla="*/ 0 w 35"/>
              <a:gd name="T47" fmla="*/ 8 h 29"/>
              <a:gd name="T48" fmla="*/ 3 w 35"/>
              <a:gd name="T49" fmla="*/ 13 h 29"/>
              <a:gd name="T50" fmla="*/ 8 w 35"/>
              <a:gd name="T51" fmla="*/ 19 h 29"/>
              <a:gd name="T52" fmla="*/ 10 w 35"/>
              <a:gd name="T53" fmla="*/ 16 h 29"/>
              <a:gd name="T54" fmla="*/ 10 w 35"/>
              <a:gd name="T55" fmla="*/ 1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" h="29">
                <a:moveTo>
                  <a:pt x="10" y="16"/>
                </a:moveTo>
                <a:cubicBezTo>
                  <a:pt x="14" y="14"/>
                  <a:pt x="18" y="12"/>
                  <a:pt x="20" y="17"/>
                </a:cubicBezTo>
                <a:cubicBezTo>
                  <a:pt x="22" y="19"/>
                  <a:pt x="21" y="20"/>
                  <a:pt x="21" y="23"/>
                </a:cubicBezTo>
                <a:cubicBezTo>
                  <a:pt x="22" y="24"/>
                  <a:pt x="24" y="21"/>
                  <a:pt x="25" y="21"/>
                </a:cubicBezTo>
                <a:cubicBezTo>
                  <a:pt x="27" y="20"/>
                  <a:pt x="27" y="29"/>
                  <a:pt x="29" y="27"/>
                </a:cubicBezTo>
                <a:cubicBezTo>
                  <a:pt x="30" y="27"/>
                  <a:pt x="30" y="26"/>
                  <a:pt x="31" y="26"/>
                </a:cubicBezTo>
                <a:cubicBezTo>
                  <a:pt x="31" y="25"/>
                  <a:pt x="33" y="26"/>
                  <a:pt x="33" y="25"/>
                </a:cubicBezTo>
                <a:cubicBezTo>
                  <a:pt x="34" y="24"/>
                  <a:pt x="33" y="23"/>
                  <a:pt x="33" y="23"/>
                </a:cubicBezTo>
                <a:cubicBezTo>
                  <a:pt x="33" y="21"/>
                  <a:pt x="35" y="22"/>
                  <a:pt x="35" y="22"/>
                </a:cubicBezTo>
                <a:cubicBezTo>
                  <a:pt x="35" y="21"/>
                  <a:pt x="32" y="20"/>
                  <a:pt x="34" y="19"/>
                </a:cubicBezTo>
                <a:cubicBezTo>
                  <a:pt x="35" y="18"/>
                  <a:pt x="35" y="17"/>
                  <a:pt x="33" y="16"/>
                </a:cubicBezTo>
                <a:cubicBezTo>
                  <a:pt x="32" y="15"/>
                  <a:pt x="34" y="13"/>
                  <a:pt x="33" y="12"/>
                </a:cubicBezTo>
                <a:cubicBezTo>
                  <a:pt x="32" y="11"/>
                  <a:pt x="33" y="10"/>
                  <a:pt x="32" y="8"/>
                </a:cubicBezTo>
                <a:cubicBezTo>
                  <a:pt x="31" y="7"/>
                  <a:pt x="29" y="0"/>
                  <a:pt x="26" y="2"/>
                </a:cubicBezTo>
                <a:cubicBezTo>
                  <a:pt x="26" y="2"/>
                  <a:pt x="25" y="3"/>
                  <a:pt x="24" y="3"/>
                </a:cubicBezTo>
                <a:cubicBezTo>
                  <a:pt x="23" y="3"/>
                  <a:pt x="23" y="3"/>
                  <a:pt x="22" y="3"/>
                </a:cubicBezTo>
                <a:cubicBezTo>
                  <a:pt x="21" y="4"/>
                  <a:pt x="20" y="3"/>
                  <a:pt x="19" y="3"/>
                </a:cubicBezTo>
                <a:cubicBezTo>
                  <a:pt x="18" y="3"/>
                  <a:pt x="18" y="4"/>
                  <a:pt x="18" y="3"/>
                </a:cubicBezTo>
                <a:cubicBezTo>
                  <a:pt x="16" y="2"/>
                  <a:pt x="17" y="2"/>
                  <a:pt x="15" y="2"/>
                </a:cubicBezTo>
                <a:cubicBezTo>
                  <a:pt x="12" y="3"/>
                  <a:pt x="12" y="1"/>
                  <a:pt x="10" y="1"/>
                </a:cubicBezTo>
                <a:cubicBezTo>
                  <a:pt x="8" y="0"/>
                  <a:pt x="6" y="0"/>
                  <a:pt x="5" y="1"/>
                </a:cubicBezTo>
                <a:cubicBezTo>
                  <a:pt x="5" y="2"/>
                  <a:pt x="3" y="3"/>
                  <a:pt x="5" y="4"/>
                </a:cubicBezTo>
                <a:cubicBezTo>
                  <a:pt x="6" y="5"/>
                  <a:pt x="5" y="6"/>
                  <a:pt x="3" y="6"/>
                </a:cubicBezTo>
                <a:cubicBezTo>
                  <a:pt x="1" y="6"/>
                  <a:pt x="0" y="6"/>
                  <a:pt x="0" y="8"/>
                </a:cubicBezTo>
                <a:cubicBezTo>
                  <a:pt x="1" y="10"/>
                  <a:pt x="2" y="11"/>
                  <a:pt x="3" y="13"/>
                </a:cubicBezTo>
                <a:cubicBezTo>
                  <a:pt x="5" y="15"/>
                  <a:pt x="6" y="16"/>
                  <a:pt x="8" y="19"/>
                </a:cubicBezTo>
                <a:cubicBezTo>
                  <a:pt x="9" y="18"/>
                  <a:pt x="9" y="17"/>
                  <a:pt x="10" y="16"/>
                </a:cubicBezTo>
                <a:cubicBezTo>
                  <a:pt x="11" y="16"/>
                  <a:pt x="10" y="17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4" name="Freeform 765">
            <a:extLst>
              <a:ext uri="{FF2B5EF4-FFF2-40B4-BE49-F238E27FC236}">
                <a16:creationId xmlns:a16="http://schemas.microsoft.com/office/drawing/2014/main" id="{5CAC743F-81B1-990F-CD27-3CF75097B4EB}"/>
              </a:ext>
            </a:extLst>
          </p:cNvPr>
          <p:cNvSpPr>
            <a:spLocks/>
          </p:cNvSpPr>
          <p:nvPr/>
        </p:nvSpPr>
        <p:spPr bwMode="auto">
          <a:xfrm>
            <a:off x="5133921" y="3863605"/>
            <a:ext cx="92659" cy="47535"/>
          </a:xfrm>
          <a:custGeom>
            <a:avLst/>
            <a:gdLst>
              <a:gd name="T0" fmla="*/ 10 w 16"/>
              <a:gd name="T1" fmla="*/ 5 h 7"/>
              <a:gd name="T2" fmla="*/ 14 w 16"/>
              <a:gd name="T3" fmla="*/ 3 h 7"/>
              <a:gd name="T4" fmla="*/ 14 w 16"/>
              <a:gd name="T5" fmla="*/ 0 h 7"/>
              <a:gd name="T6" fmla="*/ 7 w 16"/>
              <a:gd name="T7" fmla="*/ 0 h 7"/>
              <a:gd name="T8" fmla="*/ 4 w 16"/>
              <a:gd name="T9" fmla="*/ 0 h 7"/>
              <a:gd name="T10" fmla="*/ 0 w 16"/>
              <a:gd name="T11" fmla="*/ 1 h 7"/>
              <a:gd name="T12" fmla="*/ 3 w 16"/>
              <a:gd name="T13" fmla="*/ 3 h 7"/>
              <a:gd name="T14" fmla="*/ 7 w 16"/>
              <a:gd name="T15" fmla="*/ 3 h 7"/>
              <a:gd name="T16" fmla="*/ 9 w 16"/>
              <a:gd name="T17" fmla="*/ 7 h 7"/>
              <a:gd name="T18" fmla="*/ 10 w 16"/>
              <a:gd name="T1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7">
                <a:moveTo>
                  <a:pt x="10" y="5"/>
                </a:moveTo>
                <a:cubicBezTo>
                  <a:pt x="11" y="5"/>
                  <a:pt x="16" y="5"/>
                  <a:pt x="14" y="3"/>
                </a:cubicBezTo>
                <a:cubicBezTo>
                  <a:pt x="12" y="2"/>
                  <a:pt x="14" y="1"/>
                  <a:pt x="14" y="0"/>
                </a:cubicBezTo>
                <a:cubicBezTo>
                  <a:pt x="12" y="0"/>
                  <a:pt x="9" y="0"/>
                  <a:pt x="7" y="0"/>
                </a:cubicBezTo>
                <a:cubicBezTo>
                  <a:pt x="5" y="0"/>
                  <a:pt x="5" y="1"/>
                  <a:pt x="4" y="0"/>
                </a:cubicBezTo>
                <a:cubicBezTo>
                  <a:pt x="2" y="0"/>
                  <a:pt x="2" y="0"/>
                  <a:pt x="0" y="1"/>
                </a:cubicBezTo>
                <a:cubicBezTo>
                  <a:pt x="1" y="2"/>
                  <a:pt x="1" y="3"/>
                  <a:pt x="3" y="3"/>
                </a:cubicBezTo>
                <a:cubicBezTo>
                  <a:pt x="4" y="3"/>
                  <a:pt x="7" y="3"/>
                  <a:pt x="7" y="3"/>
                </a:cubicBezTo>
                <a:cubicBezTo>
                  <a:pt x="5" y="5"/>
                  <a:pt x="7" y="6"/>
                  <a:pt x="9" y="7"/>
                </a:cubicBezTo>
                <a:cubicBezTo>
                  <a:pt x="9" y="7"/>
                  <a:pt x="9" y="5"/>
                  <a:pt x="1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5" name="Freeform 766">
            <a:extLst>
              <a:ext uri="{FF2B5EF4-FFF2-40B4-BE49-F238E27FC236}">
                <a16:creationId xmlns:a16="http://schemas.microsoft.com/office/drawing/2014/main" id="{A3BFFE64-2201-BC4B-DA1D-E8DA878EB2F7}"/>
              </a:ext>
            </a:extLst>
          </p:cNvPr>
          <p:cNvSpPr>
            <a:spLocks/>
          </p:cNvSpPr>
          <p:nvPr/>
        </p:nvSpPr>
        <p:spPr bwMode="auto">
          <a:xfrm>
            <a:off x="5128006" y="3818332"/>
            <a:ext cx="86744" cy="27163"/>
          </a:xfrm>
          <a:custGeom>
            <a:avLst/>
            <a:gdLst>
              <a:gd name="T0" fmla="*/ 4 w 15"/>
              <a:gd name="T1" fmla="*/ 4 h 4"/>
              <a:gd name="T2" fmla="*/ 9 w 15"/>
              <a:gd name="T3" fmla="*/ 3 h 4"/>
              <a:gd name="T4" fmla="*/ 15 w 15"/>
              <a:gd name="T5" fmla="*/ 2 h 4"/>
              <a:gd name="T6" fmla="*/ 8 w 15"/>
              <a:gd name="T7" fmla="*/ 1 h 4"/>
              <a:gd name="T8" fmla="*/ 0 w 15"/>
              <a:gd name="T9" fmla="*/ 4 h 4"/>
              <a:gd name="T10" fmla="*/ 4 w 15"/>
              <a:gd name="T11" fmla="*/ 4 h 4"/>
              <a:gd name="T12" fmla="*/ 4 w 15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">
                <a:moveTo>
                  <a:pt x="4" y="4"/>
                </a:moveTo>
                <a:cubicBezTo>
                  <a:pt x="6" y="3"/>
                  <a:pt x="7" y="2"/>
                  <a:pt x="9" y="3"/>
                </a:cubicBezTo>
                <a:cubicBezTo>
                  <a:pt x="10" y="3"/>
                  <a:pt x="14" y="4"/>
                  <a:pt x="15" y="2"/>
                </a:cubicBezTo>
                <a:cubicBezTo>
                  <a:pt x="15" y="3"/>
                  <a:pt x="9" y="0"/>
                  <a:pt x="8" y="1"/>
                </a:cubicBezTo>
                <a:cubicBezTo>
                  <a:pt x="5" y="2"/>
                  <a:pt x="1" y="0"/>
                  <a:pt x="0" y="4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4" y="4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6" name="Freeform 767">
            <a:extLst>
              <a:ext uri="{FF2B5EF4-FFF2-40B4-BE49-F238E27FC236}">
                <a16:creationId xmlns:a16="http://schemas.microsoft.com/office/drawing/2014/main" id="{7A09E8BD-312D-2F06-3F1A-B9F101CA4885}"/>
              </a:ext>
            </a:extLst>
          </p:cNvPr>
          <p:cNvSpPr>
            <a:spLocks/>
          </p:cNvSpPr>
          <p:nvPr/>
        </p:nvSpPr>
        <p:spPr bwMode="auto">
          <a:xfrm>
            <a:off x="5116177" y="3352038"/>
            <a:ext cx="346976" cy="452712"/>
          </a:xfrm>
          <a:custGeom>
            <a:avLst/>
            <a:gdLst>
              <a:gd name="T0" fmla="*/ 5 w 60"/>
              <a:gd name="T1" fmla="*/ 57 h 68"/>
              <a:gd name="T2" fmla="*/ 15 w 60"/>
              <a:gd name="T3" fmla="*/ 57 h 68"/>
              <a:gd name="T4" fmla="*/ 18 w 60"/>
              <a:gd name="T5" fmla="*/ 59 h 68"/>
              <a:gd name="T6" fmla="*/ 21 w 60"/>
              <a:gd name="T7" fmla="*/ 63 h 68"/>
              <a:gd name="T8" fmla="*/ 27 w 60"/>
              <a:gd name="T9" fmla="*/ 64 h 68"/>
              <a:gd name="T10" fmla="*/ 32 w 60"/>
              <a:gd name="T11" fmla="*/ 64 h 68"/>
              <a:gd name="T12" fmla="*/ 35 w 60"/>
              <a:gd name="T13" fmla="*/ 62 h 68"/>
              <a:gd name="T14" fmla="*/ 39 w 60"/>
              <a:gd name="T15" fmla="*/ 62 h 68"/>
              <a:gd name="T16" fmla="*/ 44 w 60"/>
              <a:gd name="T17" fmla="*/ 61 h 68"/>
              <a:gd name="T18" fmla="*/ 53 w 60"/>
              <a:gd name="T19" fmla="*/ 61 h 68"/>
              <a:gd name="T20" fmla="*/ 58 w 60"/>
              <a:gd name="T21" fmla="*/ 61 h 68"/>
              <a:gd name="T22" fmla="*/ 58 w 60"/>
              <a:gd name="T23" fmla="*/ 54 h 68"/>
              <a:gd name="T24" fmla="*/ 56 w 60"/>
              <a:gd name="T25" fmla="*/ 38 h 68"/>
              <a:gd name="T26" fmla="*/ 52 w 60"/>
              <a:gd name="T27" fmla="*/ 12 h 68"/>
              <a:gd name="T28" fmla="*/ 60 w 60"/>
              <a:gd name="T29" fmla="*/ 12 h 68"/>
              <a:gd name="T30" fmla="*/ 43 w 60"/>
              <a:gd name="T31" fmla="*/ 0 h 68"/>
              <a:gd name="T32" fmla="*/ 42 w 60"/>
              <a:gd name="T33" fmla="*/ 7 h 68"/>
              <a:gd name="T34" fmla="*/ 37 w 60"/>
              <a:gd name="T35" fmla="*/ 7 h 68"/>
              <a:gd name="T36" fmla="*/ 29 w 60"/>
              <a:gd name="T37" fmla="*/ 7 h 68"/>
              <a:gd name="T38" fmla="*/ 26 w 60"/>
              <a:gd name="T39" fmla="*/ 7 h 68"/>
              <a:gd name="T40" fmla="*/ 26 w 60"/>
              <a:gd name="T41" fmla="*/ 12 h 68"/>
              <a:gd name="T42" fmla="*/ 26 w 60"/>
              <a:gd name="T43" fmla="*/ 19 h 68"/>
              <a:gd name="T44" fmla="*/ 20 w 60"/>
              <a:gd name="T45" fmla="*/ 25 h 68"/>
              <a:gd name="T46" fmla="*/ 20 w 60"/>
              <a:gd name="T47" fmla="*/ 32 h 68"/>
              <a:gd name="T48" fmla="*/ 16 w 60"/>
              <a:gd name="T49" fmla="*/ 32 h 68"/>
              <a:gd name="T50" fmla="*/ 3 w 60"/>
              <a:gd name="T51" fmla="*/ 32 h 68"/>
              <a:gd name="T52" fmla="*/ 1 w 60"/>
              <a:gd name="T53" fmla="*/ 33 h 68"/>
              <a:gd name="T54" fmla="*/ 4 w 60"/>
              <a:gd name="T55" fmla="*/ 36 h 68"/>
              <a:gd name="T56" fmla="*/ 3 w 60"/>
              <a:gd name="T57" fmla="*/ 41 h 68"/>
              <a:gd name="T58" fmla="*/ 6 w 60"/>
              <a:gd name="T59" fmla="*/ 48 h 68"/>
              <a:gd name="T60" fmla="*/ 3 w 60"/>
              <a:gd name="T61" fmla="*/ 58 h 68"/>
              <a:gd name="T62" fmla="*/ 5 w 60"/>
              <a:gd name="T63" fmla="*/ 5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" h="68">
                <a:moveTo>
                  <a:pt x="5" y="57"/>
                </a:moveTo>
                <a:cubicBezTo>
                  <a:pt x="7" y="57"/>
                  <a:pt x="13" y="55"/>
                  <a:pt x="15" y="57"/>
                </a:cubicBezTo>
                <a:cubicBezTo>
                  <a:pt x="16" y="58"/>
                  <a:pt x="17" y="58"/>
                  <a:pt x="18" y="59"/>
                </a:cubicBezTo>
                <a:cubicBezTo>
                  <a:pt x="19" y="61"/>
                  <a:pt x="20" y="62"/>
                  <a:pt x="21" y="63"/>
                </a:cubicBezTo>
                <a:cubicBezTo>
                  <a:pt x="22" y="64"/>
                  <a:pt x="26" y="68"/>
                  <a:pt x="27" y="64"/>
                </a:cubicBezTo>
                <a:cubicBezTo>
                  <a:pt x="28" y="58"/>
                  <a:pt x="30" y="65"/>
                  <a:pt x="32" y="64"/>
                </a:cubicBezTo>
                <a:cubicBezTo>
                  <a:pt x="33" y="62"/>
                  <a:pt x="33" y="62"/>
                  <a:pt x="35" y="62"/>
                </a:cubicBezTo>
                <a:cubicBezTo>
                  <a:pt x="37" y="62"/>
                  <a:pt x="38" y="62"/>
                  <a:pt x="39" y="62"/>
                </a:cubicBezTo>
                <a:cubicBezTo>
                  <a:pt x="41" y="61"/>
                  <a:pt x="43" y="61"/>
                  <a:pt x="44" y="61"/>
                </a:cubicBezTo>
                <a:cubicBezTo>
                  <a:pt x="47" y="61"/>
                  <a:pt x="50" y="61"/>
                  <a:pt x="53" y="61"/>
                </a:cubicBezTo>
                <a:cubicBezTo>
                  <a:pt x="54" y="61"/>
                  <a:pt x="57" y="62"/>
                  <a:pt x="58" y="61"/>
                </a:cubicBezTo>
                <a:cubicBezTo>
                  <a:pt x="59" y="61"/>
                  <a:pt x="58" y="55"/>
                  <a:pt x="58" y="54"/>
                </a:cubicBezTo>
                <a:cubicBezTo>
                  <a:pt x="57" y="48"/>
                  <a:pt x="56" y="43"/>
                  <a:pt x="56" y="38"/>
                </a:cubicBezTo>
                <a:cubicBezTo>
                  <a:pt x="55" y="29"/>
                  <a:pt x="53" y="21"/>
                  <a:pt x="52" y="12"/>
                </a:cubicBezTo>
                <a:cubicBezTo>
                  <a:pt x="55" y="12"/>
                  <a:pt x="58" y="12"/>
                  <a:pt x="60" y="12"/>
                </a:cubicBezTo>
                <a:cubicBezTo>
                  <a:pt x="54" y="8"/>
                  <a:pt x="48" y="4"/>
                  <a:pt x="43" y="0"/>
                </a:cubicBezTo>
                <a:cubicBezTo>
                  <a:pt x="43" y="1"/>
                  <a:pt x="43" y="7"/>
                  <a:pt x="42" y="7"/>
                </a:cubicBezTo>
                <a:cubicBezTo>
                  <a:pt x="41" y="7"/>
                  <a:pt x="39" y="7"/>
                  <a:pt x="37" y="7"/>
                </a:cubicBezTo>
                <a:cubicBezTo>
                  <a:pt x="35" y="7"/>
                  <a:pt x="32" y="7"/>
                  <a:pt x="29" y="7"/>
                </a:cubicBezTo>
                <a:cubicBezTo>
                  <a:pt x="29" y="7"/>
                  <a:pt x="26" y="7"/>
                  <a:pt x="26" y="7"/>
                </a:cubicBezTo>
                <a:cubicBezTo>
                  <a:pt x="25" y="8"/>
                  <a:pt x="26" y="11"/>
                  <a:pt x="26" y="12"/>
                </a:cubicBezTo>
                <a:cubicBezTo>
                  <a:pt x="26" y="14"/>
                  <a:pt x="26" y="17"/>
                  <a:pt x="26" y="19"/>
                </a:cubicBezTo>
                <a:cubicBezTo>
                  <a:pt x="26" y="22"/>
                  <a:pt x="20" y="21"/>
                  <a:pt x="20" y="25"/>
                </a:cubicBezTo>
                <a:cubicBezTo>
                  <a:pt x="20" y="26"/>
                  <a:pt x="21" y="31"/>
                  <a:pt x="20" y="32"/>
                </a:cubicBezTo>
                <a:cubicBezTo>
                  <a:pt x="20" y="32"/>
                  <a:pt x="17" y="32"/>
                  <a:pt x="16" y="32"/>
                </a:cubicBezTo>
                <a:cubicBezTo>
                  <a:pt x="12" y="32"/>
                  <a:pt x="7" y="32"/>
                  <a:pt x="3" y="32"/>
                </a:cubicBezTo>
                <a:cubicBezTo>
                  <a:pt x="2" y="32"/>
                  <a:pt x="0" y="31"/>
                  <a:pt x="1" y="33"/>
                </a:cubicBezTo>
                <a:cubicBezTo>
                  <a:pt x="2" y="34"/>
                  <a:pt x="3" y="35"/>
                  <a:pt x="4" y="36"/>
                </a:cubicBezTo>
                <a:cubicBezTo>
                  <a:pt x="5" y="38"/>
                  <a:pt x="4" y="40"/>
                  <a:pt x="3" y="41"/>
                </a:cubicBezTo>
                <a:cubicBezTo>
                  <a:pt x="3" y="44"/>
                  <a:pt x="6" y="45"/>
                  <a:pt x="6" y="48"/>
                </a:cubicBezTo>
                <a:cubicBezTo>
                  <a:pt x="7" y="51"/>
                  <a:pt x="4" y="55"/>
                  <a:pt x="3" y="58"/>
                </a:cubicBezTo>
                <a:cubicBezTo>
                  <a:pt x="4" y="58"/>
                  <a:pt x="4" y="57"/>
                  <a:pt x="5" y="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7" name="Freeform 768">
            <a:extLst>
              <a:ext uri="{FF2B5EF4-FFF2-40B4-BE49-F238E27FC236}">
                <a16:creationId xmlns:a16="http://schemas.microsoft.com/office/drawing/2014/main" id="{DF22F982-D8FE-8CBE-7990-91FF1A7429CE}"/>
              </a:ext>
            </a:extLst>
          </p:cNvPr>
          <p:cNvSpPr>
            <a:spLocks/>
          </p:cNvSpPr>
          <p:nvPr/>
        </p:nvSpPr>
        <p:spPr bwMode="auto">
          <a:xfrm>
            <a:off x="5116177" y="3725526"/>
            <a:ext cx="167574" cy="151662"/>
          </a:xfrm>
          <a:custGeom>
            <a:avLst/>
            <a:gdLst>
              <a:gd name="T0" fmla="*/ 8 w 29"/>
              <a:gd name="T1" fmla="*/ 22 h 23"/>
              <a:gd name="T2" fmla="*/ 10 w 29"/>
              <a:gd name="T3" fmla="*/ 21 h 23"/>
              <a:gd name="T4" fmla="*/ 15 w 29"/>
              <a:gd name="T5" fmla="*/ 21 h 23"/>
              <a:gd name="T6" fmla="*/ 23 w 29"/>
              <a:gd name="T7" fmla="*/ 21 h 23"/>
              <a:gd name="T8" fmla="*/ 27 w 29"/>
              <a:gd name="T9" fmla="*/ 22 h 23"/>
              <a:gd name="T10" fmla="*/ 29 w 29"/>
              <a:gd name="T11" fmla="*/ 19 h 23"/>
              <a:gd name="T12" fmla="*/ 25 w 29"/>
              <a:gd name="T13" fmla="*/ 14 h 23"/>
              <a:gd name="T14" fmla="*/ 25 w 29"/>
              <a:gd name="T15" fmla="*/ 10 h 23"/>
              <a:gd name="T16" fmla="*/ 19 w 29"/>
              <a:gd name="T17" fmla="*/ 4 h 23"/>
              <a:gd name="T18" fmla="*/ 9 w 29"/>
              <a:gd name="T19" fmla="*/ 1 h 23"/>
              <a:gd name="T20" fmla="*/ 5 w 29"/>
              <a:gd name="T21" fmla="*/ 1 h 23"/>
              <a:gd name="T22" fmla="*/ 2 w 29"/>
              <a:gd name="T23" fmla="*/ 6 h 23"/>
              <a:gd name="T24" fmla="*/ 1 w 29"/>
              <a:gd name="T25" fmla="*/ 10 h 23"/>
              <a:gd name="T26" fmla="*/ 2 w 29"/>
              <a:gd name="T27" fmla="*/ 12 h 23"/>
              <a:gd name="T28" fmla="*/ 2 w 29"/>
              <a:gd name="T29" fmla="*/ 14 h 23"/>
              <a:gd name="T30" fmla="*/ 4 w 29"/>
              <a:gd name="T31" fmla="*/ 15 h 23"/>
              <a:gd name="T32" fmla="*/ 9 w 29"/>
              <a:gd name="T33" fmla="*/ 15 h 23"/>
              <a:gd name="T34" fmla="*/ 10 w 29"/>
              <a:gd name="T35" fmla="*/ 14 h 23"/>
              <a:gd name="T36" fmla="*/ 17 w 29"/>
              <a:gd name="T37" fmla="*/ 16 h 23"/>
              <a:gd name="T38" fmla="*/ 11 w 29"/>
              <a:gd name="T39" fmla="*/ 17 h 23"/>
              <a:gd name="T40" fmla="*/ 6 w 29"/>
              <a:gd name="T41" fmla="*/ 18 h 23"/>
              <a:gd name="T42" fmla="*/ 3 w 29"/>
              <a:gd name="T43" fmla="*/ 21 h 23"/>
              <a:gd name="T44" fmla="*/ 5 w 29"/>
              <a:gd name="T45" fmla="*/ 21 h 23"/>
              <a:gd name="T46" fmla="*/ 8 w 29"/>
              <a:gd name="T47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" h="23">
                <a:moveTo>
                  <a:pt x="8" y="22"/>
                </a:moveTo>
                <a:cubicBezTo>
                  <a:pt x="9" y="22"/>
                  <a:pt x="9" y="21"/>
                  <a:pt x="10" y="21"/>
                </a:cubicBezTo>
                <a:cubicBezTo>
                  <a:pt x="12" y="21"/>
                  <a:pt x="13" y="21"/>
                  <a:pt x="15" y="21"/>
                </a:cubicBezTo>
                <a:cubicBezTo>
                  <a:pt x="17" y="21"/>
                  <a:pt x="20" y="20"/>
                  <a:pt x="23" y="21"/>
                </a:cubicBezTo>
                <a:cubicBezTo>
                  <a:pt x="24" y="22"/>
                  <a:pt x="25" y="23"/>
                  <a:pt x="27" y="22"/>
                </a:cubicBezTo>
                <a:cubicBezTo>
                  <a:pt x="29" y="22"/>
                  <a:pt x="29" y="21"/>
                  <a:pt x="29" y="19"/>
                </a:cubicBezTo>
                <a:cubicBezTo>
                  <a:pt x="29" y="17"/>
                  <a:pt x="25" y="16"/>
                  <a:pt x="25" y="14"/>
                </a:cubicBezTo>
                <a:cubicBezTo>
                  <a:pt x="25" y="14"/>
                  <a:pt x="25" y="10"/>
                  <a:pt x="25" y="10"/>
                </a:cubicBezTo>
                <a:cubicBezTo>
                  <a:pt x="24" y="10"/>
                  <a:pt x="20" y="5"/>
                  <a:pt x="19" y="4"/>
                </a:cubicBezTo>
                <a:cubicBezTo>
                  <a:pt x="16" y="1"/>
                  <a:pt x="13" y="0"/>
                  <a:pt x="9" y="1"/>
                </a:cubicBezTo>
                <a:cubicBezTo>
                  <a:pt x="8" y="1"/>
                  <a:pt x="5" y="0"/>
                  <a:pt x="5" y="1"/>
                </a:cubicBezTo>
                <a:cubicBezTo>
                  <a:pt x="4" y="2"/>
                  <a:pt x="2" y="4"/>
                  <a:pt x="2" y="6"/>
                </a:cubicBezTo>
                <a:cubicBezTo>
                  <a:pt x="3" y="8"/>
                  <a:pt x="3" y="9"/>
                  <a:pt x="1" y="10"/>
                </a:cubicBezTo>
                <a:cubicBezTo>
                  <a:pt x="0" y="10"/>
                  <a:pt x="3" y="12"/>
                  <a:pt x="2" y="12"/>
                </a:cubicBezTo>
                <a:cubicBezTo>
                  <a:pt x="4" y="13"/>
                  <a:pt x="2" y="13"/>
                  <a:pt x="2" y="14"/>
                </a:cubicBezTo>
                <a:cubicBezTo>
                  <a:pt x="2" y="14"/>
                  <a:pt x="3" y="15"/>
                  <a:pt x="4" y="15"/>
                </a:cubicBezTo>
                <a:cubicBezTo>
                  <a:pt x="4" y="16"/>
                  <a:pt x="8" y="15"/>
                  <a:pt x="9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7" y="17"/>
                  <a:pt x="17" y="16"/>
                </a:cubicBezTo>
                <a:cubicBezTo>
                  <a:pt x="16" y="18"/>
                  <a:pt x="12" y="17"/>
                  <a:pt x="11" y="17"/>
                </a:cubicBezTo>
                <a:cubicBezTo>
                  <a:pt x="9" y="16"/>
                  <a:pt x="8" y="18"/>
                  <a:pt x="6" y="18"/>
                </a:cubicBezTo>
                <a:cubicBezTo>
                  <a:pt x="3" y="18"/>
                  <a:pt x="1" y="18"/>
                  <a:pt x="3" y="21"/>
                </a:cubicBezTo>
                <a:cubicBezTo>
                  <a:pt x="3" y="22"/>
                  <a:pt x="4" y="21"/>
                  <a:pt x="5" y="21"/>
                </a:cubicBezTo>
                <a:cubicBezTo>
                  <a:pt x="6" y="21"/>
                  <a:pt x="7" y="22"/>
                  <a:pt x="8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8" name="Freeform 769">
            <a:extLst>
              <a:ext uri="{FF2B5EF4-FFF2-40B4-BE49-F238E27FC236}">
                <a16:creationId xmlns:a16="http://schemas.microsoft.com/office/drawing/2014/main" id="{99FCB416-1DFF-E459-0110-5CB68F583753}"/>
              </a:ext>
            </a:extLst>
          </p:cNvPr>
          <p:cNvSpPr>
            <a:spLocks/>
          </p:cNvSpPr>
          <p:nvPr/>
        </p:nvSpPr>
        <p:spPr bwMode="auto">
          <a:xfrm>
            <a:off x="5262066" y="3426735"/>
            <a:ext cx="484979" cy="518359"/>
          </a:xfrm>
          <a:custGeom>
            <a:avLst/>
            <a:gdLst>
              <a:gd name="T0" fmla="*/ 27 w 84"/>
              <a:gd name="T1" fmla="*/ 1 h 78"/>
              <a:gd name="T2" fmla="*/ 33 w 84"/>
              <a:gd name="T3" fmla="*/ 45 h 78"/>
              <a:gd name="T4" fmla="*/ 32 w 84"/>
              <a:gd name="T5" fmla="*/ 50 h 78"/>
              <a:gd name="T6" fmla="*/ 19 w 84"/>
              <a:gd name="T7" fmla="*/ 50 h 78"/>
              <a:gd name="T8" fmla="*/ 15 w 84"/>
              <a:gd name="T9" fmla="*/ 50 h 78"/>
              <a:gd name="T10" fmla="*/ 12 w 84"/>
              <a:gd name="T11" fmla="*/ 51 h 78"/>
              <a:gd name="T12" fmla="*/ 8 w 84"/>
              <a:gd name="T13" fmla="*/ 51 h 78"/>
              <a:gd name="T14" fmla="*/ 6 w 84"/>
              <a:gd name="T15" fmla="*/ 52 h 78"/>
              <a:gd name="T16" fmla="*/ 3 w 84"/>
              <a:gd name="T17" fmla="*/ 50 h 78"/>
              <a:gd name="T18" fmla="*/ 0 w 84"/>
              <a:gd name="T19" fmla="*/ 55 h 78"/>
              <a:gd name="T20" fmla="*/ 0 w 84"/>
              <a:gd name="T21" fmla="*/ 59 h 78"/>
              <a:gd name="T22" fmla="*/ 3 w 84"/>
              <a:gd name="T23" fmla="*/ 63 h 78"/>
              <a:gd name="T24" fmla="*/ 4 w 84"/>
              <a:gd name="T25" fmla="*/ 67 h 78"/>
              <a:gd name="T26" fmla="*/ 7 w 84"/>
              <a:gd name="T27" fmla="*/ 68 h 78"/>
              <a:gd name="T28" fmla="*/ 11 w 84"/>
              <a:gd name="T29" fmla="*/ 68 h 78"/>
              <a:gd name="T30" fmla="*/ 15 w 84"/>
              <a:gd name="T31" fmla="*/ 66 h 78"/>
              <a:gd name="T32" fmla="*/ 20 w 84"/>
              <a:gd name="T33" fmla="*/ 75 h 78"/>
              <a:gd name="T34" fmla="*/ 20 w 84"/>
              <a:gd name="T35" fmla="*/ 77 h 78"/>
              <a:gd name="T36" fmla="*/ 23 w 84"/>
              <a:gd name="T37" fmla="*/ 77 h 78"/>
              <a:gd name="T38" fmla="*/ 27 w 84"/>
              <a:gd name="T39" fmla="*/ 77 h 78"/>
              <a:gd name="T40" fmla="*/ 30 w 84"/>
              <a:gd name="T41" fmla="*/ 77 h 78"/>
              <a:gd name="T42" fmla="*/ 35 w 84"/>
              <a:gd name="T43" fmla="*/ 71 h 78"/>
              <a:gd name="T44" fmla="*/ 35 w 84"/>
              <a:gd name="T45" fmla="*/ 69 h 78"/>
              <a:gd name="T46" fmla="*/ 39 w 84"/>
              <a:gd name="T47" fmla="*/ 67 h 78"/>
              <a:gd name="T48" fmla="*/ 40 w 84"/>
              <a:gd name="T49" fmla="*/ 63 h 78"/>
              <a:gd name="T50" fmla="*/ 42 w 84"/>
              <a:gd name="T51" fmla="*/ 62 h 78"/>
              <a:gd name="T52" fmla="*/ 49 w 84"/>
              <a:gd name="T53" fmla="*/ 57 h 78"/>
              <a:gd name="T54" fmla="*/ 51 w 84"/>
              <a:gd name="T55" fmla="*/ 57 h 78"/>
              <a:gd name="T56" fmla="*/ 52 w 84"/>
              <a:gd name="T57" fmla="*/ 56 h 78"/>
              <a:gd name="T58" fmla="*/ 55 w 84"/>
              <a:gd name="T59" fmla="*/ 54 h 78"/>
              <a:gd name="T60" fmla="*/ 65 w 84"/>
              <a:gd name="T61" fmla="*/ 53 h 78"/>
              <a:gd name="T62" fmla="*/ 70 w 84"/>
              <a:gd name="T63" fmla="*/ 52 h 78"/>
              <a:gd name="T64" fmla="*/ 78 w 84"/>
              <a:gd name="T65" fmla="*/ 51 h 78"/>
              <a:gd name="T66" fmla="*/ 82 w 84"/>
              <a:gd name="T67" fmla="*/ 31 h 78"/>
              <a:gd name="T68" fmla="*/ 77 w 84"/>
              <a:gd name="T69" fmla="*/ 32 h 78"/>
              <a:gd name="T70" fmla="*/ 77 w 84"/>
              <a:gd name="T71" fmla="*/ 28 h 78"/>
              <a:gd name="T72" fmla="*/ 70 w 84"/>
              <a:gd name="T73" fmla="*/ 26 h 78"/>
              <a:gd name="T74" fmla="*/ 66 w 84"/>
              <a:gd name="T75" fmla="*/ 22 h 78"/>
              <a:gd name="T76" fmla="*/ 63 w 84"/>
              <a:gd name="T77" fmla="*/ 20 h 78"/>
              <a:gd name="T78" fmla="*/ 56 w 84"/>
              <a:gd name="T79" fmla="*/ 14 h 78"/>
              <a:gd name="T80" fmla="*/ 39 w 84"/>
              <a:gd name="T81" fmla="*/ 3 h 78"/>
              <a:gd name="T82" fmla="*/ 35 w 84"/>
              <a:gd name="T83" fmla="*/ 1 h 78"/>
              <a:gd name="T84" fmla="*/ 27 w 84"/>
              <a:gd name="T85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78">
                <a:moveTo>
                  <a:pt x="27" y="1"/>
                </a:moveTo>
                <a:cubicBezTo>
                  <a:pt x="29" y="16"/>
                  <a:pt x="31" y="31"/>
                  <a:pt x="33" y="45"/>
                </a:cubicBezTo>
                <a:cubicBezTo>
                  <a:pt x="33" y="47"/>
                  <a:pt x="35" y="50"/>
                  <a:pt x="32" y="50"/>
                </a:cubicBezTo>
                <a:cubicBezTo>
                  <a:pt x="28" y="50"/>
                  <a:pt x="23" y="50"/>
                  <a:pt x="19" y="50"/>
                </a:cubicBezTo>
                <a:cubicBezTo>
                  <a:pt x="17" y="50"/>
                  <a:pt x="16" y="50"/>
                  <a:pt x="15" y="50"/>
                </a:cubicBezTo>
                <a:cubicBezTo>
                  <a:pt x="14" y="50"/>
                  <a:pt x="13" y="51"/>
                  <a:pt x="12" y="51"/>
                </a:cubicBezTo>
                <a:cubicBezTo>
                  <a:pt x="11" y="52"/>
                  <a:pt x="10" y="51"/>
                  <a:pt x="8" y="51"/>
                </a:cubicBezTo>
                <a:cubicBezTo>
                  <a:pt x="7" y="51"/>
                  <a:pt x="7" y="53"/>
                  <a:pt x="6" y="52"/>
                </a:cubicBezTo>
                <a:cubicBezTo>
                  <a:pt x="5" y="52"/>
                  <a:pt x="4" y="50"/>
                  <a:pt x="3" y="50"/>
                </a:cubicBezTo>
                <a:cubicBezTo>
                  <a:pt x="2" y="50"/>
                  <a:pt x="2" y="56"/>
                  <a:pt x="0" y="55"/>
                </a:cubicBezTo>
                <a:cubicBezTo>
                  <a:pt x="0" y="56"/>
                  <a:pt x="0" y="58"/>
                  <a:pt x="0" y="59"/>
                </a:cubicBezTo>
                <a:cubicBezTo>
                  <a:pt x="0" y="61"/>
                  <a:pt x="2" y="61"/>
                  <a:pt x="3" y="63"/>
                </a:cubicBezTo>
                <a:cubicBezTo>
                  <a:pt x="4" y="64"/>
                  <a:pt x="3" y="66"/>
                  <a:pt x="4" y="67"/>
                </a:cubicBezTo>
                <a:cubicBezTo>
                  <a:pt x="5" y="69"/>
                  <a:pt x="6" y="67"/>
                  <a:pt x="7" y="68"/>
                </a:cubicBezTo>
                <a:cubicBezTo>
                  <a:pt x="7" y="69"/>
                  <a:pt x="10" y="68"/>
                  <a:pt x="11" y="68"/>
                </a:cubicBezTo>
                <a:cubicBezTo>
                  <a:pt x="12" y="68"/>
                  <a:pt x="14" y="66"/>
                  <a:pt x="15" y="66"/>
                </a:cubicBezTo>
                <a:cubicBezTo>
                  <a:pt x="17" y="68"/>
                  <a:pt x="18" y="73"/>
                  <a:pt x="20" y="75"/>
                </a:cubicBezTo>
                <a:cubicBezTo>
                  <a:pt x="20" y="75"/>
                  <a:pt x="19" y="77"/>
                  <a:pt x="20" y="77"/>
                </a:cubicBezTo>
                <a:cubicBezTo>
                  <a:pt x="21" y="78"/>
                  <a:pt x="22" y="76"/>
                  <a:pt x="23" y="77"/>
                </a:cubicBezTo>
                <a:cubicBezTo>
                  <a:pt x="24" y="78"/>
                  <a:pt x="26" y="78"/>
                  <a:pt x="27" y="77"/>
                </a:cubicBezTo>
                <a:cubicBezTo>
                  <a:pt x="29" y="75"/>
                  <a:pt x="29" y="77"/>
                  <a:pt x="30" y="77"/>
                </a:cubicBezTo>
                <a:cubicBezTo>
                  <a:pt x="33" y="77"/>
                  <a:pt x="35" y="73"/>
                  <a:pt x="35" y="71"/>
                </a:cubicBezTo>
                <a:cubicBezTo>
                  <a:pt x="35" y="70"/>
                  <a:pt x="33" y="70"/>
                  <a:pt x="35" y="69"/>
                </a:cubicBezTo>
                <a:cubicBezTo>
                  <a:pt x="36" y="68"/>
                  <a:pt x="38" y="69"/>
                  <a:pt x="39" y="67"/>
                </a:cubicBezTo>
                <a:cubicBezTo>
                  <a:pt x="39" y="66"/>
                  <a:pt x="40" y="64"/>
                  <a:pt x="40" y="63"/>
                </a:cubicBezTo>
                <a:cubicBezTo>
                  <a:pt x="41" y="61"/>
                  <a:pt x="41" y="60"/>
                  <a:pt x="42" y="62"/>
                </a:cubicBezTo>
                <a:cubicBezTo>
                  <a:pt x="45" y="64"/>
                  <a:pt x="47" y="56"/>
                  <a:pt x="49" y="57"/>
                </a:cubicBezTo>
                <a:cubicBezTo>
                  <a:pt x="50" y="57"/>
                  <a:pt x="50" y="57"/>
                  <a:pt x="51" y="57"/>
                </a:cubicBezTo>
                <a:cubicBezTo>
                  <a:pt x="51" y="57"/>
                  <a:pt x="52" y="56"/>
                  <a:pt x="52" y="56"/>
                </a:cubicBezTo>
                <a:cubicBezTo>
                  <a:pt x="53" y="55"/>
                  <a:pt x="54" y="55"/>
                  <a:pt x="55" y="54"/>
                </a:cubicBezTo>
                <a:cubicBezTo>
                  <a:pt x="58" y="51"/>
                  <a:pt x="61" y="54"/>
                  <a:pt x="65" y="53"/>
                </a:cubicBezTo>
                <a:cubicBezTo>
                  <a:pt x="67" y="53"/>
                  <a:pt x="68" y="52"/>
                  <a:pt x="70" y="52"/>
                </a:cubicBezTo>
                <a:cubicBezTo>
                  <a:pt x="73" y="52"/>
                  <a:pt x="76" y="52"/>
                  <a:pt x="78" y="51"/>
                </a:cubicBezTo>
                <a:cubicBezTo>
                  <a:pt x="84" y="49"/>
                  <a:pt x="82" y="36"/>
                  <a:pt x="82" y="31"/>
                </a:cubicBezTo>
                <a:cubicBezTo>
                  <a:pt x="81" y="32"/>
                  <a:pt x="78" y="34"/>
                  <a:pt x="77" y="32"/>
                </a:cubicBezTo>
                <a:cubicBezTo>
                  <a:pt x="76" y="31"/>
                  <a:pt x="78" y="29"/>
                  <a:pt x="77" y="28"/>
                </a:cubicBezTo>
                <a:cubicBezTo>
                  <a:pt x="76" y="26"/>
                  <a:pt x="72" y="27"/>
                  <a:pt x="70" y="26"/>
                </a:cubicBezTo>
                <a:cubicBezTo>
                  <a:pt x="68" y="26"/>
                  <a:pt x="67" y="23"/>
                  <a:pt x="66" y="22"/>
                </a:cubicBezTo>
                <a:cubicBezTo>
                  <a:pt x="66" y="21"/>
                  <a:pt x="65" y="20"/>
                  <a:pt x="63" y="20"/>
                </a:cubicBezTo>
                <a:cubicBezTo>
                  <a:pt x="61" y="18"/>
                  <a:pt x="58" y="16"/>
                  <a:pt x="56" y="14"/>
                </a:cubicBezTo>
                <a:cubicBezTo>
                  <a:pt x="50" y="11"/>
                  <a:pt x="44" y="7"/>
                  <a:pt x="39" y="3"/>
                </a:cubicBezTo>
                <a:cubicBezTo>
                  <a:pt x="38" y="3"/>
                  <a:pt x="36" y="1"/>
                  <a:pt x="35" y="1"/>
                </a:cubicBezTo>
                <a:cubicBezTo>
                  <a:pt x="33" y="0"/>
                  <a:pt x="30" y="1"/>
                  <a:pt x="2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99" name="Freeform 770">
            <a:extLst>
              <a:ext uri="{FF2B5EF4-FFF2-40B4-BE49-F238E27FC236}">
                <a16:creationId xmlns:a16="http://schemas.microsoft.com/office/drawing/2014/main" id="{20FC5672-A224-69C3-7C6B-36EEB0810B2A}"/>
              </a:ext>
            </a:extLst>
          </p:cNvPr>
          <p:cNvSpPr>
            <a:spLocks/>
          </p:cNvSpPr>
          <p:nvPr/>
        </p:nvSpPr>
        <p:spPr bwMode="auto">
          <a:xfrm>
            <a:off x="6301026" y="3186796"/>
            <a:ext cx="319376" cy="357644"/>
          </a:xfrm>
          <a:custGeom>
            <a:avLst/>
            <a:gdLst>
              <a:gd name="T0" fmla="*/ 45 w 55"/>
              <a:gd name="T1" fmla="*/ 54 h 54"/>
              <a:gd name="T2" fmla="*/ 48 w 55"/>
              <a:gd name="T3" fmla="*/ 51 h 54"/>
              <a:gd name="T4" fmla="*/ 51 w 55"/>
              <a:gd name="T5" fmla="*/ 48 h 54"/>
              <a:gd name="T6" fmla="*/ 54 w 55"/>
              <a:gd name="T7" fmla="*/ 44 h 54"/>
              <a:gd name="T8" fmla="*/ 55 w 55"/>
              <a:gd name="T9" fmla="*/ 42 h 54"/>
              <a:gd name="T10" fmla="*/ 50 w 55"/>
              <a:gd name="T11" fmla="*/ 36 h 54"/>
              <a:gd name="T12" fmla="*/ 45 w 55"/>
              <a:gd name="T13" fmla="*/ 25 h 54"/>
              <a:gd name="T14" fmla="*/ 40 w 55"/>
              <a:gd name="T15" fmla="*/ 16 h 54"/>
              <a:gd name="T16" fmla="*/ 38 w 55"/>
              <a:gd name="T17" fmla="*/ 8 h 54"/>
              <a:gd name="T18" fmla="*/ 47 w 55"/>
              <a:gd name="T19" fmla="*/ 22 h 54"/>
              <a:gd name="T20" fmla="*/ 49 w 55"/>
              <a:gd name="T21" fmla="*/ 19 h 54"/>
              <a:gd name="T22" fmla="*/ 48 w 55"/>
              <a:gd name="T23" fmla="*/ 14 h 54"/>
              <a:gd name="T24" fmla="*/ 47 w 55"/>
              <a:gd name="T25" fmla="*/ 2 h 54"/>
              <a:gd name="T26" fmla="*/ 38 w 55"/>
              <a:gd name="T27" fmla="*/ 2 h 54"/>
              <a:gd name="T28" fmla="*/ 25 w 55"/>
              <a:gd name="T29" fmla="*/ 3 h 54"/>
              <a:gd name="T30" fmla="*/ 16 w 55"/>
              <a:gd name="T31" fmla="*/ 3 h 54"/>
              <a:gd name="T32" fmla="*/ 4 w 55"/>
              <a:gd name="T33" fmla="*/ 1 h 54"/>
              <a:gd name="T34" fmla="*/ 3 w 55"/>
              <a:gd name="T35" fmla="*/ 0 h 54"/>
              <a:gd name="T36" fmla="*/ 1 w 55"/>
              <a:gd name="T37" fmla="*/ 3 h 54"/>
              <a:gd name="T38" fmla="*/ 2 w 55"/>
              <a:gd name="T39" fmla="*/ 7 h 54"/>
              <a:gd name="T40" fmla="*/ 1 w 55"/>
              <a:gd name="T41" fmla="*/ 11 h 54"/>
              <a:gd name="T42" fmla="*/ 2 w 55"/>
              <a:gd name="T43" fmla="*/ 13 h 54"/>
              <a:gd name="T44" fmla="*/ 2 w 55"/>
              <a:gd name="T45" fmla="*/ 25 h 54"/>
              <a:gd name="T46" fmla="*/ 2 w 55"/>
              <a:gd name="T47" fmla="*/ 52 h 54"/>
              <a:gd name="T48" fmla="*/ 34 w 55"/>
              <a:gd name="T49" fmla="*/ 52 h 54"/>
              <a:gd name="T50" fmla="*/ 40 w 55"/>
              <a:gd name="T51" fmla="*/ 52 h 54"/>
              <a:gd name="T52" fmla="*/ 45 w 55"/>
              <a:gd name="T5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" h="54">
                <a:moveTo>
                  <a:pt x="45" y="54"/>
                </a:moveTo>
                <a:cubicBezTo>
                  <a:pt x="46" y="54"/>
                  <a:pt x="46" y="51"/>
                  <a:pt x="48" y="51"/>
                </a:cubicBezTo>
                <a:cubicBezTo>
                  <a:pt x="51" y="51"/>
                  <a:pt x="49" y="49"/>
                  <a:pt x="51" y="48"/>
                </a:cubicBezTo>
                <a:cubicBezTo>
                  <a:pt x="54" y="47"/>
                  <a:pt x="54" y="47"/>
                  <a:pt x="54" y="44"/>
                </a:cubicBezTo>
                <a:cubicBezTo>
                  <a:pt x="53" y="42"/>
                  <a:pt x="53" y="42"/>
                  <a:pt x="55" y="42"/>
                </a:cubicBezTo>
                <a:cubicBezTo>
                  <a:pt x="54" y="42"/>
                  <a:pt x="51" y="37"/>
                  <a:pt x="50" y="36"/>
                </a:cubicBezTo>
                <a:cubicBezTo>
                  <a:pt x="49" y="32"/>
                  <a:pt x="47" y="28"/>
                  <a:pt x="45" y="25"/>
                </a:cubicBezTo>
                <a:cubicBezTo>
                  <a:pt x="43" y="22"/>
                  <a:pt x="42" y="18"/>
                  <a:pt x="40" y="16"/>
                </a:cubicBezTo>
                <a:cubicBezTo>
                  <a:pt x="39" y="15"/>
                  <a:pt x="37" y="9"/>
                  <a:pt x="38" y="8"/>
                </a:cubicBezTo>
                <a:cubicBezTo>
                  <a:pt x="38" y="8"/>
                  <a:pt x="46" y="22"/>
                  <a:pt x="47" y="22"/>
                </a:cubicBezTo>
                <a:cubicBezTo>
                  <a:pt x="48" y="22"/>
                  <a:pt x="49" y="19"/>
                  <a:pt x="49" y="19"/>
                </a:cubicBezTo>
                <a:cubicBezTo>
                  <a:pt x="49" y="17"/>
                  <a:pt x="49" y="15"/>
                  <a:pt x="48" y="14"/>
                </a:cubicBezTo>
                <a:cubicBezTo>
                  <a:pt x="48" y="10"/>
                  <a:pt x="47" y="6"/>
                  <a:pt x="47" y="2"/>
                </a:cubicBezTo>
                <a:cubicBezTo>
                  <a:pt x="45" y="4"/>
                  <a:pt x="40" y="4"/>
                  <a:pt x="38" y="2"/>
                </a:cubicBezTo>
                <a:cubicBezTo>
                  <a:pt x="34" y="0"/>
                  <a:pt x="29" y="1"/>
                  <a:pt x="25" y="3"/>
                </a:cubicBezTo>
                <a:cubicBezTo>
                  <a:pt x="22" y="5"/>
                  <a:pt x="19" y="4"/>
                  <a:pt x="16" y="3"/>
                </a:cubicBezTo>
                <a:cubicBezTo>
                  <a:pt x="12" y="2"/>
                  <a:pt x="8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2" y="2"/>
                  <a:pt x="1" y="3"/>
                </a:cubicBezTo>
                <a:cubicBezTo>
                  <a:pt x="0" y="4"/>
                  <a:pt x="3" y="5"/>
                  <a:pt x="2" y="7"/>
                </a:cubicBezTo>
                <a:cubicBezTo>
                  <a:pt x="1" y="8"/>
                  <a:pt x="1" y="9"/>
                  <a:pt x="1" y="11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7"/>
                  <a:pt x="2" y="21"/>
                  <a:pt x="2" y="25"/>
                </a:cubicBezTo>
                <a:cubicBezTo>
                  <a:pt x="2" y="28"/>
                  <a:pt x="2" y="52"/>
                  <a:pt x="2" y="52"/>
                </a:cubicBezTo>
                <a:cubicBezTo>
                  <a:pt x="13" y="52"/>
                  <a:pt x="23" y="52"/>
                  <a:pt x="34" y="52"/>
                </a:cubicBezTo>
                <a:cubicBezTo>
                  <a:pt x="36" y="52"/>
                  <a:pt x="38" y="52"/>
                  <a:pt x="40" y="52"/>
                </a:cubicBezTo>
                <a:cubicBezTo>
                  <a:pt x="42" y="52"/>
                  <a:pt x="43" y="54"/>
                  <a:pt x="45" y="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0" name="Freeform 771">
            <a:extLst>
              <a:ext uri="{FF2B5EF4-FFF2-40B4-BE49-F238E27FC236}">
                <a16:creationId xmlns:a16="http://schemas.microsoft.com/office/drawing/2014/main" id="{224FE362-37A9-EB6B-C4C4-2189870C5E1A}"/>
              </a:ext>
            </a:extLst>
          </p:cNvPr>
          <p:cNvSpPr>
            <a:spLocks/>
          </p:cNvSpPr>
          <p:nvPr/>
        </p:nvSpPr>
        <p:spPr bwMode="auto">
          <a:xfrm>
            <a:off x="5827874" y="2980813"/>
            <a:ext cx="116318" cy="258047"/>
          </a:xfrm>
          <a:custGeom>
            <a:avLst/>
            <a:gdLst>
              <a:gd name="T0" fmla="*/ 14 w 20"/>
              <a:gd name="T1" fmla="*/ 34 h 39"/>
              <a:gd name="T2" fmla="*/ 17 w 20"/>
              <a:gd name="T3" fmla="*/ 30 h 39"/>
              <a:gd name="T4" fmla="*/ 20 w 20"/>
              <a:gd name="T5" fmla="*/ 27 h 39"/>
              <a:gd name="T6" fmla="*/ 20 w 20"/>
              <a:gd name="T7" fmla="*/ 24 h 39"/>
              <a:gd name="T8" fmla="*/ 19 w 20"/>
              <a:gd name="T9" fmla="*/ 23 h 39"/>
              <a:gd name="T10" fmla="*/ 17 w 20"/>
              <a:gd name="T11" fmla="*/ 20 h 39"/>
              <a:gd name="T12" fmla="*/ 14 w 20"/>
              <a:gd name="T13" fmla="*/ 20 h 39"/>
              <a:gd name="T14" fmla="*/ 16 w 20"/>
              <a:gd name="T15" fmla="*/ 16 h 39"/>
              <a:gd name="T16" fmla="*/ 17 w 20"/>
              <a:gd name="T17" fmla="*/ 10 h 39"/>
              <a:gd name="T18" fmla="*/ 15 w 20"/>
              <a:gd name="T19" fmla="*/ 6 h 39"/>
              <a:gd name="T20" fmla="*/ 18 w 20"/>
              <a:gd name="T21" fmla="*/ 4 h 39"/>
              <a:gd name="T22" fmla="*/ 18 w 20"/>
              <a:gd name="T23" fmla="*/ 1 h 39"/>
              <a:gd name="T24" fmla="*/ 15 w 20"/>
              <a:gd name="T25" fmla="*/ 3 h 39"/>
              <a:gd name="T26" fmla="*/ 14 w 20"/>
              <a:gd name="T27" fmla="*/ 2 h 39"/>
              <a:gd name="T28" fmla="*/ 11 w 20"/>
              <a:gd name="T29" fmla="*/ 0 h 39"/>
              <a:gd name="T30" fmla="*/ 5 w 20"/>
              <a:gd name="T31" fmla="*/ 4 h 39"/>
              <a:gd name="T32" fmla="*/ 2 w 20"/>
              <a:gd name="T33" fmla="*/ 17 h 39"/>
              <a:gd name="T34" fmla="*/ 1 w 20"/>
              <a:gd name="T35" fmla="*/ 21 h 39"/>
              <a:gd name="T36" fmla="*/ 4 w 20"/>
              <a:gd name="T37" fmla="*/ 26 h 39"/>
              <a:gd name="T38" fmla="*/ 8 w 20"/>
              <a:gd name="T39" fmla="*/ 30 h 39"/>
              <a:gd name="T40" fmla="*/ 10 w 20"/>
              <a:gd name="T41" fmla="*/ 39 h 39"/>
              <a:gd name="T42" fmla="*/ 14 w 20"/>
              <a:gd name="T43" fmla="*/ 34 h 39"/>
              <a:gd name="T44" fmla="*/ 14 w 20"/>
              <a:gd name="T45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" h="39">
                <a:moveTo>
                  <a:pt x="14" y="34"/>
                </a:moveTo>
                <a:cubicBezTo>
                  <a:pt x="12" y="32"/>
                  <a:pt x="16" y="30"/>
                  <a:pt x="17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0" y="23"/>
                  <a:pt x="19" y="23"/>
                  <a:pt x="19" y="23"/>
                </a:cubicBezTo>
                <a:cubicBezTo>
                  <a:pt x="18" y="22"/>
                  <a:pt x="18" y="21"/>
                  <a:pt x="17" y="20"/>
                </a:cubicBezTo>
                <a:cubicBezTo>
                  <a:pt x="16" y="20"/>
                  <a:pt x="15" y="21"/>
                  <a:pt x="14" y="20"/>
                </a:cubicBezTo>
                <a:cubicBezTo>
                  <a:pt x="11" y="18"/>
                  <a:pt x="14" y="17"/>
                  <a:pt x="16" y="16"/>
                </a:cubicBezTo>
                <a:cubicBezTo>
                  <a:pt x="18" y="15"/>
                  <a:pt x="19" y="12"/>
                  <a:pt x="17" y="10"/>
                </a:cubicBezTo>
                <a:cubicBezTo>
                  <a:pt x="17" y="9"/>
                  <a:pt x="14" y="7"/>
                  <a:pt x="15" y="6"/>
                </a:cubicBezTo>
                <a:cubicBezTo>
                  <a:pt x="16" y="5"/>
                  <a:pt x="17" y="5"/>
                  <a:pt x="18" y="4"/>
                </a:cubicBezTo>
                <a:cubicBezTo>
                  <a:pt x="18" y="4"/>
                  <a:pt x="18" y="1"/>
                  <a:pt x="18" y="1"/>
                </a:cubicBezTo>
                <a:cubicBezTo>
                  <a:pt x="17" y="1"/>
                  <a:pt x="16" y="4"/>
                  <a:pt x="15" y="3"/>
                </a:cubicBezTo>
                <a:cubicBezTo>
                  <a:pt x="15" y="3"/>
                  <a:pt x="14" y="2"/>
                  <a:pt x="14" y="2"/>
                </a:cubicBezTo>
                <a:cubicBezTo>
                  <a:pt x="13" y="1"/>
                  <a:pt x="12" y="0"/>
                  <a:pt x="11" y="0"/>
                </a:cubicBezTo>
                <a:cubicBezTo>
                  <a:pt x="9" y="1"/>
                  <a:pt x="6" y="2"/>
                  <a:pt x="5" y="4"/>
                </a:cubicBezTo>
                <a:cubicBezTo>
                  <a:pt x="3" y="8"/>
                  <a:pt x="5" y="14"/>
                  <a:pt x="2" y="17"/>
                </a:cubicBezTo>
                <a:cubicBezTo>
                  <a:pt x="0" y="19"/>
                  <a:pt x="0" y="19"/>
                  <a:pt x="1" y="21"/>
                </a:cubicBezTo>
                <a:cubicBezTo>
                  <a:pt x="1" y="23"/>
                  <a:pt x="4" y="24"/>
                  <a:pt x="4" y="26"/>
                </a:cubicBezTo>
                <a:cubicBezTo>
                  <a:pt x="5" y="28"/>
                  <a:pt x="8" y="29"/>
                  <a:pt x="8" y="30"/>
                </a:cubicBezTo>
                <a:cubicBezTo>
                  <a:pt x="9" y="33"/>
                  <a:pt x="10" y="37"/>
                  <a:pt x="10" y="39"/>
                </a:cubicBezTo>
                <a:cubicBezTo>
                  <a:pt x="12" y="39"/>
                  <a:pt x="16" y="37"/>
                  <a:pt x="14" y="34"/>
                </a:cubicBezTo>
                <a:cubicBezTo>
                  <a:pt x="13" y="33"/>
                  <a:pt x="15" y="35"/>
                  <a:pt x="14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1" name="Freeform 772">
            <a:extLst>
              <a:ext uri="{FF2B5EF4-FFF2-40B4-BE49-F238E27FC236}">
                <a16:creationId xmlns:a16="http://schemas.microsoft.com/office/drawing/2014/main" id="{9992CC96-8E2C-82CB-C3FD-29D0E7200710}"/>
              </a:ext>
            </a:extLst>
          </p:cNvPr>
          <p:cNvSpPr>
            <a:spLocks/>
          </p:cNvSpPr>
          <p:nvPr/>
        </p:nvSpPr>
        <p:spPr bwMode="auto">
          <a:xfrm>
            <a:off x="5879134" y="3132471"/>
            <a:ext cx="439637" cy="486669"/>
          </a:xfrm>
          <a:custGeom>
            <a:avLst/>
            <a:gdLst>
              <a:gd name="T0" fmla="*/ 21 w 76"/>
              <a:gd name="T1" fmla="*/ 55 h 73"/>
              <a:gd name="T2" fmla="*/ 25 w 76"/>
              <a:gd name="T3" fmla="*/ 57 h 73"/>
              <a:gd name="T4" fmla="*/ 28 w 76"/>
              <a:gd name="T5" fmla="*/ 55 h 73"/>
              <a:gd name="T6" fmla="*/ 33 w 76"/>
              <a:gd name="T7" fmla="*/ 53 h 73"/>
              <a:gd name="T8" fmla="*/ 44 w 76"/>
              <a:gd name="T9" fmla="*/ 59 h 73"/>
              <a:gd name="T10" fmla="*/ 70 w 76"/>
              <a:gd name="T11" fmla="*/ 73 h 73"/>
              <a:gd name="T12" fmla="*/ 71 w 76"/>
              <a:gd name="T13" fmla="*/ 71 h 73"/>
              <a:gd name="T14" fmla="*/ 75 w 76"/>
              <a:gd name="T15" fmla="*/ 71 h 73"/>
              <a:gd name="T16" fmla="*/ 75 w 76"/>
              <a:gd name="T17" fmla="*/ 66 h 73"/>
              <a:gd name="T18" fmla="*/ 75 w 76"/>
              <a:gd name="T19" fmla="*/ 44 h 73"/>
              <a:gd name="T20" fmla="*/ 75 w 76"/>
              <a:gd name="T21" fmla="*/ 24 h 73"/>
              <a:gd name="T22" fmla="*/ 75 w 76"/>
              <a:gd name="T23" fmla="*/ 20 h 73"/>
              <a:gd name="T24" fmla="*/ 74 w 76"/>
              <a:gd name="T25" fmla="*/ 17 h 73"/>
              <a:gd name="T26" fmla="*/ 76 w 76"/>
              <a:gd name="T27" fmla="*/ 14 h 73"/>
              <a:gd name="T28" fmla="*/ 74 w 76"/>
              <a:gd name="T29" fmla="*/ 11 h 73"/>
              <a:gd name="T30" fmla="*/ 76 w 76"/>
              <a:gd name="T31" fmla="*/ 8 h 73"/>
              <a:gd name="T32" fmla="*/ 67 w 76"/>
              <a:gd name="T33" fmla="*/ 5 h 73"/>
              <a:gd name="T34" fmla="*/ 61 w 76"/>
              <a:gd name="T35" fmla="*/ 2 h 73"/>
              <a:gd name="T36" fmla="*/ 51 w 76"/>
              <a:gd name="T37" fmla="*/ 6 h 73"/>
              <a:gd name="T38" fmla="*/ 51 w 76"/>
              <a:gd name="T39" fmla="*/ 9 h 73"/>
              <a:gd name="T40" fmla="*/ 50 w 76"/>
              <a:gd name="T41" fmla="*/ 14 h 73"/>
              <a:gd name="T42" fmla="*/ 41 w 76"/>
              <a:gd name="T43" fmla="*/ 13 h 73"/>
              <a:gd name="T44" fmla="*/ 36 w 76"/>
              <a:gd name="T45" fmla="*/ 12 h 73"/>
              <a:gd name="T46" fmla="*/ 31 w 76"/>
              <a:gd name="T47" fmla="*/ 10 h 73"/>
              <a:gd name="T48" fmla="*/ 29 w 76"/>
              <a:gd name="T49" fmla="*/ 6 h 73"/>
              <a:gd name="T50" fmla="*/ 23 w 76"/>
              <a:gd name="T51" fmla="*/ 3 h 73"/>
              <a:gd name="T52" fmla="*/ 17 w 76"/>
              <a:gd name="T53" fmla="*/ 2 h 73"/>
              <a:gd name="T54" fmla="*/ 11 w 76"/>
              <a:gd name="T55" fmla="*/ 0 h 73"/>
              <a:gd name="T56" fmla="*/ 11 w 76"/>
              <a:gd name="T57" fmla="*/ 4 h 73"/>
              <a:gd name="T58" fmla="*/ 9 w 76"/>
              <a:gd name="T59" fmla="*/ 6 h 73"/>
              <a:gd name="T60" fmla="*/ 5 w 76"/>
              <a:gd name="T61" fmla="*/ 8 h 73"/>
              <a:gd name="T62" fmla="*/ 5 w 76"/>
              <a:gd name="T63" fmla="*/ 14 h 73"/>
              <a:gd name="T64" fmla="*/ 1 w 76"/>
              <a:gd name="T65" fmla="*/ 17 h 73"/>
              <a:gd name="T66" fmla="*/ 3 w 76"/>
              <a:gd name="T67" fmla="*/ 21 h 73"/>
              <a:gd name="T68" fmla="*/ 3 w 76"/>
              <a:gd name="T69" fmla="*/ 26 h 73"/>
              <a:gd name="T70" fmla="*/ 3 w 76"/>
              <a:gd name="T71" fmla="*/ 31 h 73"/>
              <a:gd name="T72" fmla="*/ 3 w 76"/>
              <a:gd name="T73" fmla="*/ 34 h 73"/>
              <a:gd name="T74" fmla="*/ 3 w 76"/>
              <a:gd name="T75" fmla="*/ 37 h 73"/>
              <a:gd name="T76" fmla="*/ 1 w 76"/>
              <a:gd name="T77" fmla="*/ 40 h 73"/>
              <a:gd name="T78" fmla="*/ 4 w 76"/>
              <a:gd name="T79" fmla="*/ 46 h 73"/>
              <a:gd name="T80" fmla="*/ 7 w 76"/>
              <a:gd name="T81" fmla="*/ 48 h 73"/>
              <a:gd name="T82" fmla="*/ 11 w 76"/>
              <a:gd name="T83" fmla="*/ 49 h 73"/>
              <a:gd name="T84" fmla="*/ 14 w 76"/>
              <a:gd name="T85" fmla="*/ 53 h 73"/>
              <a:gd name="T86" fmla="*/ 21 w 76"/>
              <a:gd name="T87" fmla="*/ 55 h 73"/>
              <a:gd name="T88" fmla="*/ 21 w 76"/>
              <a:gd name="T89" fmla="*/ 5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" h="73">
                <a:moveTo>
                  <a:pt x="21" y="55"/>
                </a:moveTo>
                <a:cubicBezTo>
                  <a:pt x="21" y="56"/>
                  <a:pt x="24" y="58"/>
                  <a:pt x="25" y="57"/>
                </a:cubicBezTo>
                <a:cubicBezTo>
                  <a:pt x="26" y="56"/>
                  <a:pt x="27" y="56"/>
                  <a:pt x="28" y="55"/>
                </a:cubicBezTo>
                <a:cubicBezTo>
                  <a:pt x="29" y="55"/>
                  <a:pt x="32" y="53"/>
                  <a:pt x="33" y="53"/>
                </a:cubicBezTo>
                <a:cubicBezTo>
                  <a:pt x="37" y="55"/>
                  <a:pt x="40" y="57"/>
                  <a:pt x="44" y="59"/>
                </a:cubicBezTo>
                <a:cubicBezTo>
                  <a:pt x="53" y="64"/>
                  <a:pt x="61" y="69"/>
                  <a:pt x="70" y="73"/>
                </a:cubicBezTo>
                <a:cubicBezTo>
                  <a:pt x="70" y="71"/>
                  <a:pt x="69" y="71"/>
                  <a:pt x="71" y="71"/>
                </a:cubicBezTo>
                <a:cubicBezTo>
                  <a:pt x="71" y="71"/>
                  <a:pt x="75" y="71"/>
                  <a:pt x="75" y="71"/>
                </a:cubicBezTo>
                <a:cubicBezTo>
                  <a:pt x="75" y="69"/>
                  <a:pt x="75" y="68"/>
                  <a:pt x="75" y="66"/>
                </a:cubicBezTo>
                <a:cubicBezTo>
                  <a:pt x="75" y="59"/>
                  <a:pt x="75" y="52"/>
                  <a:pt x="75" y="44"/>
                </a:cubicBezTo>
                <a:cubicBezTo>
                  <a:pt x="75" y="37"/>
                  <a:pt x="75" y="30"/>
                  <a:pt x="75" y="24"/>
                </a:cubicBezTo>
                <a:cubicBezTo>
                  <a:pt x="75" y="22"/>
                  <a:pt x="75" y="21"/>
                  <a:pt x="75" y="20"/>
                </a:cubicBezTo>
                <a:cubicBezTo>
                  <a:pt x="74" y="19"/>
                  <a:pt x="74" y="18"/>
                  <a:pt x="74" y="17"/>
                </a:cubicBezTo>
                <a:cubicBezTo>
                  <a:pt x="74" y="16"/>
                  <a:pt x="76" y="15"/>
                  <a:pt x="76" y="14"/>
                </a:cubicBezTo>
                <a:cubicBezTo>
                  <a:pt x="76" y="13"/>
                  <a:pt x="74" y="12"/>
                  <a:pt x="74" y="11"/>
                </a:cubicBezTo>
                <a:cubicBezTo>
                  <a:pt x="74" y="10"/>
                  <a:pt x="75" y="9"/>
                  <a:pt x="76" y="8"/>
                </a:cubicBezTo>
                <a:cubicBezTo>
                  <a:pt x="73" y="6"/>
                  <a:pt x="70" y="7"/>
                  <a:pt x="67" y="5"/>
                </a:cubicBezTo>
                <a:cubicBezTo>
                  <a:pt x="65" y="4"/>
                  <a:pt x="64" y="2"/>
                  <a:pt x="61" y="2"/>
                </a:cubicBezTo>
                <a:cubicBezTo>
                  <a:pt x="57" y="2"/>
                  <a:pt x="53" y="3"/>
                  <a:pt x="51" y="6"/>
                </a:cubicBezTo>
                <a:cubicBezTo>
                  <a:pt x="50" y="7"/>
                  <a:pt x="50" y="8"/>
                  <a:pt x="51" y="9"/>
                </a:cubicBezTo>
                <a:cubicBezTo>
                  <a:pt x="52" y="11"/>
                  <a:pt x="51" y="12"/>
                  <a:pt x="50" y="14"/>
                </a:cubicBezTo>
                <a:cubicBezTo>
                  <a:pt x="48" y="17"/>
                  <a:pt x="44" y="15"/>
                  <a:pt x="41" y="13"/>
                </a:cubicBezTo>
                <a:cubicBezTo>
                  <a:pt x="39" y="13"/>
                  <a:pt x="38" y="12"/>
                  <a:pt x="36" y="12"/>
                </a:cubicBezTo>
                <a:cubicBezTo>
                  <a:pt x="34" y="11"/>
                  <a:pt x="32" y="12"/>
                  <a:pt x="31" y="10"/>
                </a:cubicBezTo>
                <a:cubicBezTo>
                  <a:pt x="30" y="9"/>
                  <a:pt x="30" y="7"/>
                  <a:pt x="29" y="6"/>
                </a:cubicBezTo>
                <a:cubicBezTo>
                  <a:pt x="28" y="4"/>
                  <a:pt x="25" y="4"/>
                  <a:pt x="23" y="3"/>
                </a:cubicBezTo>
                <a:cubicBezTo>
                  <a:pt x="21" y="2"/>
                  <a:pt x="19" y="2"/>
                  <a:pt x="17" y="2"/>
                </a:cubicBezTo>
                <a:cubicBezTo>
                  <a:pt x="15" y="2"/>
                  <a:pt x="14" y="1"/>
                  <a:pt x="11" y="0"/>
                </a:cubicBezTo>
                <a:cubicBezTo>
                  <a:pt x="11" y="1"/>
                  <a:pt x="11" y="2"/>
                  <a:pt x="11" y="4"/>
                </a:cubicBezTo>
                <a:cubicBezTo>
                  <a:pt x="11" y="5"/>
                  <a:pt x="11" y="4"/>
                  <a:pt x="9" y="6"/>
                </a:cubicBezTo>
                <a:cubicBezTo>
                  <a:pt x="8" y="7"/>
                  <a:pt x="7" y="7"/>
                  <a:pt x="5" y="8"/>
                </a:cubicBezTo>
                <a:cubicBezTo>
                  <a:pt x="3" y="10"/>
                  <a:pt x="6" y="12"/>
                  <a:pt x="5" y="14"/>
                </a:cubicBezTo>
                <a:cubicBezTo>
                  <a:pt x="4" y="16"/>
                  <a:pt x="1" y="16"/>
                  <a:pt x="1" y="17"/>
                </a:cubicBezTo>
                <a:cubicBezTo>
                  <a:pt x="1" y="19"/>
                  <a:pt x="2" y="20"/>
                  <a:pt x="3" y="21"/>
                </a:cubicBezTo>
                <a:cubicBezTo>
                  <a:pt x="3" y="23"/>
                  <a:pt x="3" y="25"/>
                  <a:pt x="3" y="26"/>
                </a:cubicBezTo>
                <a:cubicBezTo>
                  <a:pt x="3" y="28"/>
                  <a:pt x="4" y="29"/>
                  <a:pt x="3" y="31"/>
                </a:cubicBezTo>
                <a:cubicBezTo>
                  <a:pt x="3" y="32"/>
                  <a:pt x="3" y="33"/>
                  <a:pt x="3" y="34"/>
                </a:cubicBezTo>
                <a:cubicBezTo>
                  <a:pt x="3" y="35"/>
                  <a:pt x="4" y="36"/>
                  <a:pt x="3" y="37"/>
                </a:cubicBezTo>
                <a:cubicBezTo>
                  <a:pt x="3" y="38"/>
                  <a:pt x="0" y="38"/>
                  <a:pt x="1" y="40"/>
                </a:cubicBezTo>
                <a:cubicBezTo>
                  <a:pt x="3" y="42"/>
                  <a:pt x="4" y="43"/>
                  <a:pt x="4" y="46"/>
                </a:cubicBezTo>
                <a:cubicBezTo>
                  <a:pt x="4" y="48"/>
                  <a:pt x="6" y="47"/>
                  <a:pt x="7" y="48"/>
                </a:cubicBezTo>
                <a:cubicBezTo>
                  <a:pt x="9" y="48"/>
                  <a:pt x="10" y="48"/>
                  <a:pt x="11" y="49"/>
                </a:cubicBezTo>
                <a:cubicBezTo>
                  <a:pt x="12" y="50"/>
                  <a:pt x="13" y="52"/>
                  <a:pt x="14" y="53"/>
                </a:cubicBezTo>
                <a:cubicBezTo>
                  <a:pt x="16" y="54"/>
                  <a:pt x="19" y="53"/>
                  <a:pt x="21" y="55"/>
                </a:cubicBezTo>
                <a:cubicBezTo>
                  <a:pt x="22" y="56"/>
                  <a:pt x="20" y="54"/>
                  <a:pt x="21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2" name="Freeform 773">
            <a:extLst>
              <a:ext uri="{FF2B5EF4-FFF2-40B4-BE49-F238E27FC236}">
                <a16:creationId xmlns:a16="http://schemas.microsoft.com/office/drawing/2014/main" id="{0E417D41-CE3F-7421-B63E-0128523AFCF6}"/>
              </a:ext>
            </a:extLst>
          </p:cNvPr>
          <p:cNvSpPr>
            <a:spLocks/>
          </p:cNvSpPr>
          <p:nvPr/>
        </p:nvSpPr>
        <p:spPr bwMode="auto">
          <a:xfrm>
            <a:off x="5122092" y="3338457"/>
            <a:ext cx="242490" cy="226358"/>
          </a:xfrm>
          <a:custGeom>
            <a:avLst/>
            <a:gdLst>
              <a:gd name="T0" fmla="*/ 19 w 42"/>
              <a:gd name="T1" fmla="*/ 34 h 34"/>
              <a:gd name="T2" fmla="*/ 20 w 42"/>
              <a:gd name="T3" fmla="*/ 25 h 34"/>
              <a:gd name="T4" fmla="*/ 24 w 42"/>
              <a:gd name="T5" fmla="*/ 22 h 34"/>
              <a:gd name="T6" fmla="*/ 25 w 42"/>
              <a:gd name="T7" fmla="*/ 20 h 34"/>
              <a:gd name="T8" fmla="*/ 25 w 42"/>
              <a:gd name="T9" fmla="*/ 9 h 34"/>
              <a:gd name="T10" fmla="*/ 32 w 42"/>
              <a:gd name="T11" fmla="*/ 9 h 34"/>
              <a:gd name="T12" fmla="*/ 41 w 42"/>
              <a:gd name="T13" fmla="*/ 9 h 34"/>
              <a:gd name="T14" fmla="*/ 42 w 42"/>
              <a:gd name="T15" fmla="*/ 2 h 34"/>
              <a:gd name="T16" fmla="*/ 40 w 42"/>
              <a:gd name="T17" fmla="*/ 0 h 34"/>
              <a:gd name="T18" fmla="*/ 20 w 42"/>
              <a:gd name="T19" fmla="*/ 0 h 34"/>
              <a:gd name="T20" fmla="*/ 15 w 42"/>
              <a:gd name="T21" fmla="*/ 6 h 34"/>
              <a:gd name="T22" fmla="*/ 10 w 42"/>
              <a:gd name="T23" fmla="*/ 17 h 34"/>
              <a:gd name="T24" fmla="*/ 8 w 42"/>
              <a:gd name="T25" fmla="*/ 18 h 34"/>
              <a:gd name="T26" fmla="*/ 4 w 42"/>
              <a:gd name="T27" fmla="*/ 25 h 34"/>
              <a:gd name="T28" fmla="*/ 0 w 42"/>
              <a:gd name="T29" fmla="*/ 34 h 34"/>
              <a:gd name="T30" fmla="*/ 19 w 42"/>
              <a:gd name="T3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34">
                <a:moveTo>
                  <a:pt x="19" y="34"/>
                </a:moveTo>
                <a:cubicBezTo>
                  <a:pt x="19" y="31"/>
                  <a:pt x="18" y="26"/>
                  <a:pt x="20" y="25"/>
                </a:cubicBezTo>
                <a:cubicBezTo>
                  <a:pt x="21" y="24"/>
                  <a:pt x="23" y="23"/>
                  <a:pt x="24" y="22"/>
                </a:cubicBezTo>
                <a:cubicBezTo>
                  <a:pt x="25" y="22"/>
                  <a:pt x="25" y="20"/>
                  <a:pt x="25" y="20"/>
                </a:cubicBezTo>
                <a:cubicBezTo>
                  <a:pt x="25" y="16"/>
                  <a:pt x="25" y="13"/>
                  <a:pt x="25" y="9"/>
                </a:cubicBezTo>
                <a:cubicBezTo>
                  <a:pt x="25" y="9"/>
                  <a:pt x="31" y="9"/>
                  <a:pt x="32" y="9"/>
                </a:cubicBezTo>
                <a:cubicBezTo>
                  <a:pt x="35" y="9"/>
                  <a:pt x="38" y="9"/>
                  <a:pt x="41" y="9"/>
                </a:cubicBezTo>
                <a:cubicBezTo>
                  <a:pt x="42" y="9"/>
                  <a:pt x="42" y="3"/>
                  <a:pt x="42" y="2"/>
                </a:cubicBezTo>
                <a:cubicBezTo>
                  <a:pt x="42" y="0"/>
                  <a:pt x="42" y="0"/>
                  <a:pt x="40" y="0"/>
                </a:cubicBezTo>
                <a:cubicBezTo>
                  <a:pt x="33" y="0"/>
                  <a:pt x="27" y="0"/>
                  <a:pt x="20" y="0"/>
                </a:cubicBezTo>
                <a:cubicBezTo>
                  <a:pt x="18" y="2"/>
                  <a:pt x="17" y="4"/>
                  <a:pt x="15" y="6"/>
                </a:cubicBezTo>
                <a:cubicBezTo>
                  <a:pt x="11" y="9"/>
                  <a:pt x="11" y="12"/>
                  <a:pt x="10" y="17"/>
                </a:cubicBezTo>
                <a:cubicBezTo>
                  <a:pt x="10" y="17"/>
                  <a:pt x="9" y="18"/>
                  <a:pt x="8" y="18"/>
                </a:cubicBezTo>
                <a:cubicBezTo>
                  <a:pt x="6" y="20"/>
                  <a:pt x="5" y="22"/>
                  <a:pt x="4" y="25"/>
                </a:cubicBezTo>
                <a:cubicBezTo>
                  <a:pt x="2" y="28"/>
                  <a:pt x="0" y="30"/>
                  <a:pt x="0" y="34"/>
                </a:cubicBezTo>
                <a:cubicBezTo>
                  <a:pt x="6" y="34"/>
                  <a:pt x="13" y="34"/>
                  <a:pt x="19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3" name="Freeform 774">
            <a:extLst>
              <a:ext uri="{FF2B5EF4-FFF2-40B4-BE49-F238E27FC236}">
                <a16:creationId xmlns:a16="http://schemas.microsoft.com/office/drawing/2014/main" id="{3542BADB-314F-EBEC-8CD1-A70450B591B2}"/>
              </a:ext>
            </a:extLst>
          </p:cNvPr>
          <p:cNvSpPr>
            <a:spLocks/>
          </p:cNvSpPr>
          <p:nvPr/>
        </p:nvSpPr>
        <p:spPr bwMode="auto">
          <a:xfrm>
            <a:off x="5238407" y="3019293"/>
            <a:ext cx="346976" cy="319164"/>
          </a:xfrm>
          <a:custGeom>
            <a:avLst/>
            <a:gdLst>
              <a:gd name="T0" fmla="*/ 22 w 60"/>
              <a:gd name="T1" fmla="*/ 48 h 48"/>
              <a:gd name="T2" fmla="*/ 23 w 60"/>
              <a:gd name="T3" fmla="*/ 41 h 48"/>
              <a:gd name="T4" fmla="*/ 29 w 60"/>
              <a:gd name="T5" fmla="*/ 37 h 48"/>
              <a:gd name="T6" fmla="*/ 33 w 60"/>
              <a:gd name="T7" fmla="*/ 37 h 48"/>
              <a:gd name="T8" fmla="*/ 38 w 60"/>
              <a:gd name="T9" fmla="*/ 35 h 48"/>
              <a:gd name="T10" fmla="*/ 40 w 60"/>
              <a:gd name="T11" fmla="*/ 32 h 48"/>
              <a:gd name="T12" fmla="*/ 45 w 60"/>
              <a:gd name="T13" fmla="*/ 31 h 48"/>
              <a:gd name="T14" fmla="*/ 46 w 60"/>
              <a:gd name="T15" fmla="*/ 28 h 48"/>
              <a:gd name="T16" fmla="*/ 50 w 60"/>
              <a:gd name="T17" fmla="*/ 25 h 48"/>
              <a:gd name="T18" fmla="*/ 53 w 60"/>
              <a:gd name="T19" fmla="*/ 23 h 48"/>
              <a:gd name="T20" fmla="*/ 58 w 60"/>
              <a:gd name="T21" fmla="*/ 24 h 48"/>
              <a:gd name="T22" fmla="*/ 56 w 60"/>
              <a:gd name="T23" fmla="*/ 16 h 48"/>
              <a:gd name="T24" fmla="*/ 56 w 60"/>
              <a:gd name="T25" fmla="*/ 10 h 48"/>
              <a:gd name="T26" fmla="*/ 55 w 60"/>
              <a:gd name="T27" fmla="*/ 7 h 48"/>
              <a:gd name="T28" fmla="*/ 51 w 60"/>
              <a:gd name="T29" fmla="*/ 6 h 48"/>
              <a:gd name="T30" fmla="*/ 47 w 60"/>
              <a:gd name="T31" fmla="*/ 6 h 48"/>
              <a:gd name="T32" fmla="*/ 42 w 60"/>
              <a:gd name="T33" fmla="*/ 6 h 48"/>
              <a:gd name="T34" fmla="*/ 35 w 60"/>
              <a:gd name="T35" fmla="*/ 4 h 48"/>
              <a:gd name="T36" fmla="*/ 30 w 60"/>
              <a:gd name="T37" fmla="*/ 13 h 48"/>
              <a:gd name="T38" fmla="*/ 20 w 60"/>
              <a:gd name="T39" fmla="*/ 19 h 48"/>
              <a:gd name="T40" fmla="*/ 16 w 60"/>
              <a:gd name="T41" fmla="*/ 27 h 48"/>
              <a:gd name="T42" fmla="*/ 16 w 60"/>
              <a:gd name="T43" fmla="*/ 35 h 48"/>
              <a:gd name="T44" fmla="*/ 14 w 60"/>
              <a:gd name="T45" fmla="*/ 39 h 48"/>
              <a:gd name="T46" fmla="*/ 9 w 60"/>
              <a:gd name="T47" fmla="*/ 42 h 48"/>
              <a:gd name="T48" fmla="*/ 5 w 60"/>
              <a:gd name="T49" fmla="*/ 45 h 48"/>
              <a:gd name="T50" fmla="*/ 0 w 60"/>
              <a:gd name="T51" fmla="*/ 48 h 48"/>
              <a:gd name="T52" fmla="*/ 22 w 60"/>
              <a:gd name="T5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48">
                <a:moveTo>
                  <a:pt x="22" y="48"/>
                </a:moveTo>
                <a:cubicBezTo>
                  <a:pt x="22" y="45"/>
                  <a:pt x="21" y="43"/>
                  <a:pt x="23" y="41"/>
                </a:cubicBezTo>
                <a:cubicBezTo>
                  <a:pt x="25" y="40"/>
                  <a:pt x="28" y="39"/>
                  <a:pt x="29" y="37"/>
                </a:cubicBezTo>
                <a:cubicBezTo>
                  <a:pt x="30" y="37"/>
                  <a:pt x="32" y="37"/>
                  <a:pt x="33" y="37"/>
                </a:cubicBezTo>
                <a:cubicBezTo>
                  <a:pt x="34" y="36"/>
                  <a:pt x="36" y="36"/>
                  <a:pt x="38" y="35"/>
                </a:cubicBezTo>
                <a:cubicBezTo>
                  <a:pt x="39" y="34"/>
                  <a:pt x="39" y="33"/>
                  <a:pt x="40" y="32"/>
                </a:cubicBezTo>
                <a:cubicBezTo>
                  <a:pt x="41" y="31"/>
                  <a:pt x="44" y="32"/>
                  <a:pt x="45" y="31"/>
                </a:cubicBezTo>
                <a:cubicBezTo>
                  <a:pt x="46" y="30"/>
                  <a:pt x="46" y="29"/>
                  <a:pt x="46" y="28"/>
                </a:cubicBezTo>
                <a:cubicBezTo>
                  <a:pt x="46" y="26"/>
                  <a:pt x="49" y="26"/>
                  <a:pt x="50" y="25"/>
                </a:cubicBezTo>
                <a:cubicBezTo>
                  <a:pt x="51" y="24"/>
                  <a:pt x="51" y="23"/>
                  <a:pt x="53" y="23"/>
                </a:cubicBezTo>
                <a:cubicBezTo>
                  <a:pt x="54" y="23"/>
                  <a:pt x="57" y="24"/>
                  <a:pt x="58" y="24"/>
                </a:cubicBezTo>
                <a:cubicBezTo>
                  <a:pt x="60" y="23"/>
                  <a:pt x="56" y="17"/>
                  <a:pt x="56" y="16"/>
                </a:cubicBezTo>
                <a:cubicBezTo>
                  <a:pt x="56" y="14"/>
                  <a:pt x="56" y="12"/>
                  <a:pt x="56" y="10"/>
                </a:cubicBezTo>
                <a:cubicBezTo>
                  <a:pt x="55" y="9"/>
                  <a:pt x="55" y="8"/>
                  <a:pt x="55" y="7"/>
                </a:cubicBezTo>
                <a:cubicBezTo>
                  <a:pt x="53" y="7"/>
                  <a:pt x="52" y="6"/>
                  <a:pt x="51" y="6"/>
                </a:cubicBezTo>
                <a:cubicBezTo>
                  <a:pt x="50" y="5"/>
                  <a:pt x="48" y="6"/>
                  <a:pt x="47" y="6"/>
                </a:cubicBezTo>
                <a:cubicBezTo>
                  <a:pt x="46" y="5"/>
                  <a:pt x="44" y="6"/>
                  <a:pt x="42" y="6"/>
                </a:cubicBezTo>
                <a:cubicBezTo>
                  <a:pt x="40" y="6"/>
                  <a:pt x="36" y="0"/>
                  <a:pt x="35" y="4"/>
                </a:cubicBezTo>
                <a:cubicBezTo>
                  <a:pt x="34" y="7"/>
                  <a:pt x="33" y="10"/>
                  <a:pt x="30" y="13"/>
                </a:cubicBezTo>
                <a:cubicBezTo>
                  <a:pt x="27" y="16"/>
                  <a:pt x="23" y="16"/>
                  <a:pt x="20" y="19"/>
                </a:cubicBezTo>
                <a:cubicBezTo>
                  <a:pt x="18" y="21"/>
                  <a:pt x="17" y="24"/>
                  <a:pt x="16" y="27"/>
                </a:cubicBezTo>
                <a:cubicBezTo>
                  <a:pt x="16" y="29"/>
                  <a:pt x="17" y="32"/>
                  <a:pt x="16" y="35"/>
                </a:cubicBezTo>
                <a:cubicBezTo>
                  <a:pt x="15" y="36"/>
                  <a:pt x="14" y="38"/>
                  <a:pt x="14" y="39"/>
                </a:cubicBezTo>
                <a:cubicBezTo>
                  <a:pt x="13" y="41"/>
                  <a:pt x="11" y="41"/>
                  <a:pt x="9" y="42"/>
                </a:cubicBezTo>
                <a:cubicBezTo>
                  <a:pt x="8" y="43"/>
                  <a:pt x="7" y="44"/>
                  <a:pt x="5" y="45"/>
                </a:cubicBezTo>
                <a:cubicBezTo>
                  <a:pt x="4" y="46"/>
                  <a:pt x="2" y="46"/>
                  <a:pt x="0" y="48"/>
                </a:cubicBezTo>
                <a:lnTo>
                  <a:pt x="22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4" name="Freeform 775">
            <a:extLst>
              <a:ext uri="{FF2B5EF4-FFF2-40B4-BE49-F238E27FC236}">
                <a16:creationId xmlns:a16="http://schemas.microsoft.com/office/drawing/2014/main" id="{C1F0E607-351E-83BF-403D-249834FD5923}"/>
              </a:ext>
            </a:extLst>
          </p:cNvPr>
          <p:cNvSpPr>
            <a:spLocks/>
          </p:cNvSpPr>
          <p:nvPr/>
        </p:nvSpPr>
        <p:spPr bwMode="auto">
          <a:xfrm>
            <a:off x="5360640" y="2987603"/>
            <a:ext cx="599324" cy="656435"/>
          </a:xfrm>
          <a:custGeom>
            <a:avLst/>
            <a:gdLst>
              <a:gd name="T0" fmla="*/ 35 w 104"/>
              <a:gd name="T1" fmla="*/ 22 h 99"/>
              <a:gd name="T2" fmla="*/ 36 w 104"/>
              <a:gd name="T3" fmla="*/ 29 h 99"/>
              <a:gd name="T4" fmla="*/ 31 w 104"/>
              <a:gd name="T5" fmla="*/ 28 h 99"/>
              <a:gd name="T6" fmla="*/ 29 w 104"/>
              <a:gd name="T7" fmla="*/ 30 h 99"/>
              <a:gd name="T8" fmla="*/ 26 w 104"/>
              <a:gd name="T9" fmla="*/ 31 h 99"/>
              <a:gd name="T10" fmla="*/ 24 w 104"/>
              <a:gd name="T11" fmla="*/ 35 h 99"/>
              <a:gd name="T12" fmla="*/ 20 w 104"/>
              <a:gd name="T13" fmla="*/ 37 h 99"/>
              <a:gd name="T14" fmla="*/ 17 w 104"/>
              <a:gd name="T15" fmla="*/ 40 h 99"/>
              <a:gd name="T16" fmla="*/ 11 w 104"/>
              <a:gd name="T17" fmla="*/ 42 h 99"/>
              <a:gd name="T18" fmla="*/ 8 w 104"/>
              <a:gd name="T19" fmla="*/ 43 h 99"/>
              <a:gd name="T20" fmla="*/ 4 w 104"/>
              <a:gd name="T21" fmla="*/ 45 h 99"/>
              <a:gd name="T22" fmla="*/ 1 w 104"/>
              <a:gd name="T23" fmla="*/ 52 h 99"/>
              <a:gd name="T24" fmla="*/ 2 w 104"/>
              <a:gd name="T25" fmla="*/ 56 h 99"/>
              <a:gd name="T26" fmla="*/ 6 w 104"/>
              <a:gd name="T27" fmla="*/ 59 h 99"/>
              <a:gd name="T28" fmla="*/ 37 w 104"/>
              <a:gd name="T29" fmla="*/ 79 h 99"/>
              <a:gd name="T30" fmla="*/ 48 w 104"/>
              <a:gd name="T31" fmla="*/ 86 h 99"/>
              <a:gd name="T32" fmla="*/ 49 w 104"/>
              <a:gd name="T33" fmla="*/ 87 h 99"/>
              <a:gd name="T34" fmla="*/ 58 w 104"/>
              <a:gd name="T35" fmla="*/ 93 h 99"/>
              <a:gd name="T36" fmla="*/ 61 w 104"/>
              <a:gd name="T37" fmla="*/ 99 h 99"/>
              <a:gd name="T38" fmla="*/ 67 w 104"/>
              <a:gd name="T39" fmla="*/ 97 h 99"/>
              <a:gd name="T40" fmla="*/ 72 w 104"/>
              <a:gd name="T41" fmla="*/ 96 h 99"/>
              <a:gd name="T42" fmla="*/ 85 w 104"/>
              <a:gd name="T43" fmla="*/ 87 h 99"/>
              <a:gd name="T44" fmla="*/ 100 w 104"/>
              <a:gd name="T45" fmla="*/ 77 h 99"/>
              <a:gd name="T46" fmla="*/ 104 w 104"/>
              <a:gd name="T47" fmla="*/ 75 h 99"/>
              <a:gd name="T48" fmla="*/ 97 w 104"/>
              <a:gd name="T49" fmla="*/ 69 h 99"/>
              <a:gd name="T50" fmla="*/ 94 w 104"/>
              <a:gd name="T51" fmla="*/ 69 h 99"/>
              <a:gd name="T52" fmla="*/ 92 w 104"/>
              <a:gd name="T53" fmla="*/ 63 h 99"/>
              <a:gd name="T54" fmla="*/ 92 w 104"/>
              <a:gd name="T55" fmla="*/ 60 h 99"/>
              <a:gd name="T56" fmla="*/ 93 w 104"/>
              <a:gd name="T57" fmla="*/ 55 h 99"/>
              <a:gd name="T58" fmla="*/ 93 w 104"/>
              <a:gd name="T59" fmla="*/ 50 h 99"/>
              <a:gd name="T60" fmla="*/ 93 w 104"/>
              <a:gd name="T61" fmla="*/ 46 h 99"/>
              <a:gd name="T62" fmla="*/ 92 w 104"/>
              <a:gd name="T63" fmla="*/ 42 h 99"/>
              <a:gd name="T64" fmla="*/ 91 w 104"/>
              <a:gd name="T65" fmla="*/ 37 h 99"/>
              <a:gd name="T66" fmla="*/ 87 w 104"/>
              <a:gd name="T67" fmla="*/ 27 h 99"/>
              <a:gd name="T68" fmla="*/ 82 w 104"/>
              <a:gd name="T69" fmla="*/ 20 h 99"/>
              <a:gd name="T70" fmla="*/ 85 w 104"/>
              <a:gd name="T71" fmla="*/ 13 h 99"/>
              <a:gd name="T72" fmla="*/ 86 w 104"/>
              <a:gd name="T73" fmla="*/ 2 h 99"/>
              <a:gd name="T74" fmla="*/ 84 w 104"/>
              <a:gd name="T75" fmla="*/ 1 h 99"/>
              <a:gd name="T76" fmla="*/ 81 w 104"/>
              <a:gd name="T77" fmla="*/ 0 h 99"/>
              <a:gd name="T78" fmla="*/ 79 w 104"/>
              <a:gd name="T79" fmla="*/ 1 h 99"/>
              <a:gd name="T80" fmla="*/ 75 w 104"/>
              <a:gd name="T81" fmla="*/ 0 h 99"/>
              <a:gd name="T82" fmla="*/ 72 w 104"/>
              <a:gd name="T83" fmla="*/ 2 h 99"/>
              <a:gd name="T84" fmla="*/ 68 w 104"/>
              <a:gd name="T85" fmla="*/ 1 h 99"/>
              <a:gd name="T86" fmla="*/ 61 w 104"/>
              <a:gd name="T87" fmla="*/ 2 h 99"/>
              <a:gd name="T88" fmla="*/ 46 w 104"/>
              <a:gd name="T89" fmla="*/ 5 h 99"/>
              <a:gd name="T90" fmla="*/ 43 w 104"/>
              <a:gd name="T91" fmla="*/ 7 h 99"/>
              <a:gd name="T92" fmla="*/ 39 w 104"/>
              <a:gd name="T93" fmla="*/ 8 h 99"/>
              <a:gd name="T94" fmla="*/ 34 w 104"/>
              <a:gd name="T95" fmla="*/ 12 h 99"/>
              <a:gd name="T96" fmla="*/ 35 w 104"/>
              <a:gd name="T97" fmla="*/ 22 h 99"/>
              <a:gd name="T98" fmla="*/ 35 w 104"/>
              <a:gd name="T99" fmla="*/ 2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" h="99">
                <a:moveTo>
                  <a:pt x="35" y="22"/>
                </a:moveTo>
                <a:cubicBezTo>
                  <a:pt x="36" y="23"/>
                  <a:pt x="40" y="29"/>
                  <a:pt x="36" y="29"/>
                </a:cubicBezTo>
                <a:cubicBezTo>
                  <a:pt x="35" y="28"/>
                  <a:pt x="32" y="27"/>
                  <a:pt x="31" y="28"/>
                </a:cubicBezTo>
                <a:cubicBezTo>
                  <a:pt x="30" y="29"/>
                  <a:pt x="30" y="29"/>
                  <a:pt x="29" y="30"/>
                </a:cubicBezTo>
                <a:cubicBezTo>
                  <a:pt x="28" y="31"/>
                  <a:pt x="27" y="31"/>
                  <a:pt x="26" y="31"/>
                </a:cubicBezTo>
                <a:cubicBezTo>
                  <a:pt x="24" y="32"/>
                  <a:pt x="25" y="34"/>
                  <a:pt x="24" y="35"/>
                </a:cubicBezTo>
                <a:cubicBezTo>
                  <a:pt x="24" y="37"/>
                  <a:pt x="21" y="36"/>
                  <a:pt x="20" y="37"/>
                </a:cubicBezTo>
                <a:cubicBezTo>
                  <a:pt x="18" y="37"/>
                  <a:pt x="18" y="39"/>
                  <a:pt x="17" y="40"/>
                </a:cubicBezTo>
                <a:cubicBezTo>
                  <a:pt x="15" y="42"/>
                  <a:pt x="13" y="41"/>
                  <a:pt x="11" y="42"/>
                </a:cubicBezTo>
                <a:cubicBezTo>
                  <a:pt x="10" y="42"/>
                  <a:pt x="9" y="42"/>
                  <a:pt x="8" y="43"/>
                </a:cubicBezTo>
                <a:cubicBezTo>
                  <a:pt x="7" y="43"/>
                  <a:pt x="5" y="44"/>
                  <a:pt x="4" y="45"/>
                </a:cubicBezTo>
                <a:cubicBezTo>
                  <a:pt x="0" y="47"/>
                  <a:pt x="1" y="48"/>
                  <a:pt x="1" y="52"/>
                </a:cubicBezTo>
                <a:cubicBezTo>
                  <a:pt x="1" y="55"/>
                  <a:pt x="0" y="55"/>
                  <a:pt x="2" y="56"/>
                </a:cubicBezTo>
                <a:cubicBezTo>
                  <a:pt x="3" y="57"/>
                  <a:pt x="5" y="58"/>
                  <a:pt x="6" y="59"/>
                </a:cubicBezTo>
                <a:cubicBezTo>
                  <a:pt x="16" y="66"/>
                  <a:pt x="26" y="72"/>
                  <a:pt x="37" y="79"/>
                </a:cubicBezTo>
                <a:cubicBezTo>
                  <a:pt x="40" y="81"/>
                  <a:pt x="44" y="84"/>
                  <a:pt x="48" y="86"/>
                </a:cubicBezTo>
                <a:cubicBezTo>
                  <a:pt x="48" y="87"/>
                  <a:pt x="49" y="87"/>
                  <a:pt x="49" y="87"/>
                </a:cubicBezTo>
                <a:cubicBezTo>
                  <a:pt x="52" y="92"/>
                  <a:pt x="54" y="92"/>
                  <a:pt x="58" y="93"/>
                </a:cubicBezTo>
                <a:cubicBezTo>
                  <a:pt x="61" y="94"/>
                  <a:pt x="58" y="98"/>
                  <a:pt x="61" y="99"/>
                </a:cubicBezTo>
                <a:cubicBezTo>
                  <a:pt x="62" y="99"/>
                  <a:pt x="65" y="98"/>
                  <a:pt x="67" y="97"/>
                </a:cubicBezTo>
                <a:cubicBezTo>
                  <a:pt x="68" y="97"/>
                  <a:pt x="71" y="97"/>
                  <a:pt x="72" y="96"/>
                </a:cubicBezTo>
                <a:cubicBezTo>
                  <a:pt x="76" y="93"/>
                  <a:pt x="80" y="90"/>
                  <a:pt x="85" y="87"/>
                </a:cubicBezTo>
                <a:cubicBezTo>
                  <a:pt x="90" y="84"/>
                  <a:pt x="95" y="80"/>
                  <a:pt x="100" y="77"/>
                </a:cubicBezTo>
                <a:cubicBezTo>
                  <a:pt x="101" y="77"/>
                  <a:pt x="102" y="76"/>
                  <a:pt x="104" y="75"/>
                </a:cubicBezTo>
                <a:cubicBezTo>
                  <a:pt x="102" y="71"/>
                  <a:pt x="101" y="70"/>
                  <a:pt x="97" y="69"/>
                </a:cubicBezTo>
                <a:cubicBezTo>
                  <a:pt x="96" y="69"/>
                  <a:pt x="94" y="69"/>
                  <a:pt x="94" y="69"/>
                </a:cubicBezTo>
                <a:cubicBezTo>
                  <a:pt x="94" y="66"/>
                  <a:pt x="94" y="65"/>
                  <a:pt x="92" y="63"/>
                </a:cubicBezTo>
                <a:cubicBezTo>
                  <a:pt x="91" y="61"/>
                  <a:pt x="91" y="61"/>
                  <a:pt x="92" y="60"/>
                </a:cubicBezTo>
                <a:cubicBezTo>
                  <a:pt x="94" y="58"/>
                  <a:pt x="93" y="57"/>
                  <a:pt x="93" y="55"/>
                </a:cubicBezTo>
                <a:cubicBezTo>
                  <a:pt x="93" y="53"/>
                  <a:pt x="94" y="52"/>
                  <a:pt x="93" y="50"/>
                </a:cubicBezTo>
                <a:cubicBezTo>
                  <a:pt x="93" y="49"/>
                  <a:pt x="93" y="48"/>
                  <a:pt x="93" y="46"/>
                </a:cubicBezTo>
                <a:cubicBezTo>
                  <a:pt x="93" y="45"/>
                  <a:pt x="93" y="43"/>
                  <a:pt x="92" y="42"/>
                </a:cubicBezTo>
                <a:cubicBezTo>
                  <a:pt x="91" y="41"/>
                  <a:pt x="91" y="39"/>
                  <a:pt x="91" y="37"/>
                </a:cubicBezTo>
                <a:cubicBezTo>
                  <a:pt x="91" y="34"/>
                  <a:pt x="90" y="30"/>
                  <a:pt x="87" y="27"/>
                </a:cubicBezTo>
                <a:cubicBezTo>
                  <a:pt x="85" y="25"/>
                  <a:pt x="83" y="23"/>
                  <a:pt x="82" y="20"/>
                </a:cubicBezTo>
                <a:cubicBezTo>
                  <a:pt x="80" y="16"/>
                  <a:pt x="84" y="17"/>
                  <a:pt x="85" y="13"/>
                </a:cubicBezTo>
                <a:cubicBezTo>
                  <a:pt x="85" y="9"/>
                  <a:pt x="85" y="6"/>
                  <a:pt x="86" y="2"/>
                </a:cubicBezTo>
                <a:cubicBezTo>
                  <a:pt x="85" y="2"/>
                  <a:pt x="85" y="1"/>
                  <a:pt x="84" y="1"/>
                </a:cubicBezTo>
                <a:cubicBezTo>
                  <a:pt x="82" y="2"/>
                  <a:pt x="82" y="0"/>
                  <a:pt x="81" y="0"/>
                </a:cubicBezTo>
                <a:cubicBezTo>
                  <a:pt x="80" y="0"/>
                  <a:pt x="80" y="1"/>
                  <a:pt x="79" y="1"/>
                </a:cubicBezTo>
                <a:cubicBezTo>
                  <a:pt x="77" y="1"/>
                  <a:pt x="77" y="0"/>
                  <a:pt x="75" y="0"/>
                </a:cubicBezTo>
                <a:cubicBezTo>
                  <a:pt x="74" y="1"/>
                  <a:pt x="73" y="1"/>
                  <a:pt x="72" y="2"/>
                </a:cubicBezTo>
                <a:cubicBezTo>
                  <a:pt x="70" y="3"/>
                  <a:pt x="70" y="2"/>
                  <a:pt x="68" y="1"/>
                </a:cubicBezTo>
                <a:cubicBezTo>
                  <a:pt x="66" y="1"/>
                  <a:pt x="63" y="1"/>
                  <a:pt x="61" y="2"/>
                </a:cubicBezTo>
                <a:cubicBezTo>
                  <a:pt x="56" y="3"/>
                  <a:pt x="51" y="3"/>
                  <a:pt x="46" y="5"/>
                </a:cubicBezTo>
                <a:cubicBezTo>
                  <a:pt x="45" y="6"/>
                  <a:pt x="44" y="7"/>
                  <a:pt x="43" y="7"/>
                </a:cubicBezTo>
                <a:cubicBezTo>
                  <a:pt x="42" y="8"/>
                  <a:pt x="40" y="8"/>
                  <a:pt x="39" y="8"/>
                </a:cubicBezTo>
                <a:cubicBezTo>
                  <a:pt x="37" y="9"/>
                  <a:pt x="37" y="12"/>
                  <a:pt x="34" y="12"/>
                </a:cubicBezTo>
                <a:cubicBezTo>
                  <a:pt x="35" y="15"/>
                  <a:pt x="35" y="18"/>
                  <a:pt x="35" y="22"/>
                </a:cubicBezTo>
                <a:cubicBezTo>
                  <a:pt x="36" y="23"/>
                  <a:pt x="35" y="20"/>
                  <a:pt x="35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5" name="Freeform 776">
            <a:extLst>
              <a:ext uri="{FF2B5EF4-FFF2-40B4-BE49-F238E27FC236}">
                <a16:creationId xmlns:a16="http://schemas.microsoft.com/office/drawing/2014/main" id="{543F78AC-291C-5EB8-6F1A-A71647086ACD}"/>
              </a:ext>
            </a:extLst>
          </p:cNvPr>
          <p:cNvSpPr>
            <a:spLocks/>
          </p:cNvSpPr>
          <p:nvPr/>
        </p:nvSpPr>
        <p:spPr bwMode="auto">
          <a:xfrm>
            <a:off x="3503523" y="499943"/>
            <a:ext cx="1764458" cy="1509801"/>
          </a:xfrm>
          <a:custGeom>
            <a:avLst/>
            <a:gdLst>
              <a:gd name="T0" fmla="*/ 33 w 305"/>
              <a:gd name="T1" fmla="*/ 54 h 227"/>
              <a:gd name="T2" fmla="*/ 1 w 305"/>
              <a:gd name="T3" fmla="*/ 63 h 227"/>
              <a:gd name="T4" fmla="*/ 19 w 305"/>
              <a:gd name="T5" fmla="*/ 72 h 227"/>
              <a:gd name="T6" fmla="*/ 24 w 305"/>
              <a:gd name="T7" fmla="*/ 75 h 227"/>
              <a:gd name="T8" fmla="*/ 20 w 305"/>
              <a:gd name="T9" fmla="*/ 81 h 227"/>
              <a:gd name="T10" fmla="*/ 36 w 305"/>
              <a:gd name="T11" fmla="*/ 86 h 227"/>
              <a:gd name="T12" fmla="*/ 73 w 305"/>
              <a:gd name="T13" fmla="*/ 93 h 227"/>
              <a:gd name="T14" fmla="*/ 87 w 305"/>
              <a:gd name="T15" fmla="*/ 112 h 227"/>
              <a:gd name="T16" fmla="*/ 88 w 305"/>
              <a:gd name="T17" fmla="*/ 122 h 227"/>
              <a:gd name="T18" fmla="*/ 89 w 305"/>
              <a:gd name="T19" fmla="*/ 131 h 227"/>
              <a:gd name="T20" fmla="*/ 104 w 305"/>
              <a:gd name="T21" fmla="*/ 129 h 227"/>
              <a:gd name="T22" fmla="*/ 106 w 305"/>
              <a:gd name="T23" fmla="*/ 135 h 227"/>
              <a:gd name="T24" fmla="*/ 106 w 305"/>
              <a:gd name="T25" fmla="*/ 144 h 227"/>
              <a:gd name="T26" fmla="*/ 109 w 305"/>
              <a:gd name="T27" fmla="*/ 155 h 227"/>
              <a:gd name="T28" fmla="*/ 106 w 305"/>
              <a:gd name="T29" fmla="*/ 160 h 227"/>
              <a:gd name="T30" fmla="*/ 100 w 305"/>
              <a:gd name="T31" fmla="*/ 162 h 227"/>
              <a:gd name="T32" fmla="*/ 112 w 305"/>
              <a:gd name="T33" fmla="*/ 165 h 227"/>
              <a:gd name="T34" fmla="*/ 112 w 305"/>
              <a:gd name="T35" fmla="*/ 169 h 227"/>
              <a:gd name="T36" fmla="*/ 107 w 305"/>
              <a:gd name="T37" fmla="*/ 172 h 227"/>
              <a:gd name="T38" fmla="*/ 107 w 305"/>
              <a:gd name="T39" fmla="*/ 180 h 227"/>
              <a:gd name="T40" fmla="*/ 110 w 305"/>
              <a:gd name="T41" fmla="*/ 192 h 227"/>
              <a:gd name="T42" fmla="*/ 114 w 305"/>
              <a:gd name="T43" fmla="*/ 193 h 227"/>
              <a:gd name="T44" fmla="*/ 120 w 305"/>
              <a:gd name="T45" fmla="*/ 210 h 227"/>
              <a:gd name="T46" fmla="*/ 138 w 305"/>
              <a:gd name="T47" fmla="*/ 219 h 227"/>
              <a:gd name="T48" fmla="*/ 142 w 305"/>
              <a:gd name="T49" fmla="*/ 224 h 227"/>
              <a:gd name="T50" fmla="*/ 151 w 305"/>
              <a:gd name="T51" fmla="*/ 214 h 227"/>
              <a:gd name="T52" fmla="*/ 156 w 305"/>
              <a:gd name="T53" fmla="*/ 200 h 227"/>
              <a:gd name="T54" fmla="*/ 163 w 305"/>
              <a:gd name="T55" fmla="*/ 192 h 227"/>
              <a:gd name="T56" fmla="*/ 173 w 305"/>
              <a:gd name="T57" fmla="*/ 179 h 227"/>
              <a:gd name="T58" fmla="*/ 193 w 305"/>
              <a:gd name="T59" fmla="*/ 173 h 227"/>
              <a:gd name="T60" fmla="*/ 216 w 305"/>
              <a:gd name="T61" fmla="*/ 160 h 227"/>
              <a:gd name="T62" fmla="*/ 232 w 305"/>
              <a:gd name="T63" fmla="*/ 142 h 227"/>
              <a:gd name="T64" fmla="*/ 234 w 305"/>
              <a:gd name="T65" fmla="*/ 130 h 227"/>
              <a:gd name="T66" fmla="*/ 253 w 305"/>
              <a:gd name="T67" fmla="*/ 129 h 227"/>
              <a:gd name="T68" fmla="*/ 233 w 305"/>
              <a:gd name="T69" fmla="*/ 119 h 227"/>
              <a:gd name="T70" fmla="*/ 238 w 305"/>
              <a:gd name="T71" fmla="*/ 113 h 227"/>
              <a:gd name="T72" fmla="*/ 262 w 305"/>
              <a:gd name="T73" fmla="*/ 112 h 227"/>
              <a:gd name="T74" fmla="*/ 258 w 305"/>
              <a:gd name="T75" fmla="*/ 106 h 227"/>
              <a:gd name="T76" fmla="*/ 266 w 305"/>
              <a:gd name="T77" fmla="*/ 95 h 227"/>
              <a:gd name="T78" fmla="*/ 253 w 305"/>
              <a:gd name="T79" fmla="*/ 80 h 227"/>
              <a:gd name="T80" fmla="*/ 263 w 305"/>
              <a:gd name="T81" fmla="*/ 66 h 227"/>
              <a:gd name="T82" fmla="*/ 268 w 305"/>
              <a:gd name="T83" fmla="*/ 51 h 227"/>
              <a:gd name="T84" fmla="*/ 283 w 305"/>
              <a:gd name="T85" fmla="*/ 38 h 227"/>
              <a:gd name="T86" fmla="*/ 291 w 305"/>
              <a:gd name="T87" fmla="*/ 33 h 227"/>
              <a:gd name="T88" fmla="*/ 259 w 305"/>
              <a:gd name="T89" fmla="*/ 28 h 227"/>
              <a:gd name="T90" fmla="*/ 238 w 305"/>
              <a:gd name="T91" fmla="*/ 21 h 227"/>
              <a:gd name="T92" fmla="*/ 256 w 305"/>
              <a:gd name="T93" fmla="*/ 14 h 227"/>
              <a:gd name="T94" fmla="*/ 206 w 305"/>
              <a:gd name="T95" fmla="*/ 8 h 227"/>
              <a:gd name="T96" fmla="*/ 213 w 305"/>
              <a:gd name="T97" fmla="*/ 0 h 227"/>
              <a:gd name="T98" fmla="*/ 173 w 305"/>
              <a:gd name="T99" fmla="*/ 8 h 227"/>
              <a:gd name="T100" fmla="*/ 155 w 305"/>
              <a:gd name="T101" fmla="*/ 10 h 227"/>
              <a:gd name="T102" fmla="*/ 154 w 305"/>
              <a:gd name="T103" fmla="*/ 11 h 227"/>
              <a:gd name="T104" fmla="*/ 140 w 305"/>
              <a:gd name="T105" fmla="*/ 14 h 227"/>
              <a:gd name="T106" fmla="*/ 111 w 305"/>
              <a:gd name="T107" fmla="*/ 14 h 227"/>
              <a:gd name="T108" fmla="*/ 98 w 305"/>
              <a:gd name="T109" fmla="*/ 23 h 227"/>
              <a:gd name="T110" fmla="*/ 73 w 305"/>
              <a:gd name="T111" fmla="*/ 21 h 227"/>
              <a:gd name="T112" fmla="*/ 55 w 305"/>
              <a:gd name="T113" fmla="*/ 3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" h="227">
                <a:moveTo>
                  <a:pt x="32" y="37"/>
                </a:moveTo>
                <a:cubicBezTo>
                  <a:pt x="31" y="38"/>
                  <a:pt x="26" y="40"/>
                  <a:pt x="27" y="41"/>
                </a:cubicBezTo>
                <a:cubicBezTo>
                  <a:pt x="28" y="42"/>
                  <a:pt x="30" y="42"/>
                  <a:pt x="32" y="43"/>
                </a:cubicBezTo>
                <a:cubicBezTo>
                  <a:pt x="34" y="43"/>
                  <a:pt x="36" y="43"/>
                  <a:pt x="39" y="43"/>
                </a:cubicBezTo>
                <a:cubicBezTo>
                  <a:pt x="39" y="43"/>
                  <a:pt x="44" y="42"/>
                  <a:pt x="45" y="42"/>
                </a:cubicBezTo>
                <a:cubicBezTo>
                  <a:pt x="44" y="42"/>
                  <a:pt x="42" y="43"/>
                  <a:pt x="41" y="44"/>
                </a:cubicBezTo>
                <a:cubicBezTo>
                  <a:pt x="40" y="45"/>
                  <a:pt x="39" y="46"/>
                  <a:pt x="40" y="48"/>
                </a:cubicBezTo>
                <a:cubicBezTo>
                  <a:pt x="42" y="50"/>
                  <a:pt x="36" y="55"/>
                  <a:pt x="33" y="54"/>
                </a:cubicBezTo>
                <a:cubicBezTo>
                  <a:pt x="32" y="53"/>
                  <a:pt x="30" y="54"/>
                  <a:pt x="28" y="54"/>
                </a:cubicBezTo>
                <a:cubicBezTo>
                  <a:pt x="27" y="53"/>
                  <a:pt x="25" y="54"/>
                  <a:pt x="24" y="54"/>
                </a:cubicBezTo>
                <a:cubicBezTo>
                  <a:pt x="23" y="54"/>
                  <a:pt x="21" y="54"/>
                  <a:pt x="20" y="56"/>
                </a:cubicBezTo>
                <a:cubicBezTo>
                  <a:pt x="19" y="57"/>
                  <a:pt x="18" y="57"/>
                  <a:pt x="16" y="57"/>
                </a:cubicBezTo>
                <a:cubicBezTo>
                  <a:pt x="13" y="58"/>
                  <a:pt x="10" y="59"/>
                  <a:pt x="7" y="59"/>
                </a:cubicBezTo>
                <a:cubicBezTo>
                  <a:pt x="6" y="59"/>
                  <a:pt x="4" y="58"/>
                  <a:pt x="4" y="59"/>
                </a:cubicBezTo>
                <a:cubicBezTo>
                  <a:pt x="3" y="60"/>
                  <a:pt x="0" y="60"/>
                  <a:pt x="0" y="62"/>
                </a:cubicBezTo>
                <a:cubicBezTo>
                  <a:pt x="0" y="63"/>
                  <a:pt x="1" y="62"/>
                  <a:pt x="1" y="63"/>
                </a:cubicBezTo>
                <a:cubicBezTo>
                  <a:pt x="1" y="63"/>
                  <a:pt x="0" y="64"/>
                  <a:pt x="0" y="64"/>
                </a:cubicBezTo>
                <a:cubicBezTo>
                  <a:pt x="0" y="65"/>
                  <a:pt x="2" y="67"/>
                  <a:pt x="3" y="68"/>
                </a:cubicBezTo>
                <a:cubicBezTo>
                  <a:pt x="3" y="68"/>
                  <a:pt x="4" y="67"/>
                  <a:pt x="4" y="67"/>
                </a:cubicBezTo>
                <a:cubicBezTo>
                  <a:pt x="5" y="66"/>
                  <a:pt x="6" y="67"/>
                  <a:pt x="7" y="68"/>
                </a:cubicBezTo>
                <a:cubicBezTo>
                  <a:pt x="8" y="68"/>
                  <a:pt x="13" y="69"/>
                  <a:pt x="13" y="67"/>
                </a:cubicBezTo>
                <a:cubicBezTo>
                  <a:pt x="13" y="68"/>
                  <a:pt x="12" y="68"/>
                  <a:pt x="13" y="69"/>
                </a:cubicBezTo>
                <a:cubicBezTo>
                  <a:pt x="13" y="70"/>
                  <a:pt x="15" y="71"/>
                  <a:pt x="16" y="71"/>
                </a:cubicBezTo>
                <a:cubicBezTo>
                  <a:pt x="17" y="72"/>
                  <a:pt x="18" y="72"/>
                  <a:pt x="19" y="72"/>
                </a:cubicBezTo>
                <a:cubicBezTo>
                  <a:pt x="21" y="72"/>
                  <a:pt x="21" y="70"/>
                  <a:pt x="22" y="71"/>
                </a:cubicBezTo>
                <a:cubicBezTo>
                  <a:pt x="24" y="71"/>
                  <a:pt x="27" y="71"/>
                  <a:pt x="28" y="71"/>
                </a:cubicBezTo>
                <a:cubicBezTo>
                  <a:pt x="29" y="71"/>
                  <a:pt x="29" y="70"/>
                  <a:pt x="30" y="69"/>
                </a:cubicBezTo>
                <a:cubicBezTo>
                  <a:pt x="31" y="69"/>
                  <a:pt x="34" y="71"/>
                  <a:pt x="34" y="72"/>
                </a:cubicBezTo>
                <a:cubicBezTo>
                  <a:pt x="34" y="73"/>
                  <a:pt x="24" y="72"/>
                  <a:pt x="22" y="73"/>
                </a:cubicBezTo>
                <a:cubicBezTo>
                  <a:pt x="20" y="73"/>
                  <a:pt x="23" y="74"/>
                  <a:pt x="24" y="74"/>
                </a:cubicBezTo>
                <a:cubicBezTo>
                  <a:pt x="26" y="75"/>
                  <a:pt x="27" y="74"/>
                  <a:pt x="29" y="75"/>
                </a:cubicBezTo>
                <a:cubicBezTo>
                  <a:pt x="28" y="74"/>
                  <a:pt x="26" y="75"/>
                  <a:pt x="24" y="75"/>
                </a:cubicBezTo>
                <a:cubicBezTo>
                  <a:pt x="21" y="75"/>
                  <a:pt x="18" y="74"/>
                  <a:pt x="15" y="74"/>
                </a:cubicBezTo>
                <a:cubicBezTo>
                  <a:pt x="13" y="74"/>
                  <a:pt x="9" y="74"/>
                  <a:pt x="9" y="76"/>
                </a:cubicBezTo>
                <a:cubicBezTo>
                  <a:pt x="8" y="77"/>
                  <a:pt x="11" y="78"/>
                  <a:pt x="12" y="78"/>
                </a:cubicBezTo>
                <a:cubicBezTo>
                  <a:pt x="13" y="78"/>
                  <a:pt x="15" y="77"/>
                  <a:pt x="15" y="77"/>
                </a:cubicBezTo>
                <a:cubicBezTo>
                  <a:pt x="16" y="78"/>
                  <a:pt x="15" y="78"/>
                  <a:pt x="15" y="79"/>
                </a:cubicBezTo>
                <a:cubicBezTo>
                  <a:pt x="16" y="80"/>
                  <a:pt x="18" y="80"/>
                  <a:pt x="19" y="80"/>
                </a:cubicBezTo>
                <a:cubicBezTo>
                  <a:pt x="21" y="80"/>
                  <a:pt x="23" y="80"/>
                  <a:pt x="25" y="80"/>
                </a:cubicBezTo>
                <a:cubicBezTo>
                  <a:pt x="25" y="80"/>
                  <a:pt x="21" y="81"/>
                  <a:pt x="20" y="81"/>
                </a:cubicBezTo>
                <a:cubicBezTo>
                  <a:pt x="16" y="82"/>
                  <a:pt x="19" y="84"/>
                  <a:pt x="21" y="85"/>
                </a:cubicBezTo>
                <a:cubicBezTo>
                  <a:pt x="23" y="86"/>
                  <a:pt x="25" y="86"/>
                  <a:pt x="27" y="87"/>
                </a:cubicBezTo>
                <a:cubicBezTo>
                  <a:pt x="27" y="87"/>
                  <a:pt x="31" y="87"/>
                  <a:pt x="31" y="87"/>
                </a:cubicBezTo>
                <a:cubicBezTo>
                  <a:pt x="31" y="87"/>
                  <a:pt x="29" y="86"/>
                  <a:pt x="29" y="85"/>
                </a:cubicBezTo>
                <a:cubicBezTo>
                  <a:pt x="29" y="84"/>
                  <a:pt x="31" y="85"/>
                  <a:pt x="31" y="85"/>
                </a:cubicBezTo>
                <a:cubicBezTo>
                  <a:pt x="32" y="86"/>
                  <a:pt x="33" y="85"/>
                  <a:pt x="34" y="84"/>
                </a:cubicBezTo>
                <a:cubicBezTo>
                  <a:pt x="34" y="84"/>
                  <a:pt x="35" y="83"/>
                  <a:pt x="36" y="83"/>
                </a:cubicBezTo>
                <a:cubicBezTo>
                  <a:pt x="37" y="84"/>
                  <a:pt x="36" y="86"/>
                  <a:pt x="36" y="86"/>
                </a:cubicBezTo>
                <a:cubicBezTo>
                  <a:pt x="37" y="87"/>
                  <a:pt x="40" y="85"/>
                  <a:pt x="41" y="85"/>
                </a:cubicBezTo>
                <a:cubicBezTo>
                  <a:pt x="43" y="84"/>
                  <a:pt x="43" y="84"/>
                  <a:pt x="44" y="85"/>
                </a:cubicBezTo>
                <a:cubicBezTo>
                  <a:pt x="45" y="86"/>
                  <a:pt x="46" y="84"/>
                  <a:pt x="47" y="84"/>
                </a:cubicBezTo>
                <a:cubicBezTo>
                  <a:pt x="48" y="83"/>
                  <a:pt x="50" y="84"/>
                  <a:pt x="51" y="84"/>
                </a:cubicBezTo>
                <a:cubicBezTo>
                  <a:pt x="54" y="84"/>
                  <a:pt x="58" y="85"/>
                  <a:pt x="61" y="86"/>
                </a:cubicBezTo>
                <a:cubicBezTo>
                  <a:pt x="63" y="86"/>
                  <a:pt x="65" y="88"/>
                  <a:pt x="67" y="88"/>
                </a:cubicBezTo>
                <a:cubicBezTo>
                  <a:pt x="69" y="88"/>
                  <a:pt x="71" y="89"/>
                  <a:pt x="72" y="90"/>
                </a:cubicBezTo>
                <a:cubicBezTo>
                  <a:pt x="74" y="91"/>
                  <a:pt x="73" y="92"/>
                  <a:pt x="73" y="93"/>
                </a:cubicBezTo>
                <a:cubicBezTo>
                  <a:pt x="73" y="94"/>
                  <a:pt x="75" y="96"/>
                  <a:pt x="76" y="96"/>
                </a:cubicBezTo>
                <a:cubicBezTo>
                  <a:pt x="77" y="97"/>
                  <a:pt x="79" y="96"/>
                  <a:pt x="80" y="97"/>
                </a:cubicBezTo>
                <a:cubicBezTo>
                  <a:pt x="80" y="99"/>
                  <a:pt x="82" y="100"/>
                  <a:pt x="83" y="101"/>
                </a:cubicBezTo>
                <a:cubicBezTo>
                  <a:pt x="84" y="102"/>
                  <a:pt x="83" y="104"/>
                  <a:pt x="84" y="105"/>
                </a:cubicBezTo>
                <a:cubicBezTo>
                  <a:pt x="84" y="106"/>
                  <a:pt x="86" y="107"/>
                  <a:pt x="86" y="109"/>
                </a:cubicBezTo>
                <a:cubicBezTo>
                  <a:pt x="86" y="110"/>
                  <a:pt x="85" y="110"/>
                  <a:pt x="86" y="111"/>
                </a:cubicBezTo>
                <a:cubicBezTo>
                  <a:pt x="86" y="111"/>
                  <a:pt x="87" y="112"/>
                  <a:pt x="87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90" y="113"/>
                  <a:pt x="89" y="114"/>
                </a:cubicBezTo>
                <a:cubicBezTo>
                  <a:pt x="88" y="115"/>
                  <a:pt x="88" y="115"/>
                  <a:pt x="88" y="117"/>
                </a:cubicBezTo>
                <a:cubicBezTo>
                  <a:pt x="88" y="116"/>
                  <a:pt x="90" y="115"/>
                  <a:pt x="91" y="117"/>
                </a:cubicBezTo>
                <a:cubicBezTo>
                  <a:pt x="91" y="118"/>
                  <a:pt x="91" y="118"/>
                  <a:pt x="91" y="119"/>
                </a:cubicBezTo>
                <a:cubicBezTo>
                  <a:pt x="91" y="119"/>
                  <a:pt x="91" y="121"/>
                  <a:pt x="91" y="120"/>
                </a:cubicBezTo>
                <a:cubicBezTo>
                  <a:pt x="91" y="121"/>
                  <a:pt x="93" y="121"/>
                  <a:pt x="93" y="121"/>
                </a:cubicBezTo>
                <a:cubicBezTo>
                  <a:pt x="92" y="120"/>
                  <a:pt x="89" y="126"/>
                  <a:pt x="90" y="122"/>
                </a:cubicBezTo>
                <a:cubicBezTo>
                  <a:pt x="90" y="122"/>
                  <a:pt x="88" y="121"/>
                  <a:pt x="88" y="122"/>
                </a:cubicBezTo>
                <a:cubicBezTo>
                  <a:pt x="88" y="122"/>
                  <a:pt x="89" y="122"/>
                  <a:pt x="89" y="122"/>
                </a:cubicBezTo>
                <a:cubicBezTo>
                  <a:pt x="89" y="123"/>
                  <a:pt x="86" y="123"/>
                  <a:pt x="87" y="124"/>
                </a:cubicBezTo>
                <a:cubicBezTo>
                  <a:pt x="87" y="124"/>
                  <a:pt x="90" y="125"/>
                  <a:pt x="89" y="125"/>
                </a:cubicBezTo>
                <a:cubicBezTo>
                  <a:pt x="87" y="127"/>
                  <a:pt x="91" y="127"/>
                  <a:pt x="92" y="126"/>
                </a:cubicBezTo>
                <a:cubicBezTo>
                  <a:pt x="91" y="127"/>
                  <a:pt x="90" y="127"/>
                  <a:pt x="88" y="127"/>
                </a:cubicBezTo>
                <a:cubicBezTo>
                  <a:pt x="88" y="127"/>
                  <a:pt x="86" y="129"/>
                  <a:pt x="86" y="129"/>
                </a:cubicBezTo>
                <a:cubicBezTo>
                  <a:pt x="86" y="129"/>
                  <a:pt x="87" y="130"/>
                  <a:pt x="87" y="130"/>
                </a:cubicBezTo>
                <a:cubicBezTo>
                  <a:pt x="89" y="131"/>
                  <a:pt x="88" y="131"/>
                  <a:pt x="89" y="131"/>
                </a:cubicBezTo>
                <a:cubicBezTo>
                  <a:pt x="90" y="131"/>
                  <a:pt x="94" y="133"/>
                  <a:pt x="95" y="131"/>
                </a:cubicBezTo>
                <a:cubicBezTo>
                  <a:pt x="95" y="128"/>
                  <a:pt x="97" y="129"/>
                  <a:pt x="98" y="128"/>
                </a:cubicBezTo>
                <a:cubicBezTo>
                  <a:pt x="98" y="128"/>
                  <a:pt x="96" y="122"/>
                  <a:pt x="96" y="122"/>
                </a:cubicBezTo>
                <a:cubicBezTo>
                  <a:pt x="96" y="123"/>
                  <a:pt x="98" y="126"/>
                  <a:pt x="98" y="126"/>
                </a:cubicBezTo>
                <a:cubicBezTo>
                  <a:pt x="99" y="128"/>
                  <a:pt x="100" y="126"/>
                  <a:pt x="101" y="126"/>
                </a:cubicBezTo>
                <a:cubicBezTo>
                  <a:pt x="101" y="126"/>
                  <a:pt x="98" y="130"/>
                  <a:pt x="98" y="130"/>
                </a:cubicBezTo>
                <a:cubicBezTo>
                  <a:pt x="98" y="130"/>
                  <a:pt x="102" y="129"/>
                  <a:pt x="102" y="129"/>
                </a:cubicBezTo>
                <a:cubicBezTo>
                  <a:pt x="103" y="129"/>
                  <a:pt x="104" y="129"/>
                  <a:pt x="104" y="129"/>
                </a:cubicBezTo>
                <a:cubicBezTo>
                  <a:pt x="105" y="129"/>
                  <a:pt x="106" y="128"/>
                  <a:pt x="107" y="128"/>
                </a:cubicBezTo>
                <a:cubicBezTo>
                  <a:pt x="107" y="129"/>
                  <a:pt x="106" y="130"/>
                  <a:pt x="105" y="130"/>
                </a:cubicBezTo>
                <a:cubicBezTo>
                  <a:pt x="104" y="130"/>
                  <a:pt x="102" y="130"/>
                  <a:pt x="101" y="131"/>
                </a:cubicBezTo>
                <a:cubicBezTo>
                  <a:pt x="100" y="132"/>
                  <a:pt x="103" y="131"/>
                  <a:pt x="103" y="131"/>
                </a:cubicBezTo>
                <a:cubicBezTo>
                  <a:pt x="105" y="131"/>
                  <a:pt x="107" y="131"/>
                  <a:pt x="109" y="131"/>
                </a:cubicBezTo>
                <a:cubicBezTo>
                  <a:pt x="108" y="131"/>
                  <a:pt x="104" y="131"/>
                  <a:pt x="104" y="132"/>
                </a:cubicBezTo>
                <a:cubicBezTo>
                  <a:pt x="104" y="132"/>
                  <a:pt x="106" y="133"/>
                  <a:pt x="106" y="134"/>
                </a:cubicBezTo>
                <a:cubicBezTo>
                  <a:pt x="106" y="134"/>
                  <a:pt x="106" y="135"/>
                  <a:pt x="106" y="135"/>
                </a:cubicBezTo>
                <a:cubicBezTo>
                  <a:pt x="106" y="136"/>
                  <a:pt x="105" y="136"/>
                  <a:pt x="106" y="137"/>
                </a:cubicBezTo>
                <a:cubicBezTo>
                  <a:pt x="106" y="137"/>
                  <a:pt x="108" y="136"/>
                  <a:pt x="109" y="136"/>
                </a:cubicBezTo>
                <a:cubicBezTo>
                  <a:pt x="110" y="136"/>
                  <a:pt x="109" y="136"/>
                  <a:pt x="110" y="137"/>
                </a:cubicBezTo>
                <a:cubicBezTo>
                  <a:pt x="111" y="138"/>
                  <a:pt x="111" y="139"/>
                  <a:pt x="112" y="140"/>
                </a:cubicBezTo>
                <a:cubicBezTo>
                  <a:pt x="112" y="141"/>
                  <a:pt x="109" y="141"/>
                  <a:pt x="109" y="141"/>
                </a:cubicBezTo>
                <a:cubicBezTo>
                  <a:pt x="105" y="138"/>
                  <a:pt x="99" y="136"/>
                  <a:pt x="95" y="137"/>
                </a:cubicBezTo>
                <a:cubicBezTo>
                  <a:pt x="91" y="137"/>
                  <a:pt x="96" y="140"/>
                  <a:pt x="98" y="140"/>
                </a:cubicBezTo>
                <a:cubicBezTo>
                  <a:pt x="101" y="141"/>
                  <a:pt x="103" y="144"/>
                  <a:pt x="106" y="144"/>
                </a:cubicBezTo>
                <a:cubicBezTo>
                  <a:pt x="107" y="144"/>
                  <a:pt x="108" y="143"/>
                  <a:pt x="110" y="143"/>
                </a:cubicBezTo>
                <a:cubicBezTo>
                  <a:pt x="110" y="144"/>
                  <a:pt x="113" y="144"/>
                  <a:pt x="113" y="144"/>
                </a:cubicBezTo>
                <a:cubicBezTo>
                  <a:pt x="114" y="145"/>
                  <a:pt x="113" y="146"/>
                  <a:pt x="113" y="146"/>
                </a:cubicBezTo>
                <a:cubicBezTo>
                  <a:pt x="110" y="147"/>
                  <a:pt x="114" y="148"/>
                  <a:pt x="113" y="149"/>
                </a:cubicBezTo>
                <a:cubicBezTo>
                  <a:pt x="113" y="150"/>
                  <a:pt x="111" y="149"/>
                  <a:pt x="111" y="151"/>
                </a:cubicBezTo>
                <a:cubicBezTo>
                  <a:pt x="111" y="152"/>
                  <a:pt x="113" y="152"/>
                  <a:pt x="113" y="152"/>
                </a:cubicBezTo>
                <a:cubicBezTo>
                  <a:pt x="112" y="153"/>
                  <a:pt x="110" y="151"/>
                  <a:pt x="110" y="152"/>
                </a:cubicBezTo>
                <a:cubicBezTo>
                  <a:pt x="109" y="153"/>
                  <a:pt x="109" y="154"/>
                  <a:pt x="109" y="155"/>
                </a:cubicBezTo>
                <a:cubicBezTo>
                  <a:pt x="109" y="155"/>
                  <a:pt x="111" y="155"/>
                  <a:pt x="111" y="155"/>
                </a:cubicBezTo>
                <a:cubicBezTo>
                  <a:pt x="111" y="156"/>
                  <a:pt x="109" y="157"/>
                  <a:pt x="108" y="157"/>
                </a:cubicBezTo>
                <a:cubicBezTo>
                  <a:pt x="107" y="157"/>
                  <a:pt x="106" y="157"/>
                  <a:pt x="105" y="157"/>
                </a:cubicBezTo>
                <a:cubicBezTo>
                  <a:pt x="104" y="156"/>
                  <a:pt x="103" y="156"/>
                  <a:pt x="102" y="157"/>
                </a:cubicBezTo>
                <a:cubicBezTo>
                  <a:pt x="101" y="158"/>
                  <a:pt x="101" y="157"/>
                  <a:pt x="100" y="158"/>
                </a:cubicBezTo>
                <a:cubicBezTo>
                  <a:pt x="100" y="158"/>
                  <a:pt x="103" y="161"/>
                  <a:pt x="104" y="161"/>
                </a:cubicBezTo>
                <a:cubicBezTo>
                  <a:pt x="104" y="160"/>
                  <a:pt x="104" y="160"/>
                  <a:pt x="103" y="160"/>
                </a:cubicBezTo>
                <a:cubicBezTo>
                  <a:pt x="103" y="160"/>
                  <a:pt x="106" y="160"/>
                  <a:pt x="106" y="160"/>
                </a:cubicBezTo>
                <a:cubicBezTo>
                  <a:pt x="106" y="160"/>
                  <a:pt x="111" y="158"/>
                  <a:pt x="111" y="159"/>
                </a:cubicBezTo>
                <a:cubicBezTo>
                  <a:pt x="110" y="159"/>
                  <a:pt x="109" y="159"/>
                  <a:pt x="108" y="160"/>
                </a:cubicBezTo>
                <a:cubicBezTo>
                  <a:pt x="109" y="159"/>
                  <a:pt x="111" y="161"/>
                  <a:pt x="110" y="161"/>
                </a:cubicBezTo>
                <a:cubicBezTo>
                  <a:pt x="111" y="161"/>
                  <a:pt x="114" y="162"/>
                  <a:pt x="115" y="162"/>
                </a:cubicBezTo>
                <a:cubicBezTo>
                  <a:pt x="114" y="162"/>
                  <a:pt x="112" y="162"/>
                  <a:pt x="112" y="162"/>
                </a:cubicBezTo>
                <a:cubicBezTo>
                  <a:pt x="112" y="162"/>
                  <a:pt x="116" y="165"/>
                  <a:pt x="116" y="165"/>
                </a:cubicBezTo>
                <a:cubicBezTo>
                  <a:pt x="113" y="165"/>
                  <a:pt x="111" y="161"/>
                  <a:pt x="108" y="161"/>
                </a:cubicBezTo>
                <a:cubicBezTo>
                  <a:pt x="106" y="161"/>
                  <a:pt x="101" y="160"/>
                  <a:pt x="100" y="162"/>
                </a:cubicBezTo>
                <a:cubicBezTo>
                  <a:pt x="100" y="163"/>
                  <a:pt x="99" y="163"/>
                  <a:pt x="98" y="164"/>
                </a:cubicBezTo>
                <a:cubicBezTo>
                  <a:pt x="97" y="164"/>
                  <a:pt x="97" y="166"/>
                  <a:pt x="98" y="165"/>
                </a:cubicBezTo>
                <a:cubicBezTo>
                  <a:pt x="100" y="165"/>
                  <a:pt x="102" y="164"/>
                  <a:pt x="103" y="162"/>
                </a:cubicBezTo>
                <a:cubicBezTo>
                  <a:pt x="103" y="163"/>
                  <a:pt x="105" y="163"/>
                  <a:pt x="105" y="163"/>
                </a:cubicBezTo>
                <a:cubicBezTo>
                  <a:pt x="106" y="163"/>
                  <a:pt x="108" y="166"/>
                  <a:pt x="108" y="163"/>
                </a:cubicBezTo>
                <a:cubicBezTo>
                  <a:pt x="108" y="162"/>
                  <a:pt x="110" y="164"/>
                  <a:pt x="110" y="164"/>
                </a:cubicBezTo>
                <a:cubicBezTo>
                  <a:pt x="110" y="164"/>
                  <a:pt x="114" y="164"/>
                  <a:pt x="113" y="165"/>
                </a:cubicBezTo>
                <a:cubicBezTo>
                  <a:pt x="113" y="165"/>
                  <a:pt x="112" y="165"/>
                  <a:pt x="112" y="165"/>
                </a:cubicBezTo>
                <a:cubicBezTo>
                  <a:pt x="112" y="165"/>
                  <a:pt x="114" y="166"/>
                  <a:pt x="114" y="166"/>
                </a:cubicBezTo>
                <a:cubicBezTo>
                  <a:pt x="113" y="166"/>
                  <a:pt x="111" y="166"/>
                  <a:pt x="110" y="165"/>
                </a:cubicBezTo>
                <a:cubicBezTo>
                  <a:pt x="109" y="164"/>
                  <a:pt x="109" y="165"/>
                  <a:pt x="109" y="166"/>
                </a:cubicBezTo>
                <a:cubicBezTo>
                  <a:pt x="109" y="165"/>
                  <a:pt x="103" y="164"/>
                  <a:pt x="102" y="164"/>
                </a:cubicBezTo>
                <a:cubicBezTo>
                  <a:pt x="101" y="164"/>
                  <a:pt x="95" y="166"/>
                  <a:pt x="96" y="168"/>
                </a:cubicBezTo>
                <a:cubicBezTo>
                  <a:pt x="97" y="169"/>
                  <a:pt x="103" y="167"/>
                  <a:pt x="104" y="167"/>
                </a:cubicBezTo>
                <a:cubicBezTo>
                  <a:pt x="105" y="167"/>
                  <a:pt x="107" y="167"/>
                  <a:pt x="108" y="168"/>
                </a:cubicBezTo>
                <a:cubicBezTo>
                  <a:pt x="108" y="168"/>
                  <a:pt x="112" y="169"/>
                  <a:pt x="112" y="169"/>
                </a:cubicBezTo>
                <a:cubicBezTo>
                  <a:pt x="112" y="170"/>
                  <a:pt x="107" y="168"/>
                  <a:pt x="107" y="168"/>
                </a:cubicBezTo>
                <a:cubicBezTo>
                  <a:pt x="105" y="167"/>
                  <a:pt x="102" y="168"/>
                  <a:pt x="100" y="168"/>
                </a:cubicBezTo>
                <a:cubicBezTo>
                  <a:pt x="93" y="170"/>
                  <a:pt x="101" y="172"/>
                  <a:pt x="103" y="171"/>
                </a:cubicBezTo>
                <a:cubicBezTo>
                  <a:pt x="102" y="172"/>
                  <a:pt x="101" y="173"/>
                  <a:pt x="99" y="173"/>
                </a:cubicBezTo>
                <a:cubicBezTo>
                  <a:pt x="96" y="174"/>
                  <a:pt x="101" y="175"/>
                  <a:pt x="101" y="175"/>
                </a:cubicBezTo>
                <a:cubicBezTo>
                  <a:pt x="101" y="175"/>
                  <a:pt x="97" y="174"/>
                  <a:pt x="97" y="176"/>
                </a:cubicBezTo>
                <a:cubicBezTo>
                  <a:pt x="97" y="179"/>
                  <a:pt x="99" y="177"/>
                  <a:pt x="101" y="176"/>
                </a:cubicBezTo>
                <a:cubicBezTo>
                  <a:pt x="103" y="175"/>
                  <a:pt x="105" y="173"/>
                  <a:pt x="107" y="172"/>
                </a:cubicBezTo>
                <a:cubicBezTo>
                  <a:pt x="108" y="172"/>
                  <a:pt x="114" y="169"/>
                  <a:pt x="114" y="171"/>
                </a:cubicBezTo>
                <a:cubicBezTo>
                  <a:pt x="114" y="171"/>
                  <a:pt x="111" y="171"/>
                  <a:pt x="111" y="171"/>
                </a:cubicBezTo>
                <a:cubicBezTo>
                  <a:pt x="111" y="171"/>
                  <a:pt x="113" y="171"/>
                  <a:pt x="114" y="172"/>
                </a:cubicBezTo>
                <a:cubicBezTo>
                  <a:pt x="111" y="170"/>
                  <a:pt x="98" y="178"/>
                  <a:pt x="99" y="179"/>
                </a:cubicBezTo>
                <a:cubicBezTo>
                  <a:pt x="99" y="180"/>
                  <a:pt x="105" y="178"/>
                  <a:pt x="106" y="178"/>
                </a:cubicBezTo>
                <a:cubicBezTo>
                  <a:pt x="106" y="178"/>
                  <a:pt x="102" y="179"/>
                  <a:pt x="101" y="180"/>
                </a:cubicBezTo>
                <a:cubicBezTo>
                  <a:pt x="101" y="180"/>
                  <a:pt x="103" y="184"/>
                  <a:pt x="104" y="183"/>
                </a:cubicBezTo>
                <a:cubicBezTo>
                  <a:pt x="105" y="182"/>
                  <a:pt x="106" y="180"/>
                  <a:pt x="107" y="180"/>
                </a:cubicBezTo>
                <a:cubicBezTo>
                  <a:pt x="108" y="180"/>
                  <a:pt x="112" y="181"/>
                  <a:pt x="112" y="181"/>
                </a:cubicBezTo>
                <a:cubicBezTo>
                  <a:pt x="112" y="181"/>
                  <a:pt x="108" y="181"/>
                  <a:pt x="108" y="181"/>
                </a:cubicBezTo>
                <a:cubicBezTo>
                  <a:pt x="106" y="181"/>
                  <a:pt x="105" y="182"/>
                  <a:pt x="104" y="183"/>
                </a:cubicBezTo>
                <a:cubicBezTo>
                  <a:pt x="104" y="184"/>
                  <a:pt x="104" y="185"/>
                  <a:pt x="104" y="186"/>
                </a:cubicBezTo>
                <a:cubicBezTo>
                  <a:pt x="105" y="189"/>
                  <a:pt x="105" y="188"/>
                  <a:pt x="107" y="187"/>
                </a:cubicBezTo>
                <a:cubicBezTo>
                  <a:pt x="106" y="188"/>
                  <a:pt x="105" y="192"/>
                  <a:pt x="106" y="193"/>
                </a:cubicBezTo>
                <a:cubicBezTo>
                  <a:pt x="106" y="193"/>
                  <a:pt x="109" y="189"/>
                  <a:pt x="110" y="189"/>
                </a:cubicBezTo>
                <a:cubicBezTo>
                  <a:pt x="110" y="190"/>
                  <a:pt x="109" y="191"/>
                  <a:pt x="110" y="192"/>
                </a:cubicBezTo>
                <a:cubicBezTo>
                  <a:pt x="110" y="193"/>
                  <a:pt x="111" y="191"/>
                  <a:pt x="112" y="191"/>
                </a:cubicBezTo>
                <a:cubicBezTo>
                  <a:pt x="114" y="189"/>
                  <a:pt x="110" y="187"/>
                  <a:pt x="110" y="186"/>
                </a:cubicBezTo>
                <a:cubicBezTo>
                  <a:pt x="110" y="186"/>
                  <a:pt x="112" y="189"/>
                  <a:pt x="113" y="189"/>
                </a:cubicBezTo>
                <a:cubicBezTo>
                  <a:pt x="114" y="190"/>
                  <a:pt x="114" y="189"/>
                  <a:pt x="115" y="188"/>
                </a:cubicBezTo>
                <a:cubicBezTo>
                  <a:pt x="114" y="188"/>
                  <a:pt x="117" y="191"/>
                  <a:pt x="116" y="192"/>
                </a:cubicBezTo>
                <a:cubicBezTo>
                  <a:pt x="117" y="191"/>
                  <a:pt x="114" y="189"/>
                  <a:pt x="114" y="191"/>
                </a:cubicBezTo>
                <a:cubicBezTo>
                  <a:pt x="114" y="193"/>
                  <a:pt x="116" y="195"/>
                  <a:pt x="114" y="196"/>
                </a:cubicBezTo>
                <a:cubicBezTo>
                  <a:pt x="114" y="196"/>
                  <a:pt x="114" y="193"/>
                  <a:pt x="114" y="193"/>
                </a:cubicBezTo>
                <a:cubicBezTo>
                  <a:pt x="114" y="192"/>
                  <a:pt x="112" y="194"/>
                  <a:pt x="111" y="194"/>
                </a:cubicBezTo>
                <a:cubicBezTo>
                  <a:pt x="110" y="194"/>
                  <a:pt x="109" y="196"/>
                  <a:pt x="109" y="197"/>
                </a:cubicBezTo>
                <a:cubicBezTo>
                  <a:pt x="108" y="199"/>
                  <a:pt x="111" y="197"/>
                  <a:pt x="111" y="198"/>
                </a:cubicBezTo>
                <a:cubicBezTo>
                  <a:pt x="112" y="199"/>
                  <a:pt x="110" y="200"/>
                  <a:pt x="110" y="200"/>
                </a:cubicBezTo>
                <a:cubicBezTo>
                  <a:pt x="110" y="200"/>
                  <a:pt x="112" y="199"/>
                  <a:pt x="113" y="201"/>
                </a:cubicBezTo>
                <a:cubicBezTo>
                  <a:pt x="113" y="203"/>
                  <a:pt x="115" y="204"/>
                  <a:pt x="115" y="205"/>
                </a:cubicBezTo>
                <a:cubicBezTo>
                  <a:pt x="114" y="207"/>
                  <a:pt x="115" y="207"/>
                  <a:pt x="117" y="209"/>
                </a:cubicBezTo>
                <a:cubicBezTo>
                  <a:pt x="118" y="210"/>
                  <a:pt x="119" y="212"/>
                  <a:pt x="120" y="210"/>
                </a:cubicBezTo>
                <a:cubicBezTo>
                  <a:pt x="120" y="210"/>
                  <a:pt x="121" y="215"/>
                  <a:pt x="122" y="215"/>
                </a:cubicBezTo>
                <a:cubicBezTo>
                  <a:pt x="123" y="216"/>
                  <a:pt x="122" y="215"/>
                  <a:pt x="123" y="215"/>
                </a:cubicBezTo>
                <a:cubicBezTo>
                  <a:pt x="124" y="216"/>
                  <a:pt x="125" y="217"/>
                  <a:pt x="126" y="218"/>
                </a:cubicBezTo>
                <a:cubicBezTo>
                  <a:pt x="128" y="219"/>
                  <a:pt x="130" y="220"/>
                  <a:pt x="132" y="219"/>
                </a:cubicBezTo>
                <a:cubicBezTo>
                  <a:pt x="133" y="219"/>
                  <a:pt x="136" y="219"/>
                  <a:pt x="136" y="218"/>
                </a:cubicBezTo>
                <a:cubicBezTo>
                  <a:pt x="136" y="218"/>
                  <a:pt x="136" y="221"/>
                  <a:pt x="136" y="221"/>
                </a:cubicBezTo>
                <a:cubicBezTo>
                  <a:pt x="136" y="221"/>
                  <a:pt x="138" y="217"/>
                  <a:pt x="138" y="218"/>
                </a:cubicBezTo>
                <a:cubicBezTo>
                  <a:pt x="139" y="218"/>
                  <a:pt x="138" y="219"/>
                  <a:pt x="138" y="219"/>
                </a:cubicBezTo>
                <a:cubicBezTo>
                  <a:pt x="138" y="220"/>
                  <a:pt x="139" y="220"/>
                  <a:pt x="139" y="220"/>
                </a:cubicBezTo>
                <a:cubicBezTo>
                  <a:pt x="139" y="220"/>
                  <a:pt x="136" y="221"/>
                  <a:pt x="137" y="222"/>
                </a:cubicBezTo>
                <a:cubicBezTo>
                  <a:pt x="138" y="222"/>
                  <a:pt x="138" y="222"/>
                  <a:pt x="139" y="221"/>
                </a:cubicBezTo>
                <a:cubicBezTo>
                  <a:pt x="140" y="222"/>
                  <a:pt x="139" y="223"/>
                  <a:pt x="139" y="223"/>
                </a:cubicBezTo>
                <a:cubicBezTo>
                  <a:pt x="139" y="224"/>
                  <a:pt x="142" y="221"/>
                  <a:pt x="142" y="222"/>
                </a:cubicBezTo>
                <a:cubicBezTo>
                  <a:pt x="142" y="223"/>
                  <a:pt x="140" y="224"/>
                  <a:pt x="140" y="225"/>
                </a:cubicBezTo>
                <a:cubicBezTo>
                  <a:pt x="140" y="224"/>
                  <a:pt x="143" y="223"/>
                  <a:pt x="142" y="225"/>
                </a:cubicBezTo>
                <a:cubicBezTo>
                  <a:pt x="142" y="225"/>
                  <a:pt x="142" y="225"/>
                  <a:pt x="142" y="224"/>
                </a:cubicBezTo>
                <a:cubicBezTo>
                  <a:pt x="142" y="226"/>
                  <a:pt x="145" y="223"/>
                  <a:pt x="145" y="223"/>
                </a:cubicBezTo>
                <a:cubicBezTo>
                  <a:pt x="146" y="224"/>
                  <a:pt x="145" y="226"/>
                  <a:pt x="145" y="227"/>
                </a:cubicBezTo>
                <a:cubicBezTo>
                  <a:pt x="144" y="225"/>
                  <a:pt x="153" y="225"/>
                  <a:pt x="147" y="222"/>
                </a:cubicBezTo>
                <a:cubicBezTo>
                  <a:pt x="148" y="222"/>
                  <a:pt x="153" y="222"/>
                  <a:pt x="150" y="221"/>
                </a:cubicBezTo>
                <a:cubicBezTo>
                  <a:pt x="147" y="219"/>
                  <a:pt x="151" y="220"/>
                  <a:pt x="152" y="218"/>
                </a:cubicBezTo>
                <a:cubicBezTo>
                  <a:pt x="152" y="218"/>
                  <a:pt x="149" y="218"/>
                  <a:pt x="149" y="218"/>
                </a:cubicBezTo>
                <a:cubicBezTo>
                  <a:pt x="150" y="217"/>
                  <a:pt x="151" y="216"/>
                  <a:pt x="152" y="216"/>
                </a:cubicBezTo>
                <a:cubicBezTo>
                  <a:pt x="154" y="214"/>
                  <a:pt x="151" y="215"/>
                  <a:pt x="151" y="214"/>
                </a:cubicBezTo>
                <a:cubicBezTo>
                  <a:pt x="151" y="214"/>
                  <a:pt x="154" y="213"/>
                  <a:pt x="154" y="212"/>
                </a:cubicBezTo>
                <a:cubicBezTo>
                  <a:pt x="154" y="211"/>
                  <a:pt x="154" y="209"/>
                  <a:pt x="153" y="208"/>
                </a:cubicBezTo>
                <a:cubicBezTo>
                  <a:pt x="152" y="208"/>
                  <a:pt x="154" y="207"/>
                  <a:pt x="153" y="206"/>
                </a:cubicBezTo>
                <a:cubicBezTo>
                  <a:pt x="153" y="206"/>
                  <a:pt x="151" y="205"/>
                  <a:pt x="151" y="205"/>
                </a:cubicBezTo>
                <a:cubicBezTo>
                  <a:pt x="151" y="205"/>
                  <a:pt x="155" y="204"/>
                  <a:pt x="156" y="204"/>
                </a:cubicBezTo>
                <a:cubicBezTo>
                  <a:pt x="159" y="204"/>
                  <a:pt x="156" y="203"/>
                  <a:pt x="155" y="202"/>
                </a:cubicBezTo>
                <a:cubicBezTo>
                  <a:pt x="155" y="202"/>
                  <a:pt x="160" y="202"/>
                  <a:pt x="160" y="202"/>
                </a:cubicBezTo>
                <a:cubicBezTo>
                  <a:pt x="159" y="201"/>
                  <a:pt x="157" y="201"/>
                  <a:pt x="156" y="200"/>
                </a:cubicBezTo>
                <a:cubicBezTo>
                  <a:pt x="156" y="200"/>
                  <a:pt x="160" y="201"/>
                  <a:pt x="160" y="200"/>
                </a:cubicBezTo>
                <a:cubicBezTo>
                  <a:pt x="161" y="200"/>
                  <a:pt x="160" y="200"/>
                  <a:pt x="160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62" y="198"/>
                  <a:pt x="158" y="197"/>
                  <a:pt x="158" y="197"/>
                </a:cubicBezTo>
                <a:cubicBezTo>
                  <a:pt x="158" y="197"/>
                  <a:pt x="163" y="197"/>
                  <a:pt x="162" y="196"/>
                </a:cubicBezTo>
                <a:cubicBezTo>
                  <a:pt x="162" y="195"/>
                  <a:pt x="163" y="195"/>
                  <a:pt x="161" y="194"/>
                </a:cubicBezTo>
                <a:cubicBezTo>
                  <a:pt x="161" y="194"/>
                  <a:pt x="158" y="194"/>
                  <a:pt x="158" y="193"/>
                </a:cubicBezTo>
                <a:cubicBezTo>
                  <a:pt x="158" y="193"/>
                  <a:pt x="163" y="192"/>
                  <a:pt x="163" y="192"/>
                </a:cubicBezTo>
                <a:cubicBezTo>
                  <a:pt x="165" y="192"/>
                  <a:pt x="164" y="189"/>
                  <a:pt x="162" y="189"/>
                </a:cubicBezTo>
                <a:cubicBezTo>
                  <a:pt x="161" y="188"/>
                  <a:pt x="158" y="187"/>
                  <a:pt x="161" y="186"/>
                </a:cubicBezTo>
                <a:cubicBezTo>
                  <a:pt x="163" y="186"/>
                  <a:pt x="166" y="187"/>
                  <a:pt x="167" y="185"/>
                </a:cubicBezTo>
                <a:cubicBezTo>
                  <a:pt x="167" y="185"/>
                  <a:pt x="165" y="183"/>
                  <a:pt x="165" y="183"/>
                </a:cubicBezTo>
                <a:cubicBezTo>
                  <a:pt x="165" y="182"/>
                  <a:pt x="167" y="182"/>
                  <a:pt x="167" y="182"/>
                </a:cubicBezTo>
                <a:cubicBezTo>
                  <a:pt x="168" y="181"/>
                  <a:pt x="170" y="181"/>
                  <a:pt x="172" y="182"/>
                </a:cubicBezTo>
                <a:cubicBezTo>
                  <a:pt x="172" y="182"/>
                  <a:pt x="174" y="182"/>
                  <a:pt x="174" y="182"/>
                </a:cubicBezTo>
                <a:cubicBezTo>
                  <a:pt x="175" y="181"/>
                  <a:pt x="173" y="180"/>
                  <a:pt x="173" y="179"/>
                </a:cubicBezTo>
                <a:cubicBezTo>
                  <a:pt x="174" y="178"/>
                  <a:pt x="177" y="174"/>
                  <a:pt x="179" y="176"/>
                </a:cubicBezTo>
                <a:cubicBezTo>
                  <a:pt x="178" y="175"/>
                  <a:pt x="175" y="181"/>
                  <a:pt x="176" y="181"/>
                </a:cubicBezTo>
                <a:cubicBezTo>
                  <a:pt x="177" y="182"/>
                  <a:pt x="179" y="179"/>
                  <a:pt x="181" y="179"/>
                </a:cubicBezTo>
                <a:cubicBezTo>
                  <a:pt x="181" y="179"/>
                  <a:pt x="183" y="180"/>
                  <a:pt x="183" y="180"/>
                </a:cubicBezTo>
                <a:cubicBezTo>
                  <a:pt x="183" y="180"/>
                  <a:pt x="183" y="178"/>
                  <a:pt x="183" y="178"/>
                </a:cubicBezTo>
                <a:cubicBezTo>
                  <a:pt x="186" y="179"/>
                  <a:pt x="186" y="178"/>
                  <a:pt x="187" y="177"/>
                </a:cubicBezTo>
                <a:cubicBezTo>
                  <a:pt x="188" y="176"/>
                  <a:pt x="189" y="176"/>
                  <a:pt x="190" y="176"/>
                </a:cubicBezTo>
                <a:cubicBezTo>
                  <a:pt x="192" y="175"/>
                  <a:pt x="192" y="174"/>
                  <a:pt x="193" y="173"/>
                </a:cubicBezTo>
                <a:cubicBezTo>
                  <a:pt x="194" y="172"/>
                  <a:pt x="196" y="170"/>
                  <a:pt x="197" y="168"/>
                </a:cubicBezTo>
                <a:cubicBezTo>
                  <a:pt x="199" y="166"/>
                  <a:pt x="199" y="165"/>
                  <a:pt x="201" y="165"/>
                </a:cubicBezTo>
                <a:cubicBezTo>
                  <a:pt x="202" y="164"/>
                  <a:pt x="205" y="164"/>
                  <a:pt x="205" y="162"/>
                </a:cubicBezTo>
                <a:cubicBezTo>
                  <a:pt x="204" y="162"/>
                  <a:pt x="203" y="157"/>
                  <a:pt x="203" y="157"/>
                </a:cubicBezTo>
                <a:cubicBezTo>
                  <a:pt x="204" y="157"/>
                  <a:pt x="207" y="160"/>
                  <a:pt x="208" y="160"/>
                </a:cubicBezTo>
                <a:cubicBezTo>
                  <a:pt x="209" y="161"/>
                  <a:pt x="210" y="161"/>
                  <a:pt x="211" y="161"/>
                </a:cubicBezTo>
                <a:cubicBezTo>
                  <a:pt x="211" y="161"/>
                  <a:pt x="213" y="160"/>
                  <a:pt x="213" y="160"/>
                </a:cubicBezTo>
                <a:cubicBezTo>
                  <a:pt x="214" y="160"/>
                  <a:pt x="215" y="161"/>
                  <a:pt x="216" y="160"/>
                </a:cubicBezTo>
                <a:cubicBezTo>
                  <a:pt x="216" y="160"/>
                  <a:pt x="214" y="158"/>
                  <a:pt x="217" y="159"/>
                </a:cubicBezTo>
                <a:cubicBezTo>
                  <a:pt x="219" y="159"/>
                  <a:pt x="221" y="159"/>
                  <a:pt x="223" y="158"/>
                </a:cubicBezTo>
                <a:cubicBezTo>
                  <a:pt x="228" y="157"/>
                  <a:pt x="232" y="156"/>
                  <a:pt x="237" y="154"/>
                </a:cubicBezTo>
                <a:cubicBezTo>
                  <a:pt x="238" y="153"/>
                  <a:pt x="254" y="143"/>
                  <a:pt x="255" y="143"/>
                </a:cubicBezTo>
                <a:cubicBezTo>
                  <a:pt x="254" y="143"/>
                  <a:pt x="247" y="143"/>
                  <a:pt x="246" y="143"/>
                </a:cubicBezTo>
                <a:cubicBezTo>
                  <a:pt x="244" y="142"/>
                  <a:pt x="242" y="141"/>
                  <a:pt x="240" y="141"/>
                </a:cubicBezTo>
                <a:cubicBezTo>
                  <a:pt x="238" y="141"/>
                  <a:pt x="236" y="142"/>
                  <a:pt x="235" y="142"/>
                </a:cubicBezTo>
                <a:cubicBezTo>
                  <a:pt x="233" y="143"/>
                  <a:pt x="233" y="141"/>
                  <a:pt x="232" y="142"/>
                </a:cubicBezTo>
                <a:cubicBezTo>
                  <a:pt x="231" y="142"/>
                  <a:pt x="230" y="144"/>
                  <a:pt x="229" y="144"/>
                </a:cubicBezTo>
                <a:cubicBezTo>
                  <a:pt x="225" y="144"/>
                  <a:pt x="232" y="140"/>
                  <a:pt x="233" y="141"/>
                </a:cubicBezTo>
                <a:cubicBezTo>
                  <a:pt x="232" y="140"/>
                  <a:pt x="229" y="141"/>
                  <a:pt x="228" y="141"/>
                </a:cubicBezTo>
                <a:cubicBezTo>
                  <a:pt x="225" y="141"/>
                  <a:pt x="223" y="140"/>
                  <a:pt x="221" y="140"/>
                </a:cubicBezTo>
                <a:cubicBezTo>
                  <a:pt x="222" y="140"/>
                  <a:pt x="225" y="138"/>
                  <a:pt x="226" y="137"/>
                </a:cubicBezTo>
                <a:cubicBezTo>
                  <a:pt x="226" y="134"/>
                  <a:pt x="228" y="135"/>
                  <a:pt x="229" y="136"/>
                </a:cubicBezTo>
                <a:cubicBezTo>
                  <a:pt x="231" y="136"/>
                  <a:pt x="239" y="134"/>
                  <a:pt x="240" y="133"/>
                </a:cubicBezTo>
                <a:cubicBezTo>
                  <a:pt x="240" y="132"/>
                  <a:pt x="235" y="131"/>
                  <a:pt x="234" y="130"/>
                </a:cubicBezTo>
                <a:cubicBezTo>
                  <a:pt x="235" y="131"/>
                  <a:pt x="239" y="132"/>
                  <a:pt x="240" y="132"/>
                </a:cubicBezTo>
                <a:cubicBezTo>
                  <a:pt x="241" y="133"/>
                  <a:pt x="245" y="133"/>
                  <a:pt x="245" y="135"/>
                </a:cubicBezTo>
                <a:cubicBezTo>
                  <a:pt x="244" y="138"/>
                  <a:pt x="246" y="139"/>
                  <a:pt x="248" y="139"/>
                </a:cubicBezTo>
                <a:cubicBezTo>
                  <a:pt x="248" y="139"/>
                  <a:pt x="254" y="139"/>
                  <a:pt x="253" y="138"/>
                </a:cubicBezTo>
                <a:cubicBezTo>
                  <a:pt x="253" y="138"/>
                  <a:pt x="253" y="140"/>
                  <a:pt x="254" y="140"/>
                </a:cubicBezTo>
                <a:cubicBezTo>
                  <a:pt x="256" y="139"/>
                  <a:pt x="257" y="136"/>
                  <a:pt x="257" y="134"/>
                </a:cubicBezTo>
                <a:cubicBezTo>
                  <a:pt x="257" y="133"/>
                  <a:pt x="257" y="129"/>
                  <a:pt x="255" y="130"/>
                </a:cubicBezTo>
                <a:cubicBezTo>
                  <a:pt x="253" y="132"/>
                  <a:pt x="254" y="130"/>
                  <a:pt x="253" y="129"/>
                </a:cubicBezTo>
                <a:cubicBezTo>
                  <a:pt x="251" y="127"/>
                  <a:pt x="248" y="126"/>
                  <a:pt x="245" y="124"/>
                </a:cubicBezTo>
                <a:cubicBezTo>
                  <a:pt x="244" y="123"/>
                  <a:pt x="243" y="123"/>
                  <a:pt x="242" y="122"/>
                </a:cubicBezTo>
                <a:cubicBezTo>
                  <a:pt x="242" y="122"/>
                  <a:pt x="238" y="123"/>
                  <a:pt x="238" y="124"/>
                </a:cubicBezTo>
                <a:cubicBezTo>
                  <a:pt x="238" y="124"/>
                  <a:pt x="239" y="123"/>
                  <a:pt x="238" y="123"/>
                </a:cubicBezTo>
                <a:cubicBezTo>
                  <a:pt x="238" y="123"/>
                  <a:pt x="237" y="122"/>
                  <a:pt x="237" y="122"/>
                </a:cubicBezTo>
                <a:cubicBezTo>
                  <a:pt x="237" y="121"/>
                  <a:pt x="241" y="122"/>
                  <a:pt x="241" y="121"/>
                </a:cubicBezTo>
                <a:cubicBezTo>
                  <a:pt x="241" y="119"/>
                  <a:pt x="241" y="118"/>
                  <a:pt x="238" y="118"/>
                </a:cubicBezTo>
                <a:cubicBezTo>
                  <a:pt x="236" y="119"/>
                  <a:pt x="235" y="121"/>
                  <a:pt x="233" y="119"/>
                </a:cubicBezTo>
                <a:cubicBezTo>
                  <a:pt x="233" y="119"/>
                  <a:pt x="229" y="119"/>
                  <a:pt x="229" y="118"/>
                </a:cubicBezTo>
                <a:cubicBezTo>
                  <a:pt x="229" y="116"/>
                  <a:pt x="234" y="119"/>
                  <a:pt x="234" y="119"/>
                </a:cubicBezTo>
                <a:cubicBezTo>
                  <a:pt x="235" y="119"/>
                  <a:pt x="240" y="118"/>
                  <a:pt x="240" y="117"/>
                </a:cubicBezTo>
                <a:cubicBezTo>
                  <a:pt x="241" y="117"/>
                  <a:pt x="236" y="115"/>
                  <a:pt x="235" y="115"/>
                </a:cubicBezTo>
                <a:cubicBezTo>
                  <a:pt x="233" y="115"/>
                  <a:pt x="230" y="115"/>
                  <a:pt x="228" y="116"/>
                </a:cubicBezTo>
                <a:cubicBezTo>
                  <a:pt x="229" y="116"/>
                  <a:pt x="233" y="113"/>
                  <a:pt x="233" y="114"/>
                </a:cubicBezTo>
                <a:cubicBezTo>
                  <a:pt x="233" y="113"/>
                  <a:pt x="229" y="113"/>
                  <a:pt x="229" y="112"/>
                </a:cubicBezTo>
                <a:cubicBezTo>
                  <a:pt x="232" y="113"/>
                  <a:pt x="235" y="115"/>
                  <a:pt x="238" y="113"/>
                </a:cubicBezTo>
                <a:cubicBezTo>
                  <a:pt x="238" y="113"/>
                  <a:pt x="241" y="112"/>
                  <a:pt x="241" y="111"/>
                </a:cubicBezTo>
                <a:cubicBezTo>
                  <a:pt x="240" y="110"/>
                  <a:pt x="238" y="109"/>
                  <a:pt x="238" y="108"/>
                </a:cubicBezTo>
                <a:cubicBezTo>
                  <a:pt x="238" y="109"/>
                  <a:pt x="241" y="110"/>
                  <a:pt x="242" y="110"/>
                </a:cubicBezTo>
                <a:cubicBezTo>
                  <a:pt x="244" y="111"/>
                  <a:pt x="243" y="109"/>
                  <a:pt x="245" y="109"/>
                </a:cubicBezTo>
                <a:cubicBezTo>
                  <a:pt x="246" y="109"/>
                  <a:pt x="254" y="111"/>
                  <a:pt x="254" y="111"/>
                </a:cubicBezTo>
                <a:cubicBezTo>
                  <a:pt x="253" y="111"/>
                  <a:pt x="246" y="110"/>
                  <a:pt x="246" y="110"/>
                </a:cubicBezTo>
                <a:cubicBezTo>
                  <a:pt x="248" y="114"/>
                  <a:pt x="254" y="113"/>
                  <a:pt x="257" y="113"/>
                </a:cubicBezTo>
                <a:cubicBezTo>
                  <a:pt x="258" y="112"/>
                  <a:pt x="261" y="113"/>
                  <a:pt x="262" y="112"/>
                </a:cubicBezTo>
                <a:cubicBezTo>
                  <a:pt x="265" y="111"/>
                  <a:pt x="264" y="109"/>
                  <a:pt x="262" y="108"/>
                </a:cubicBezTo>
                <a:cubicBezTo>
                  <a:pt x="261" y="107"/>
                  <a:pt x="258" y="106"/>
                  <a:pt x="257" y="106"/>
                </a:cubicBezTo>
                <a:cubicBezTo>
                  <a:pt x="256" y="106"/>
                  <a:pt x="257" y="109"/>
                  <a:pt x="257" y="110"/>
                </a:cubicBezTo>
                <a:cubicBezTo>
                  <a:pt x="256" y="109"/>
                  <a:pt x="256" y="108"/>
                  <a:pt x="255" y="107"/>
                </a:cubicBezTo>
                <a:cubicBezTo>
                  <a:pt x="255" y="106"/>
                  <a:pt x="254" y="107"/>
                  <a:pt x="253" y="106"/>
                </a:cubicBezTo>
                <a:cubicBezTo>
                  <a:pt x="254" y="107"/>
                  <a:pt x="256" y="101"/>
                  <a:pt x="256" y="100"/>
                </a:cubicBezTo>
                <a:cubicBezTo>
                  <a:pt x="256" y="100"/>
                  <a:pt x="257" y="103"/>
                  <a:pt x="257" y="103"/>
                </a:cubicBezTo>
                <a:cubicBezTo>
                  <a:pt x="257" y="105"/>
                  <a:pt x="257" y="106"/>
                  <a:pt x="258" y="106"/>
                </a:cubicBezTo>
                <a:cubicBezTo>
                  <a:pt x="261" y="106"/>
                  <a:pt x="263" y="105"/>
                  <a:pt x="265" y="105"/>
                </a:cubicBezTo>
                <a:cubicBezTo>
                  <a:pt x="266" y="105"/>
                  <a:pt x="272" y="103"/>
                  <a:pt x="270" y="101"/>
                </a:cubicBezTo>
                <a:cubicBezTo>
                  <a:pt x="268" y="100"/>
                  <a:pt x="267" y="102"/>
                  <a:pt x="266" y="101"/>
                </a:cubicBezTo>
                <a:cubicBezTo>
                  <a:pt x="266" y="100"/>
                  <a:pt x="266" y="100"/>
                  <a:pt x="266" y="99"/>
                </a:cubicBezTo>
                <a:cubicBezTo>
                  <a:pt x="267" y="98"/>
                  <a:pt x="266" y="97"/>
                  <a:pt x="265" y="97"/>
                </a:cubicBezTo>
                <a:cubicBezTo>
                  <a:pt x="265" y="96"/>
                  <a:pt x="262" y="96"/>
                  <a:pt x="261" y="96"/>
                </a:cubicBezTo>
                <a:cubicBezTo>
                  <a:pt x="259" y="96"/>
                  <a:pt x="258" y="98"/>
                  <a:pt x="256" y="96"/>
                </a:cubicBezTo>
                <a:cubicBezTo>
                  <a:pt x="260" y="99"/>
                  <a:pt x="262" y="91"/>
                  <a:pt x="266" y="95"/>
                </a:cubicBezTo>
                <a:cubicBezTo>
                  <a:pt x="267" y="97"/>
                  <a:pt x="269" y="94"/>
                  <a:pt x="269" y="92"/>
                </a:cubicBezTo>
                <a:cubicBezTo>
                  <a:pt x="269" y="91"/>
                  <a:pt x="266" y="88"/>
                  <a:pt x="266" y="88"/>
                </a:cubicBezTo>
                <a:cubicBezTo>
                  <a:pt x="266" y="87"/>
                  <a:pt x="269" y="90"/>
                  <a:pt x="269" y="91"/>
                </a:cubicBezTo>
                <a:cubicBezTo>
                  <a:pt x="269" y="92"/>
                  <a:pt x="271" y="90"/>
                  <a:pt x="270" y="88"/>
                </a:cubicBezTo>
                <a:cubicBezTo>
                  <a:pt x="269" y="87"/>
                  <a:pt x="267" y="85"/>
                  <a:pt x="266" y="84"/>
                </a:cubicBezTo>
                <a:cubicBezTo>
                  <a:pt x="264" y="84"/>
                  <a:pt x="261" y="85"/>
                  <a:pt x="259" y="84"/>
                </a:cubicBezTo>
                <a:cubicBezTo>
                  <a:pt x="258" y="83"/>
                  <a:pt x="258" y="81"/>
                  <a:pt x="256" y="81"/>
                </a:cubicBezTo>
                <a:cubicBezTo>
                  <a:pt x="256" y="80"/>
                  <a:pt x="252" y="81"/>
                  <a:pt x="253" y="80"/>
                </a:cubicBezTo>
                <a:cubicBezTo>
                  <a:pt x="254" y="78"/>
                  <a:pt x="254" y="77"/>
                  <a:pt x="256" y="79"/>
                </a:cubicBezTo>
                <a:cubicBezTo>
                  <a:pt x="258" y="81"/>
                  <a:pt x="260" y="78"/>
                  <a:pt x="262" y="77"/>
                </a:cubicBezTo>
                <a:cubicBezTo>
                  <a:pt x="265" y="75"/>
                  <a:pt x="271" y="81"/>
                  <a:pt x="274" y="78"/>
                </a:cubicBezTo>
                <a:cubicBezTo>
                  <a:pt x="275" y="77"/>
                  <a:pt x="275" y="72"/>
                  <a:pt x="272" y="73"/>
                </a:cubicBezTo>
                <a:cubicBezTo>
                  <a:pt x="271" y="73"/>
                  <a:pt x="270" y="74"/>
                  <a:pt x="269" y="73"/>
                </a:cubicBezTo>
                <a:cubicBezTo>
                  <a:pt x="267" y="73"/>
                  <a:pt x="265" y="72"/>
                  <a:pt x="263" y="70"/>
                </a:cubicBezTo>
                <a:cubicBezTo>
                  <a:pt x="260" y="68"/>
                  <a:pt x="271" y="71"/>
                  <a:pt x="271" y="70"/>
                </a:cubicBezTo>
                <a:cubicBezTo>
                  <a:pt x="270" y="68"/>
                  <a:pt x="265" y="67"/>
                  <a:pt x="263" y="66"/>
                </a:cubicBezTo>
                <a:cubicBezTo>
                  <a:pt x="260" y="65"/>
                  <a:pt x="260" y="66"/>
                  <a:pt x="259" y="68"/>
                </a:cubicBezTo>
                <a:cubicBezTo>
                  <a:pt x="259" y="69"/>
                  <a:pt x="257" y="70"/>
                  <a:pt x="256" y="69"/>
                </a:cubicBezTo>
                <a:cubicBezTo>
                  <a:pt x="255" y="69"/>
                  <a:pt x="258" y="65"/>
                  <a:pt x="258" y="64"/>
                </a:cubicBezTo>
                <a:cubicBezTo>
                  <a:pt x="258" y="63"/>
                  <a:pt x="259" y="61"/>
                  <a:pt x="260" y="60"/>
                </a:cubicBezTo>
                <a:cubicBezTo>
                  <a:pt x="260" y="59"/>
                  <a:pt x="260" y="57"/>
                  <a:pt x="261" y="57"/>
                </a:cubicBezTo>
                <a:cubicBezTo>
                  <a:pt x="262" y="57"/>
                  <a:pt x="264" y="57"/>
                  <a:pt x="265" y="56"/>
                </a:cubicBezTo>
                <a:cubicBezTo>
                  <a:pt x="265" y="56"/>
                  <a:pt x="270" y="51"/>
                  <a:pt x="270" y="52"/>
                </a:cubicBezTo>
                <a:cubicBezTo>
                  <a:pt x="270" y="52"/>
                  <a:pt x="268" y="51"/>
                  <a:pt x="268" y="51"/>
                </a:cubicBezTo>
                <a:cubicBezTo>
                  <a:pt x="268" y="50"/>
                  <a:pt x="268" y="49"/>
                  <a:pt x="268" y="48"/>
                </a:cubicBezTo>
                <a:cubicBezTo>
                  <a:pt x="268" y="46"/>
                  <a:pt x="269" y="46"/>
                  <a:pt x="271" y="46"/>
                </a:cubicBezTo>
                <a:cubicBezTo>
                  <a:pt x="273" y="46"/>
                  <a:pt x="281" y="43"/>
                  <a:pt x="276" y="43"/>
                </a:cubicBezTo>
                <a:cubicBezTo>
                  <a:pt x="273" y="43"/>
                  <a:pt x="268" y="42"/>
                  <a:pt x="266" y="44"/>
                </a:cubicBezTo>
                <a:cubicBezTo>
                  <a:pt x="265" y="45"/>
                  <a:pt x="265" y="47"/>
                  <a:pt x="263" y="46"/>
                </a:cubicBezTo>
                <a:cubicBezTo>
                  <a:pt x="261" y="45"/>
                  <a:pt x="263" y="43"/>
                  <a:pt x="264" y="42"/>
                </a:cubicBezTo>
                <a:cubicBezTo>
                  <a:pt x="266" y="39"/>
                  <a:pt x="270" y="41"/>
                  <a:pt x="273" y="41"/>
                </a:cubicBezTo>
                <a:cubicBezTo>
                  <a:pt x="277" y="41"/>
                  <a:pt x="281" y="42"/>
                  <a:pt x="283" y="38"/>
                </a:cubicBezTo>
                <a:cubicBezTo>
                  <a:pt x="284" y="38"/>
                  <a:pt x="280" y="37"/>
                  <a:pt x="280" y="37"/>
                </a:cubicBezTo>
                <a:cubicBezTo>
                  <a:pt x="278" y="36"/>
                  <a:pt x="276" y="37"/>
                  <a:pt x="274" y="37"/>
                </a:cubicBezTo>
                <a:cubicBezTo>
                  <a:pt x="272" y="37"/>
                  <a:pt x="271" y="36"/>
                  <a:pt x="269" y="36"/>
                </a:cubicBezTo>
                <a:cubicBezTo>
                  <a:pt x="268" y="36"/>
                  <a:pt x="266" y="36"/>
                  <a:pt x="265" y="36"/>
                </a:cubicBezTo>
                <a:cubicBezTo>
                  <a:pt x="266" y="37"/>
                  <a:pt x="269" y="36"/>
                  <a:pt x="271" y="36"/>
                </a:cubicBezTo>
                <a:cubicBezTo>
                  <a:pt x="274" y="36"/>
                  <a:pt x="276" y="35"/>
                  <a:pt x="279" y="35"/>
                </a:cubicBezTo>
                <a:cubicBezTo>
                  <a:pt x="283" y="36"/>
                  <a:pt x="285" y="34"/>
                  <a:pt x="288" y="34"/>
                </a:cubicBezTo>
                <a:cubicBezTo>
                  <a:pt x="289" y="34"/>
                  <a:pt x="291" y="34"/>
                  <a:pt x="291" y="33"/>
                </a:cubicBezTo>
                <a:cubicBezTo>
                  <a:pt x="291" y="33"/>
                  <a:pt x="289" y="31"/>
                  <a:pt x="290" y="31"/>
                </a:cubicBezTo>
                <a:cubicBezTo>
                  <a:pt x="295" y="30"/>
                  <a:pt x="300" y="29"/>
                  <a:pt x="304" y="26"/>
                </a:cubicBezTo>
                <a:cubicBezTo>
                  <a:pt x="305" y="25"/>
                  <a:pt x="301" y="24"/>
                  <a:pt x="301" y="24"/>
                </a:cubicBezTo>
                <a:cubicBezTo>
                  <a:pt x="298" y="23"/>
                  <a:pt x="295" y="22"/>
                  <a:pt x="293" y="22"/>
                </a:cubicBezTo>
                <a:cubicBezTo>
                  <a:pt x="287" y="21"/>
                  <a:pt x="282" y="20"/>
                  <a:pt x="277" y="25"/>
                </a:cubicBezTo>
                <a:cubicBezTo>
                  <a:pt x="275" y="28"/>
                  <a:pt x="273" y="26"/>
                  <a:pt x="269" y="26"/>
                </a:cubicBezTo>
                <a:cubicBezTo>
                  <a:pt x="268" y="26"/>
                  <a:pt x="264" y="29"/>
                  <a:pt x="265" y="26"/>
                </a:cubicBezTo>
                <a:cubicBezTo>
                  <a:pt x="265" y="24"/>
                  <a:pt x="260" y="27"/>
                  <a:pt x="259" y="28"/>
                </a:cubicBezTo>
                <a:cubicBezTo>
                  <a:pt x="257" y="29"/>
                  <a:pt x="255" y="30"/>
                  <a:pt x="253" y="31"/>
                </a:cubicBezTo>
                <a:cubicBezTo>
                  <a:pt x="252" y="31"/>
                  <a:pt x="244" y="37"/>
                  <a:pt x="244" y="37"/>
                </a:cubicBezTo>
                <a:cubicBezTo>
                  <a:pt x="242" y="35"/>
                  <a:pt x="264" y="22"/>
                  <a:pt x="251" y="19"/>
                </a:cubicBezTo>
                <a:cubicBezTo>
                  <a:pt x="246" y="19"/>
                  <a:pt x="247" y="22"/>
                  <a:pt x="243" y="24"/>
                </a:cubicBezTo>
                <a:cubicBezTo>
                  <a:pt x="240" y="25"/>
                  <a:pt x="238" y="25"/>
                  <a:pt x="235" y="26"/>
                </a:cubicBezTo>
                <a:cubicBezTo>
                  <a:pt x="234" y="26"/>
                  <a:pt x="229" y="28"/>
                  <a:pt x="228" y="28"/>
                </a:cubicBezTo>
                <a:cubicBezTo>
                  <a:pt x="226" y="25"/>
                  <a:pt x="233" y="24"/>
                  <a:pt x="235" y="24"/>
                </a:cubicBezTo>
                <a:cubicBezTo>
                  <a:pt x="235" y="23"/>
                  <a:pt x="241" y="22"/>
                  <a:pt x="238" y="21"/>
                </a:cubicBezTo>
                <a:cubicBezTo>
                  <a:pt x="235" y="20"/>
                  <a:pt x="232" y="20"/>
                  <a:pt x="229" y="20"/>
                </a:cubicBezTo>
                <a:cubicBezTo>
                  <a:pt x="221" y="20"/>
                  <a:pt x="213" y="21"/>
                  <a:pt x="205" y="23"/>
                </a:cubicBezTo>
                <a:cubicBezTo>
                  <a:pt x="205" y="23"/>
                  <a:pt x="202" y="25"/>
                  <a:pt x="201" y="24"/>
                </a:cubicBezTo>
                <a:cubicBezTo>
                  <a:pt x="201" y="22"/>
                  <a:pt x="200" y="22"/>
                  <a:pt x="202" y="22"/>
                </a:cubicBezTo>
                <a:cubicBezTo>
                  <a:pt x="206" y="20"/>
                  <a:pt x="210" y="19"/>
                  <a:pt x="214" y="18"/>
                </a:cubicBezTo>
                <a:cubicBezTo>
                  <a:pt x="221" y="17"/>
                  <a:pt x="229" y="18"/>
                  <a:pt x="237" y="18"/>
                </a:cubicBezTo>
                <a:cubicBezTo>
                  <a:pt x="239" y="18"/>
                  <a:pt x="241" y="18"/>
                  <a:pt x="243" y="18"/>
                </a:cubicBezTo>
                <a:cubicBezTo>
                  <a:pt x="247" y="16"/>
                  <a:pt x="252" y="16"/>
                  <a:pt x="256" y="14"/>
                </a:cubicBezTo>
                <a:cubicBezTo>
                  <a:pt x="258" y="14"/>
                  <a:pt x="259" y="13"/>
                  <a:pt x="256" y="12"/>
                </a:cubicBezTo>
                <a:cubicBezTo>
                  <a:pt x="254" y="11"/>
                  <a:pt x="250" y="10"/>
                  <a:pt x="248" y="11"/>
                </a:cubicBezTo>
                <a:cubicBezTo>
                  <a:pt x="246" y="11"/>
                  <a:pt x="246" y="10"/>
                  <a:pt x="244" y="9"/>
                </a:cubicBezTo>
                <a:cubicBezTo>
                  <a:pt x="242" y="9"/>
                  <a:pt x="240" y="11"/>
                  <a:pt x="238" y="11"/>
                </a:cubicBezTo>
                <a:cubicBezTo>
                  <a:pt x="238" y="11"/>
                  <a:pt x="240" y="8"/>
                  <a:pt x="241" y="8"/>
                </a:cubicBezTo>
                <a:cubicBezTo>
                  <a:pt x="242" y="6"/>
                  <a:pt x="238" y="6"/>
                  <a:pt x="237" y="6"/>
                </a:cubicBezTo>
                <a:cubicBezTo>
                  <a:pt x="231" y="7"/>
                  <a:pt x="226" y="7"/>
                  <a:pt x="220" y="6"/>
                </a:cubicBezTo>
                <a:cubicBezTo>
                  <a:pt x="215" y="6"/>
                  <a:pt x="211" y="8"/>
                  <a:pt x="206" y="8"/>
                </a:cubicBezTo>
                <a:cubicBezTo>
                  <a:pt x="204" y="8"/>
                  <a:pt x="201" y="8"/>
                  <a:pt x="199" y="8"/>
                </a:cubicBezTo>
                <a:cubicBezTo>
                  <a:pt x="197" y="9"/>
                  <a:pt x="194" y="8"/>
                  <a:pt x="193" y="9"/>
                </a:cubicBezTo>
                <a:cubicBezTo>
                  <a:pt x="196" y="8"/>
                  <a:pt x="199" y="8"/>
                  <a:pt x="202" y="7"/>
                </a:cubicBezTo>
                <a:cubicBezTo>
                  <a:pt x="207" y="7"/>
                  <a:pt x="211" y="6"/>
                  <a:pt x="215" y="6"/>
                </a:cubicBezTo>
                <a:cubicBezTo>
                  <a:pt x="217" y="6"/>
                  <a:pt x="237" y="6"/>
                  <a:pt x="237" y="4"/>
                </a:cubicBezTo>
                <a:cubicBezTo>
                  <a:pt x="236" y="4"/>
                  <a:pt x="233" y="3"/>
                  <a:pt x="232" y="2"/>
                </a:cubicBezTo>
                <a:cubicBezTo>
                  <a:pt x="229" y="2"/>
                  <a:pt x="227" y="2"/>
                  <a:pt x="224" y="2"/>
                </a:cubicBezTo>
                <a:cubicBezTo>
                  <a:pt x="220" y="2"/>
                  <a:pt x="216" y="1"/>
                  <a:pt x="213" y="0"/>
                </a:cubicBezTo>
                <a:cubicBezTo>
                  <a:pt x="206" y="0"/>
                  <a:pt x="200" y="0"/>
                  <a:pt x="194" y="0"/>
                </a:cubicBezTo>
                <a:cubicBezTo>
                  <a:pt x="191" y="1"/>
                  <a:pt x="188" y="1"/>
                  <a:pt x="185" y="1"/>
                </a:cubicBezTo>
                <a:cubicBezTo>
                  <a:pt x="184" y="1"/>
                  <a:pt x="183" y="3"/>
                  <a:pt x="183" y="3"/>
                </a:cubicBezTo>
                <a:cubicBezTo>
                  <a:pt x="181" y="3"/>
                  <a:pt x="179" y="2"/>
                  <a:pt x="177" y="2"/>
                </a:cubicBezTo>
                <a:cubicBezTo>
                  <a:pt x="176" y="2"/>
                  <a:pt x="175" y="3"/>
                  <a:pt x="173" y="3"/>
                </a:cubicBezTo>
                <a:cubicBezTo>
                  <a:pt x="171" y="3"/>
                  <a:pt x="171" y="4"/>
                  <a:pt x="173" y="4"/>
                </a:cubicBezTo>
                <a:cubicBezTo>
                  <a:pt x="176" y="5"/>
                  <a:pt x="179" y="5"/>
                  <a:pt x="181" y="6"/>
                </a:cubicBezTo>
                <a:cubicBezTo>
                  <a:pt x="180" y="5"/>
                  <a:pt x="174" y="7"/>
                  <a:pt x="173" y="8"/>
                </a:cubicBezTo>
                <a:cubicBezTo>
                  <a:pt x="173" y="8"/>
                  <a:pt x="170" y="8"/>
                  <a:pt x="170" y="8"/>
                </a:cubicBezTo>
                <a:cubicBezTo>
                  <a:pt x="170" y="8"/>
                  <a:pt x="172" y="10"/>
                  <a:pt x="172" y="10"/>
                </a:cubicBezTo>
                <a:cubicBezTo>
                  <a:pt x="171" y="10"/>
                  <a:pt x="169" y="9"/>
                  <a:pt x="168" y="8"/>
                </a:cubicBezTo>
                <a:cubicBezTo>
                  <a:pt x="167" y="7"/>
                  <a:pt x="164" y="8"/>
                  <a:pt x="163" y="8"/>
                </a:cubicBezTo>
                <a:cubicBezTo>
                  <a:pt x="160" y="7"/>
                  <a:pt x="157" y="6"/>
                  <a:pt x="154" y="5"/>
                </a:cubicBezTo>
                <a:cubicBezTo>
                  <a:pt x="152" y="4"/>
                  <a:pt x="150" y="6"/>
                  <a:pt x="147" y="6"/>
                </a:cubicBezTo>
                <a:cubicBezTo>
                  <a:pt x="146" y="6"/>
                  <a:pt x="140" y="5"/>
                  <a:pt x="140" y="7"/>
                </a:cubicBezTo>
                <a:cubicBezTo>
                  <a:pt x="139" y="7"/>
                  <a:pt x="153" y="9"/>
                  <a:pt x="155" y="10"/>
                </a:cubicBezTo>
                <a:cubicBezTo>
                  <a:pt x="158" y="10"/>
                  <a:pt x="161" y="10"/>
                  <a:pt x="163" y="11"/>
                </a:cubicBezTo>
                <a:cubicBezTo>
                  <a:pt x="164" y="11"/>
                  <a:pt x="165" y="11"/>
                  <a:pt x="166" y="12"/>
                </a:cubicBezTo>
                <a:cubicBezTo>
                  <a:pt x="166" y="12"/>
                  <a:pt x="166" y="15"/>
                  <a:pt x="166" y="15"/>
                </a:cubicBezTo>
                <a:cubicBezTo>
                  <a:pt x="166" y="16"/>
                  <a:pt x="165" y="14"/>
                  <a:pt x="165" y="13"/>
                </a:cubicBezTo>
                <a:cubicBezTo>
                  <a:pt x="164" y="12"/>
                  <a:pt x="161" y="12"/>
                  <a:pt x="160" y="11"/>
                </a:cubicBezTo>
                <a:cubicBezTo>
                  <a:pt x="160" y="11"/>
                  <a:pt x="157" y="11"/>
                  <a:pt x="157" y="11"/>
                </a:cubicBezTo>
                <a:cubicBezTo>
                  <a:pt x="157" y="12"/>
                  <a:pt x="158" y="14"/>
                  <a:pt x="158" y="14"/>
                </a:cubicBezTo>
                <a:cubicBezTo>
                  <a:pt x="156" y="14"/>
                  <a:pt x="155" y="11"/>
                  <a:pt x="154" y="11"/>
                </a:cubicBezTo>
                <a:cubicBezTo>
                  <a:pt x="152" y="11"/>
                  <a:pt x="150" y="11"/>
                  <a:pt x="148" y="10"/>
                </a:cubicBezTo>
                <a:cubicBezTo>
                  <a:pt x="147" y="10"/>
                  <a:pt x="139" y="10"/>
                  <a:pt x="139" y="10"/>
                </a:cubicBezTo>
                <a:cubicBezTo>
                  <a:pt x="138" y="12"/>
                  <a:pt x="151" y="17"/>
                  <a:pt x="151" y="17"/>
                </a:cubicBezTo>
                <a:cubicBezTo>
                  <a:pt x="151" y="18"/>
                  <a:pt x="146" y="17"/>
                  <a:pt x="146" y="17"/>
                </a:cubicBezTo>
                <a:cubicBezTo>
                  <a:pt x="143" y="17"/>
                  <a:pt x="142" y="16"/>
                  <a:pt x="143" y="19"/>
                </a:cubicBezTo>
                <a:cubicBezTo>
                  <a:pt x="142" y="19"/>
                  <a:pt x="141" y="18"/>
                  <a:pt x="140" y="17"/>
                </a:cubicBezTo>
                <a:cubicBezTo>
                  <a:pt x="140" y="16"/>
                  <a:pt x="142" y="17"/>
                  <a:pt x="143" y="16"/>
                </a:cubicBezTo>
                <a:cubicBezTo>
                  <a:pt x="143" y="16"/>
                  <a:pt x="141" y="14"/>
                  <a:pt x="140" y="14"/>
                </a:cubicBezTo>
                <a:cubicBezTo>
                  <a:pt x="138" y="13"/>
                  <a:pt x="136" y="12"/>
                  <a:pt x="133" y="12"/>
                </a:cubicBezTo>
                <a:cubicBezTo>
                  <a:pt x="132" y="12"/>
                  <a:pt x="130" y="11"/>
                  <a:pt x="129" y="12"/>
                </a:cubicBezTo>
                <a:cubicBezTo>
                  <a:pt x="128" y="12"/>
                  <a:pt x="131" y="15"/>
                  <a:pt x="131" y="15"/>
                </a:cubicBezTo>
                <a:cubicBezTo>
                  <a:pt x="134" y="17"/>
                  <a:pt x="138" y="17"/>
                  <a:pt x="142" y="20"/>
                </a:cubicBezTo>
                <a:cubicBezTo>
                  <a:pt x="143" y="20"/>
                  <a:pt x="144" y="21"/>
                  <a:pt x="143" y="22"/>
                </a:cubicBezTo>
                <a:cubicBezTo>
                  <a:pt x="141" y="24"/>
                  <a:pt x="139" y="22"/>
                  <a:pt x="137" y="21"/>
                </a:cubicBezTo>
                <a:cubicBezTo>
                  <a:pt x="132" y="18"/>
                  <a:pt x="126" y="16"/>
                  <a:pt x="120" y="15"/>
                </a:cubicBezTo>
                <a:cubicBezTo>
                  <a:pt x="117" y="14"/>
                  <a:pt x="114" y="13"/>
                  <a:pt x="111" y="14"/>
                </a:cubicBezTo>
                <a:cubicBezTo>
                  <a:pt x="110" y="14"/>
                  <a:pt x="113" y="17"/>
                  <a:pt x="113" y="18"/>
                </a:cubicBezTo>
                <a:cubicBezTo>
                  <a:pt x="113" y="18"/>
                  <a:pt x="117" y="21"/>
                  <a:pt x="117" y="21"/>
                </a:cubicBezTo>
                <a:cubicBezTo>
                  <a:pt x="117" y="22"/>
                  <a:pt x="111" y="21"/>
                  <a:pt x="111" y="21"/>
                </a:cubicBezTo>
                <a:cubicBezTo>
                  <a:pt x="111" y="23"/>
                  <a:pt x="115" y="22"/>
                  <a:pt x="115" y="24"/>
                </a:cubicBezTo>
                <a:cubicBezTo>
                  <a:pt x="115" y="24"/>
                  <a:pt x="111" y="23"/>
                  <a:pt x="110" y="22"/>
                </a:cubicBezTo>
                <a:cubicBezTo>
                  <a:pt x="108" y="21"/>
                  <a:pt x="106" y="21"/>
                  <a:pt x="103" y="20"/>
                </a:cubicBezTo>
                <a:cubicBezTo>
                  <a:pt x="101" y="19"/>
                  <a:pt x="101" y="20"/>
                  <a:pt x="101" y="22"/>
                </a:cubicBezTo>
                <a:cubicBezTo>
                  <a:pt x="100" y="23"/>
                  <a:pt x="99" y="23"/>
                  <a:pt x="98" y="23"/>
                </a:cubicBezTo>
                <a:cubicBezTo>
                  <a:pt x="98" y="24"/>
                  <a:pt x="98" y="26"/>
                  <a:pt x="97" y="26"/>
                </a:cubicBezTo>
                <a:cubicBezTo>
                  <a:pt x="97" y="27"/>
                  <a:pt x="97" y="24"/>
                  <a:pt x="97" y="23"/>
                </a:cubicBezTo>
                <a:cubicBezTo>
                  <a:pt x="97" y="22"/>
                  <a:pt x="98" y="21"/>
                  <a:pt x="98" y="20"/>
                </a:cubicBezTo>
                <a:cubicBezTo>
                  <a:pt x="97" y="16"/>
                  <a:pt x="93" y="16"/>
                  <a:pt x="90" y="16"/>
                </a:cubicBezTo>
                <a:cubicBezTo>
                  <a:pt x="86" y="17"/>
                  <a:pt x="82" y="18"/>
                  <a:pt x="78" y="18"/>
                </a:cubicBezTo>
                <a:cubicBezTo>
                  <a:pt x="77" y="19"/>
                  <a:pt x="75" y="19"/>
                  <a:pt x="74" y="19"/>
                </a:cubicBezTo>
                <a:cubicBezTo>
                  <a:pt x="74" y="19"/>
                  <a:pt x="69" y="20"/>
                  <a:pt x="69" y="20"/>
                </a:cubicBezTo>
                <a:cubicBezTo>
                  <a:pt x="70" y="21"/>
                  <a:pt x="72" y="21"/>
                  <a:pt x="73" y="21"/>
                </a:cubicBezTo>
                <a:cubicBezTo>
                  <a:pt x="74" y="22"/>
                  <a:pt x="75" y="23"/>
                  <a:pt x="77" y="24"/>
                </a:cubicBezTo>
                <a:cubicBezTo>
                  <a:pt x="77" y="24"/>
                  <a:pt x="81" y="27"/>
                  <a:pt x="81" y="27"/>
                </a:cubicBezTo>
                <a:cubicBezTo>
                  <a:pt x="80" y="27"/>
                  <a:pt x="76" y="25"/>
                  <a:pt x="75" y="25"/>
                </a:cubicBezTo>
                <a:cubicBezTo>
                  <a:pt x="73" y="24"/>
                  <a:pt x="72" y="22"/>
                  <a:pt x="70" y="22"/>
                </a:cubicBezTo>
                <a:cubicBezTo>
                  <a:pt x="67" y="21"/>
                  <a:pt x="64" y="22"/>
                  <a:pt x="61" y="22"/>
                </a:cubicBezTo>
                <a:cubicBezTo>
                  <a:pt x="58" y="23"/>
                  <a:pt x="58" y="22"/>
                  <a:pt x="60" y="25"/>
                </a:cubicBezTo>
                <a:cubicBezTo>
                  <a:pt x="60" y="26"/>
                  <a:pt x="60" y="29"/>
                  <a:pt x="60" y="30"/>
                </a:cubicBezTo>
                <a:cubicBezTo>
                  <a:pt x="60" y="32"/>
                  <a:pt x="56" y="30"/>
                  <a:pt x="55" y="30"/>
                </a:cubicBezTo>
                <a:cubicBezTo>
                  <a:pt x="54" y="30"/>
                  <a:pt x="51" y="28"/>
                  <a:pt x="50" y="30"/>
                </a:cubicBezTo>
                <a:cubicBezTo>
                  <a:pt x="49" y="31"/>
                  <a:pt x="50" y="34"/>
                  <a:pt x="50" y="34"/>
                </a:cubicBezTo>
                <a:cubicBezTo>
                  <a:pt x="49" y="35"/>
                  <a:pt x="48" y="33"/>
                  <a:pt x="47" y="32"/>
                </a:cubicBezTo>
                <a:cubicBezTo>
                  <a:pt x="45" y="31"/>
                  <a:pt x="43" y="31"/>
                  <a:pt x="42" y="32"/>
                </a:cubicBezTo>
                <a:cubicBezTo>
                  <a:pt x="39" y="34"/>
                  <a:pt x="36" y="36"/>
                  <a:pt x="32" y="37"/>
                </a:cubicBezTo>
                <a:cubicBezTo>
                  <a:pt x="31" y="38"/>
                  <a:pt x="34" y="37"/>
                  <a:pt x="32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6" name="Freeform 777">
            <a:extLst>
              <a:ext uri="{FF2B5EF4-FFF2-40B4-BE49-F238E27FC236}">
                <a16:creationId xmlns:a16="http://schemas.microsoft.com/office/drawing/2014/main" id="{BD248C47-6078-B869-35AE-7EACB4176487}"/>
              </a:ext>
            </a:extLst>
          </p:cNvPr>
          <p:cNvSpPr>
            <a:spLocks/>
          </p:cNvSpPr>
          <p:nvPr/>
        </p:nvSpPr>
        <p:spPr bwMode="auto">
          <a:xfrm>
            <a:off x="4023988" y="1437060"/>
            <a:ext cx="92659" cy="74698"/>
          </a:xfrm>
          <a:custGeom>
            <a:avLst/>
            <a:gdLst>
              <a:gd name="T0" fmla="*/ 16 w 16"/>
              <a:gd name="T1" fmla="*/ 6 h 11"/>
              <a:gd name="T2" fmla="*/ 11 w 16"/>
              <a:gd name="T3" fmla="*/ 3 h 11"/>
              <a:gd name="T4" fmla="*/ 5 w 16"/>
              <a:gd name="T5" fmla="*/ 1 h 11"/>
              <a:gd name="T6" fmla="*/ 1 w 16"/>
              <a:gd name="T7" fmla="*/ 1 h 11"/>
              <a:gd name="T8" fmla="*/ 3 w 16"/>
              <a:gd name="T9" fmla="*/ 3 h 11"/>
              <a:gd name="T10" fmla="*/ 1 w 16"/>
              <a:gd name="T11" fmla="*/ 7 h 11"/>
              <a:gd name="T12" fmla="*/ 5 w 16"/>
              <a:gd name="T13" fmla="*/ 7 h 11"/>
              <a:gd name="T14" fmla="*/ 5 w 16"/>
              <a:gd name="T15" fmla="*/ 9 h 11"/>
              <a:gd name="T16" fmla="*/ 16 w 16"/>
              <a:gd name="T17" fmla="*/ 6 h 11"/>
              <a:gd name="T18" fmla="*/ 16 w 16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1">
                <a:moveTo>
                  <a:pt x="16" y="6"/>
                </a:moveTo>
                <a:cubicBezTo>
                  <a:pt x="15" y="5"/>
                  <a:pt x="11" y="3"/>
                  <a:pt x="11" y="3"/>
                </a:cubicBezTo>
                <a:cubicBezTo>
                  <a:pt x="9" y="2"/>
                  <a:pt x="7" y="1"/>
                  <a:pt x="5" y="1"/>
                </a:cubicBezTo>
                <a:cubicBezTo>
                  <a:pt x="4" y="1"/>
                  <a:pt x="2" y="0"/>
                  <a:pt x="1" y="1"/>
                </a:cubicBezTo>
                <a:cubicBezTo>
                  <a:pt x="0" y="2"/>
                  <a:pt x="3" y="3"/>
                  <a:pt x="3" y="3"/>
                </a:cubicBezTo>
                <a:cubicBezTo>
                  <a:pt x="2" y="3"/>
                  <a:pt x="0" y="6"/>
                  <a:pt x="1" y="7"/>
                </a:cubicBezTo>
                <a:cubicBezTo>
                  <a:pt x="2" y="7"/>
                  <a:pt x="4" y="6"/>
                  <a:pt x="5" y="7"/>
                </a:cubicBezTo>
                <a:cubicBezTo>
                  <a:pt x="7" y="8"/>
                  <a:pt x="5" y="8"/>
                  <a:pt x="5" y="9"/>
                </a:cubicBezTo>
                <a:cubicBezTo>
                  <a:pt x="5" y="11"/>
                  <a:pt x="16" y="8"/>
                  <a:pt x="16" y="6"/>
                </a:cubicBezTo>
                <a:cubicBezTo>
                  <a:pt x="15" y="5"/>
                  <a:pt x="16" y="7"/>
                  <a:pt x="1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7" name="Freeform 778">
            <a:extLst>
              <a:ext uri="{FF2B5EF4-FFF2-40B4-BE49-F238E27FC236}">
                <a16:creationId xmlns:a16="http://schemas.microsoft.com/office/drawing/2014/main" id="{87BF1FA7-FB68-1BEA-EFC9-262D04ED7B4D}"/>
              </a:ext>
            </a:extLst>
          </p:cNvPr>
          <p:cNvSpPr>
            <a:spLocks/>
          </p:cNvSpPr>
          <p:nvPr/>
        </p:nvSpPr>
        <p:spPr bwMode="auto">
          <a:xfrm>
            <a:off x="4053562" y="1384997"/>
            <a:ext cx="23658" cy="13582"/>
          </a:xfrm>
          <a:custGeom>
            <a:avLst/>
            <a:gdLst>
              <a:gd name="T0" fmla="*/ 2 w 4"/>
              <a:gd name="T1" fmla="*/ 2 h 2"/>
              <a:gd name="T2" fmla="*/ 2 w 4"/>
              <a:gd name="T3" fmla="*/ 0 h 2"/>
              <a:gd name="T4" fmla="*/ 2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8" name="Freeform 779">
            <a:extLst>
              <a:ext uri="{FF2B5EF4-FFF2-40B4-BE49-F238E27FC236}">
                <a16:creationId xmlns:a16="http://schemas.microsoft.com/office/drawing/2014/main" id="{1F909D92-2406-A009-9666-9F533D84F5F4}"/>
              </a:ext>
            </a:extLst>
          </p:cNvPr>
          <p:cNvSpPr>
            <a:spLocks/>
          </p:cNvSpPr>
          <p:nvPr/>
        </p:nvSpPr>
        <p:spPr bwMode="auto">
          <a:xfrm>
            <a:off x="4071305" y="599539"/>
            <a:ext cx="63086" cy="40743"/>
          </a:xfrm>
          <a:custGeom>
            <a:avLst/>
            <a:gdLst>
              <a:gd name="T0" fmla="*/ 9 w 11"/>
              <a:gd name="T1" fmla="*/ 4 h 6"/>
              <a:gd name="T2" fmla="*/ 9 w 11"/>
              <a:gd name="T3" fmla="*/ 5 h 6"/>
              <a:gd name="T4" fmla="*/ 3 w 11"/>
              <a:gd name="T5" fmla="*/ 4 h 6"/>
              <a:gd name="T6" fmla="*/ 2 w 11"/>
              <a:gd name="T7" fmla="*/ 1 h 6"/>
              <a:gd name="T8" fmla="*/ 9 w 11"/>
              <a:gd name="T9" fmla="*/ 4 h 6"/>
              <a:gd name="T10" fmla="*/ 9 w 11"/>
              <a:gd name="T1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">
                <a:moveTo>
                  <a:pt x="9" y="4"/>
                </a:moveTo>
                <a:cubicBezTo>
                  <a:pt x="11" y="5"/>
                  <a:pt x="11" y="6"/>
                  <a:pt x="9" y="5"/>
                </a:cubicBezTo>
                <a:cubicBezTo>
                  <a:pt x="7" y="5"/>
                  <a:pt x="4" y="4"/>
                  <a:pt x="3" y="4"/>
                </a:cubicBezTo>
                <a:cubicBezTo>
                  <a:pt x="2" y="3"/>
                  <a:pt x="0" y="0"/>
                  <a:pt x="2" y="1"/>
                </a:cubicBezTo>
                <a:cubicBezTo>
                  <a:pt x="4" y="2"/>
                  <a:pt x="7" y="3"/>
                  <a:pt x="9" y="4"/>
                </a:cubicBezTo>
                <a:cubicBezTo>
                  <a:pt x="11" y="5"/>
                  <a:pt x="7" y="3"/>
                  <a:pt x="9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09" name="Freeform 780">
            <a:extLst>
              <a:ext uri="{FF2B5EF4-FFF2-40B4-BE49-F238E27FC236}">
                <a16:creationId xmlns:a16="http://schemas.microsoft.com/office/drawing/2014/main" id="{072C400B-9CA5-ED3A-3CED-DA547B3408EA}"/>
              </a:ext>
            </a:extLst>
          </p:cNvPr>
          <p:cNvSpPr>
            <a:spLocks/>
          </p:cNvSpPr>
          <p:nvPr/>
        </p:nvSpPr>
        <p:spPr bwMode="auto">
          <a:xfrm>
            <a:off x="4266479" y="540685"/>
            <a:ext cx="47314" cy="31690"/>
          </a:xfrm>
          <a:custGeom>
            <a:avLst/>
            <a:gdLst>
              <a:gd name="T0" fmla="*/ 8 w 8"/>
              <a:gd name="T1" fmla="*/ 3 h 5"/>
              <a:gd name="T2" fmla="*/ 0 w 8"/>
              <a:gd name="T3" fmla="*/ 2 h 5"/>
              <a:gd name="T4" fmla="*/ 8 w 8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8" y="3"/>
                </a:moveTo>
                <a:cubicBezTo>
                  <a:pt x="8" y="5"/>
                  <a:pt x="0" y="4"/>
                  <a:pt x="0" y="2"/>
                </a:cubicBezTo>
                <a:cubicBezTo>
                  <a:pt x="0" y="0"/>
                  <a:pt x="8" y="1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0" name="Freeform 782">
            <a:extLst>
              <a:ext uri="{FF2B5EF4-FFF2-40B4-BE49-F238E27FC236}">
                <a16:creationId xmlns:a16="http://schemas.microsoft.com/office/drawing/2014/main" id="{EB187FA7-D151-F54C-072A-F91FD06244F3}"/>
              </a:ext>
            </a:extLst>
          </p:cNvPr>
          <p:cNvSpPr>
            <a:spLocks/>
          </p:cNvSpPr>
          <p:nvPr/>
        </p:nvSpPr>
        <p:spPr bwMode="auto">
          <a:xfrm>
            <a:off x="5013662" y="626702"/>
            <a:ext cx="33516" cy="27163"/>
          </a:xfrm>
          <a:custGeom>
            <a:avLst/>
            <a:gdLst>
              <a:gd name="T0" fmla="*/ 5 w 6"/>
              <a:gd name="T1" fmla="*/ 3 h 4"/>
              <a:gd name="T2" fmla="*/ 1 w 6"/>
              <a:gd name="T3" fmla="*/ 0 h 4"/>
              <a:gd name="T4" fmla="*/ 5 w 6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4" y="4"/>
                  <a:pt x="0" y="0"/>
                  <a:pt x="1" y="0"/>
                </a:cubicBezTo>
                <a:cubicBezTo>
                  <a:pt x="2" y="0"/>
                  <a:pt x="6" y="2"/>
                  <a:pt x="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1" name="Freeform 783">
            <a:extLst>
              <a:ext uri="{FF2B5EF4-FFF2-40B4-BE49-F238E27FC236}">
                <a16:creationId xmlns:a16="http://schemas.microsoft.com/office/drawing/2014/main" id="{7B6C2EAB-CF60-4643-A6DE-CE6234EB720D}"/>
              </a:ext>
            </a:extLst>
          </p:cNvPr>
          <p:cNvSpPr>
            <a:spLocks/>
          </p:cNvSpPr>
          <p:nvPr/>
        </p:nvSpPr>
        <p:spPr bwMode="auto">
          <a:xfrm>
            <a:off x="5059006" y="653864"/>
            <a:ext cx="29571" cy="6792"/>
          </a:xfrm>
          <a:custGeom>
            <a:avLst/>
            <a:gdLst>
              <a:gd name="T0" fmla="*/ 4 w 5"/>
              <a:gd name="T1" fmla="*/ 1 h 1"/>
              <a:gd name="T2" fmla="*/ 2 w 5"/>
              <a:gd name="T3" fmla="*/ 0 h 1"/>
              <a:gd name="T4" fmla="*/ 4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4" y="1"/>
                </a:moveTo>
                <a:cubicBezTo>
                  <a:pt x="2" y="1"/>
                  <a:pt x="0" y="0"/>
                  <a:pt x="2" y="0"/>
                </a:cubicBezTo>
                <a:cubicBezTo>
                  <a:pt x="3" y="0"/>
                  <a:pt x="5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2" name="Freeform 784">
            <a:extLst>
              <a:ext uri="{FF2B5EF4-FFF2-40B4-BE49-F238E27FC236}">
                <a16:creationId xmlns:a16="http://schemas.microsoft.com/office/drawing/2014/main" id="{52646B40-D6C1-25C3-B346-0C693AC7BA8C}"/>
              </a:ext>
            </a:extLst>
          </p:cNvPr>
          <p:cNvSpPr>
            <a:spLocks/>
          </p:cNvSpPr>
          <p:nvPr/>
        </p:nvSpPr>
        <p:spPr bwMode="auto">
          <a:xfrm>
            <a:off x="5059006" y="1031880"/>
            <a:ext cx="23658" cy="47535"/>
          </a:xfrm>
          <a:custGeom>
            <a:avLst/>
            <a:gdLst>
              <a:gd name="T0" fmla="*/ 2 w 4"/>
              <a:gd name="T1" fmla="*/ 0 h 7"/>
              <a:gd name="T2" fmla="*/ 4 w 4"/>
              <a:gd name="T3" fmla="*/ 7 h 7"/>
              <a:gd name="T4" fmla="*/ 2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2" y="0"/>
                </a:moveTo>
                <a:cubicBezTo>
                  <a:pt x="0" y="0"/>
                  <a:pt x="3" y="7"/>
                  <a:pt x="4" y="7"/>
                </a:cubicBezTo>
                <a:cubicBezTo>
                  <a:pt x="4" y="7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3" name="Freeform 785">
            <a:extLst>
              <a:ext uri="{FF2B5EF4-FFF2-40B4-BE49-F238E27FC236}">
                <a16:creationId xmlns:a16="http://schemas.microsoft.com/office/drawing/2014/main" id="{19AB6331-DDC5-4D4E-25D3-C9D63006D152}"/>
              </a:ext>
            </a:extLst>
          </p:cNvPr>
          <p:cNvSpPr>
            <a:spLocks/>
          </p:cNvSpPr>
          <p:nvPr/>
        </p:nvSpPr>
        <p:spPr bwMode="auto">
          <a:xfrm>
            <a:off x="5070835" y="1117894"/>
            <a:ext cx="39430" cy="27163"/>
          </a:xfrm>
          <a:custGeom>
            <a:avLst/>
            <a:gdLst>
              <a:gd name="T0" fmla="*/ 1 w 7"/>
              <a:gd name="T1" fmla="*/ 0 h 4"/>
              <a:gd name="T2" fmla="*/ 1 w 7"/>
              <a:gd name="T3" fmla="*/ 4 h 4"/>
              <a:gd name="T4" fmla="*/ 5 w 7"/>
              <a:gd name="T5" fmla="*/ 4 h 4"/>
              <a:gd name="T6" fmla="*/ 1 w 7"/>
              <a:gd name="T7" fmla="*/ 0 h 4"/>
              <a:gd name="T8" fmla="*/ 1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1" y="0"/>
                </a:moveTo>
                <a:cubicBezTo>
                  <a:pt x="0" y="1"/>
                  <a:pt x="0" y="3"/>
                  <a:pt x="1" y="4"/>
                </a:cubicBezTo>
                <a:cubicBezTo>
                  <a:pt x="2" y="4"/>
                  <a:pt x="3" y="4"/>
                  <a:pt x="5" y="4"/>
                </a:cubicBezTo>
                <a:cubicBezTo>
                  <a:pt x="7" y="4"/>
                  <a:pt x="1" y="0"/>
                  <a:pt x="1" y="0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4" name="Freeform 786">
            <a:extLst>
              <a:ext uri="{FF2B5EF4-FFF2-40B4-BE49-F238E27FC236}">
                <a16:creationId xmlns:a16="http://schemas.microsoft.com/office/drawing/2014/main" id="{ACAD2AA5-5A3B-383E-F45F-E10951AE8936}"/>
              </a:ext>
            </a:extLst>
          </p:cNvPr>
          <p:cNvSpPr>
            <a:spLocks/>
          </p:cNvSpPr>
          <p:nvPr/>
        </p:nvSpPr>
        <p:spPr bwMode="auto">
          <a:xfrm>
            <a:off x="4909174" y="1265027"/>
            <a:ext cx="98573" cy="65643"/>
          </a:xfrm>
          <a:custGeom>
            <a:avLst/>
            <a:gdLst>
              <a:gd name="T0" fmla="*/ 0 w 17"/>
              <a:gd name="T1" fmla="*/ 4 h 10"/>
              <a:gd name="T2" fmla="*/ 10 w 17"/>
              <a:gd name="T3" fmla="*/ 2 h 10"/>
              <a:gd name="T4" fmla="*/ 8 w 17"/>
              <a:gd name="T5" fmla="*/ 4 h 10"/>
              <a:gd name="T6" fmla="*/ 12 w 17"/>
              <a:gd name="T7" fmla="*/ 7 h 10"/>
              <a:gd name="T8" fmla="*/ 9 w 17"/>
              <a:gd name="T9" fmla="*/ 7 h 10"/>
              <a:gd name="T10" fmla="*/ 11 w 17"/>
              <a:gd name="T11" fmla="*/ 10 h 10"/>
              <a:gd name="T12" fmla="*/ 8 w 17"/>
              <a:gd name="T13" fmla="*/ 9 h 10"/>
              <a:gd name="T14" fmla="*/ 0 w 17"/>
              <a:gd name="T15" fmla="*/ 4 h 10"/>
              <a:gd name="T16" fmla="*/ 0 w 17"/>
              <a:gd name="T17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0">
                <a:moveTo>
                  <a:pt x="0" y="4"/>
                </a:moveTo>
                <a:cubicBezTo>
                  <a:pt x="1" y="0"/>
                  <a:pt x="7" y="2"/>
                  <a:pt x="10" y="2"/>
                </a:cubicBezTo>
                <a:cubicBezTo>
                  <a:pt x="17" y="3"/>
                  <a:pt x="8" y="4"/>
                  <a:pt x="8" y="4"/>
                </a:cubicBezTo>
                <a:cubicBezTo>
                  <a:pt x="8" y="6"/>
                  <a:pt x="12" y="5"/>
                  <a:pt x="12" y="7"/>
                </a:cubicBezTo>
                <a:cubicBezTo>
                  <a:pt x="12" y="7"/>
                  <a:pt x="10" y="6"/>
                  <a:pt x="9" y="7"/>
                </a:cubicBezTo>
                <a:cubicBezTo>
                  <a:pt x="9" y="7"/>
                  <a:pt x="12" y="10"/>
                  <a:pt x="11" y="10"/>
                </a:cubicBezTo>
                <a:cubicBezTo>
                  <a:pt x="10" y="10"/>
                  <a:pt x="9" y="9"/>
                  <a:pt x="8" y="9"/>
                </a:cubicBezTo>
                <a:cubicBezTo>
                  <a:pt x="6" y="8"/>
                  <a:pt x="0" y="7"/>
                  <a:pt x="0" y="4"/>
                </a:cubicBezTo>
                <a:cubicBezTo>
                  <a:pt x="0" y="3"/>
                  <a:pt x="0" y="7"/>
                  <a:pt x="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5" name="Freeform 787">
            <a:extLst>
              <a:ext uri="{FF2B5EF4-FFF2-40B4-BE49-F238E27FC236}">
                <a16:creationId xmlns:a16="http://schemas.microsoft.com/office/drawing/2014/main" id="{C46E1261-EE7B-F4F6-82FF-2899327B7404}"/>
              </a:ext>
            </a:extLst>
          </p:cNvPr>
          <p:cNvSpPr>
            <a:spLocks/>
          </p:cNvSpPr>
          <p:nvPr/>
        </p:nvSpPr>
        <p:spPr bwMode="auto">
          <a:xfrm>
            <a:off x="4891432" y="1251447"/>
            <a:ext cx="51258" cy="20374"/>
          </a:xfrm>
          <a:custGeom>
            <a:avLst/>
            <a:gdLst>
              <a:gd name="T0" fmla="*/ 8 w 9"/>
              <a:gd name="T1" fmla="*/ 1 h 3"/>
              <a:gd name="T2" fmla="*/ 5 w 9"/>
              <a:gd name="T3" fmla="*/ 0 h 3"/>
              <a:gd name="T4" fmla="*/ 0 w 9"/>
              <a:gd name="T5" fmla="*/ 0 h 3"/>
              <a:gd name="T6" fmla="*/ 8 w 9"/>
              <a:gd name="T7" fmla="*/ 1 h 3"/>
              <a:gd name="T8" fmla="*/ 8 w 9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3">
                <a:moveTo>
                  <a:pt x="8" y="1"/>
                </a:moveTo>
                <a:cubicBezTo>
                  <a:pt x="9" y="1"/>
                  <a:pt x="5" y="0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2" y="0"/>
                  <a:pt x="6" y="3"/>
                  <a:pt x="8" y="1"/>
                </a:cubicBezTo>
                <a:cubicBezTo>
                  <a:pt x="9" y="1"/>
                  <a:pt x="7" y="2"/>
                  <a:pt x="8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6" name="Freeform 788">
            <a:extLst>
              <a:ext uri="{FF2B5EF4-FFF2-40B4-BE49-F238E27FC236}">
                <a16:creationId xmlns:a16="http://schemas.microsoft.com/office/drawing/2014/main" id="{A18DED59-943F-8453-67B0-E7DC3C7F0F5E}"/>
              </a:ext>
            </a:extLst>
          </p:cNvPr>
          <p:cNvSpPr>
            <a:spLocks/>
          </p:cNvSpPr>
          <p:nvPr/>
        </p:nvSpPr>
        <p:spPr bwMode="auto">
          <a:xfrm>
            <a:off x="4810603" y="1391787"/>
            <a:ext cx="74915" cy="45271"/>
          </a:xfrm>
          <a:custGeom>
            <a:avLst/>
            <a:gdLst>
              <a:gd name="T0" fmla="*/ 12 w 13"/>
              <a:gd name="T1" fmla="*/ 4 h 7"/>
              <a:gd name="T2" fmla="*/ 12 w 13"/>
              <a:gd name="T3" fmla="*/ 1 h 7"/>
              <a:gd name="T4" fmla="*/ 7 w 13"/>
              <a:gd name="T5" fmla="*/ 2 h 7"/>
              <a:gd name="T6" fmla="*/ 3 w 13"/>
              <a:gd name="T7" fmla="*/ 3 h 7"/>
              <a:gd name="T8" fmla="*/ 0 w 13"/>
              <a:gd name="T9" fmla="*/ 5 h 7"/>
              <a:gd name="T10" fmla="*/ 12 w 13"/>
              <a:gd name="T11" fmla="*/ 4 h 7"/>
              <a:gd name="T12" fmla="*/ 12 w 1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7">
                <a:moveTo>
                  <a:pt x="12" y="4"/>
                </a:moveTo>
                <a:cubicBezTo>
                  <a:pt x="13" y="3"/>
                  <a:pt x="13" y="2"/>
                  <a:pt x="12" y="1"/>
                </a:cubicBezTo>
                <a:cubicBezTo>
                  <a:pt x="11" y="0"/>
                  <a:pt x="8" y="1"/>
                  <a:pt x="7" y="2"/>
                </a:cubicBezTo>
                <a:cubicBezTo>
                  <a:pt x="6" y="2"/>
                  <a:pt x="4" y="2"/>
                  <a:pt x="3" y="3"/>
                </a:cubicBezTo>
                <a:cubicBezTo>
                  <a:pt x="3" y="3"/>
                  <a:pt x="0" y="5"/>
                  <a:pt x="0" y="5"/>
                </a:cubicBezTo>
                <a:cubicBezTo>
                  <a:pt x="3" y="7"/>
                  <a:pt x="10" y="6"/>
                  <a:pt x="12" y="4"/>
                </a:cubicBezTo>
                <a:cubicBezTo>
                  <a:pt x="13" y="3"/>
                  <a:pt x="9" y="6"/>
                  <a:pt x="1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7" name="Freeform 789">
            <a:extLst>
              <a:ext uri="{FF2B5EF4-FFF2-40B4-BE49-F238E27FC236}">
                <a16:creationId xmlns:a16="http://schemas.microsoft.com/office/drawing/2014/main" id="{877D410B-1FE5-9488-498A-647CAB1C58F4}"/>
              </a:ext>
            </a:extLst>
          </p:cNvPr>
          <p:cNvSpPr>
            <a:spLocks/>
          </p:cNvSpPr>
          <p:nvPr/>
        </p:nvSpPr>
        <p:spPr bwMode="auto">
          <a:xfrm>
            <a:off x="4128476" y="1457432"/>
            <a:ext cx="23658" cy="40743"/>
          </a:xfrm>
          <a:custGeom>
            <a:avLst/>
            <a:gdLst>
              <a:gd name="T0" fmla="*/ 3 w 4"/>
              <a:gd name="T1" fmla="*/ 2 h 6"/>
              <a:gd name="T2" fmla="*/ 1 w 4"/>
              <a:gd name="T3" fmla="*/ 3 h 6"/>
              <a:gd name="T4" fmla="*/ 3 w 4"/>
              <a:gd name="T5" fmla="*/ 2 h 6"/>
              <a:gd name="T6" fmla="*/ 3 w 4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3" y="2"/>
                </a:moveTo>
                <a:cubicBezTo>
                  <a:pt x="2" y="0"/>
                  <a:pt x="1" y="1"/>
                  <a:pt x="1" y="3"/>
                </a:cubicBezTo>
                <a:cubicBezTo>
                  <a:pt x="0" y="6"/>
                  <a:pt x="4" y="4"/>
                  <a:pt x="3" y="2"/>
                </a:cubicBezTo>
                <a:cubicBezTo>
                  <a:pt x="3" y="2"/>
                  <a:pt x="4" y="3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8" name="Freeform 790">
            <a:extLst>
              <a:ext uri="{FF2B5EF4-FFF2-40B4-BE49-F238E27FC236}">
                <a16:creationId xmlns:a16="http://schemas.microsoft.com/office/drawing/2014/main" id="{465B9230-FDC9-70A3-D3E8-A6F0439AC3EB}"/>
              </a:ext>
            </a:extLst>
          </p:cNvPr>
          <p:cNvSpPr>
            <a:spLocks/>
          </p:cNvSpPr>
          <p:nvPr/>
        </p:nvSpPr>
        <p:spPr bwMode="auto">
          <a:xfrm>
            <a:off x="4077218" y="1371416"/>
            <a:ext cx="21687" cy="27163"/>
          </a:xfrm>
          <a:custGeom>
            <a:avLst/>
            <a:gdLst>
              <a:gd name="T0" fmla="*/ 4 w 4"/>
              <a:gd name="T1" fmla="*/ 2 h 4"/>
              <a:gd name="T2" fmla="*/ 1 w 4"/>
              <a:gd name="T3" fmla="*/ 1 h 4"/>
              <a:gd name="T4" fmla="*/ 4 w 4"/>
              <a:gd name="T5" fmla="*/ 2 h 4"/>
              <a:gd name="T6" fmla="*/ 4 w 4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2"/>
                </a:moveTo>
                <a:cubicBezTo>
                  <a:pt x="3" y="2"/>
                  <a:pt x="1" y="0"/>
                  <a:pt x="1" y="1"/>
                </a:cubicBezTo>
                <a:cubicBezTo>
                  <a:pt x="0" y="4"/>
                  <a:pt x="4" y="2"/>
                  <a:pt x="4" y="2"/>
                </a:cubicBezTo>
                <a:cubicBezTo>
                  <a:pt x="3" y="2"/>
                  <a:pt x="4" y="2"/>
                  <a:pt x="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19" name="Freeform 791">
            <a:extLst>
              <a:ext uri="{FF2B5EF4-FFF2-40B4-BE49-F238E27FC236}">
                <a16:creationId xmlns:a16="http://schemas.microsoft.com/office/drawing/2014/main" id="{F494274C-8578-6A42-38B7-378509F9F5B6}"/>
              </a:ext>
            </a:extLst>
          </p:cNvPr>
          <p:cNvSpPr>
            <a:spLocks/>
          </p:cNvSpPr>
          <p:nvPr/>
        </p:nvSpPr>
        <p:spPr bwMode="auto">
          <a:xfrm>
            <a:off x="5094492" y="945865"/>
            <a:ext cx="11829" cy="13582"/>
          </a:xfrm>
          <a:custGeom>
            <a:avLst/>
            <a:gdLst>
              <a:gd name="T0" fmla="*/ 2 w 2"/>
              <a:gd name="T1" fmla="*/ 1 h 2"/>
              <a:gd name="T2" fmla="*/ 0 w 2"/>
              <a:gd name="T3" fmla="*/ 2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0" y="1"/>
                  <a:pt x="0" y="2"/>
                </a:cubicBezTo>
                <a:cubicBezTo>
                  <a:pt x="1" y="2"/>
                  <a:pt x="2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0" name="Freeform 792">
            <a:extLst>
              <a:ext uri="{FF2B5EF4-FFF2-40B4-BE49-F238E27FC236}">
                <a16:creationId xmlns:a16="http://schemas.microsoft.com/office/drawing/2014/main" id="{8EA4AE16-F9DC-71ED-4577-1E1B6638173E}"/>
              </a:ext>
            </a:extLst>
          </p:cNvPr>
          <p:cNvSpPr>
            <a:spLocks/>
          </p:cNvSpPr>
          <p:nvPr/>
        </p:nvSpPr>
        <p:spPr bwMode="auto">
          <a:xfrm>
            <a:off x="5047177" y="873430"/>
            <a:ext cx="17744" cy="11318"/>
          </a:xfrm>
          <a:custGeom>
            <a:avLst/>
            <a:gdLst>
              <a:gd name="T0" fmla="*/ 2 w 3"/>
              <a:gd name="T1" fmla="*/ 0 h 2"/>
              <a:gd name="T2" fmla="*/ 1 w 3"/>
              <a:gd name="T3" fmla="*/ 1 h 2"/>
              <a:gd name="T4" fmla="*/ 2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2"/>
                  <a:pt x="3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1" name="Freeform 793">
            <a:extLst>
              <a:ext uri="{FF2B5EF4-FFF2-40B4-BE49-F238E27FC236}">
                <a16:creationId xmlns:a16="http://schemas.microsoft.com/office/drawing/2014/main" id="{4D99F16A-24BF-A51D-77C8-64F3302F4591}"/>
              </a:ext>
            </a:extLst>
          </p:cNvPr>
          <p:cNvSpPr>
            <a:spLocks/>
          </p:cNvSpPr>
          <p:nvPr/>
        </p:nvSpPr>
        <p:spPr bwMode="auto">
          <a:xfrm>
            <a:off x="5094492" y="846267"/>
            <a:ext cx="15771" cy="20374"/>
          </a:xfrm>
          <a:custGeom>
            <a:avLst/>
            <a:gdLst>
              <a:gd name="T0" fmla="*/ 2 w 3"/>
              <a:gd name="T1" fmla="*/ 1 h 3"/>
              <a:gd name="T2" fmla="*/ 1 w 3"/>
              <a:gd name="T3" fmla="*/ 2 h 3"/>
              <a:gd name="T4" fmla="*/ 2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0"/>
                  <a:pt x="0" y="1"/>
                  <a:pt x="1" y="2"/>
                </a:cubicBezTo>
                <a:cubicBezTo>
                  <a:pt x="1" y="3"/>
                  <a:pt x="3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2" name="Freeform 794">
            <a:extLst>
              <a:ext uri="{FF2B5EF4-FFF2-40B4-BE49-F238E27FC236}">
                <a16:creationId xmlns:a16="http://schemas.microsoft.com/office/drawing/2014/main" id="{79661E7D-C7EB-D4C3-5D28-7A5F1411B04C}"/>
              </a:ext>
            </a:extLst>
          </p:cNvPr>
          <p:cNvSpPr>
            <a:spLocks/>
          </p:cNvSpPr>
          <p:nvPr/>
        </p:nvSpPr>
        <p:spPr bwMode="auto">
          <a:xfrm>
            <a:off x="3515352" y="979818"/>
            <a:ext cx="29571" cy="4526"/>
          </a:xfrm>
          <a:custGeom>
            <a:avLst/>
            <a:gdLst>
              <a:gd name="T0" fmla="*/ 5 w 5"/>
              <a:gd name="T1" fmla="*/ 1 h 1"/>
              <a:gd name="T2" fmla="*/ 1 w 5"/>
              <a:gd name="T3" fmla="*/ 0 h 1"/>
              <a:gd name="T4" fmla="*/ 5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5" y="1"/>
                </a:moveTo>
                <a:cubicBezTo>
                  <a:pt x="4" y="0"/>
                  <a:pt x="0" y="0"/>
                  <a:pt x="1" y="0"/>
                </a:cubicBezTo>
                <a:cubicBezTo>
                  <a:pt x="2" y="1"/>
                  <a:pt x="5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3" name="Freeform 795">
            <a:extLst>
              <a:ext uri="{FF2B5EF4-FFF2-40B4-BE49-F238E27FC236}">
                <a16:creationId xmlns:a16="http://schemas.microsoft.com/office/drawing/2014/main" id="{E35F6E01-956E-480C-B25A-47443232E691}"/>
              </a:ext>
            </a:extLst>
          </p:cNvPr>
          <p:cNvSpPr>
            <a:spLocks/>
          </p:cNvSpPr>
          <p:nvPr/>
        </p:nvSpPr>
        <p:spPr bwMode="auto">
          <a:xfrm>
            <a:off x="3550837" y="979818"/>
            <a:ext cx="35485" cy="0"/>
          </a:xfrm>
          <a:custGeom>
            <a:avLst/>
            <a:gdLst>
              <a:gd name="T0" fmla="*/ 5 w 6"/>
              <a:gd name="T1" fmla="*/ 1 w 6"/>
              <a:gd name="T2" fmla="*/ 5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4" y="0"/>
                  <a:pt x="0" y="0"/>
                  <a:pt x="1" y="0"/>
                </a:cubicBezTo>
                <a:cubicBezTo>
                  <a:pt x="2" y="0"/>
                  <a:pt x="6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4" name="Freeform 796">
            <a:extLst>
              <a:ext uri="{FF2B5EF4-FFF2-40B4-BE49-F238E27FC236}">
                <a16:creationId xmlns:a16="http://schemas.microsoft.com/office/drawing/2014/main" id="{CD0C0D23-3722-D279-D16E-ADDBED4FABCF}"/>
              </a:ext>
            </a:extLst>
          </p:cNvPr>
          <p:cNvSpPr>
            <a:spLocks/>
          </p:cNvSpPr>
          <p:nvPr/>
        </p:nvSpPr>
        <p:spPr bwMode="auto">
          <a:xfrm>
            <a:off x="4215222" y="558796"/>
            <a:ext cx="23658" cy="13582"/>
          </a:xfrm>
          <a:custGeom>
            <a:avLst/>
            <a:gdLst>
              <a:gd name="T0" fmla="*/ 3 w 4"/>
              <a:gd name="T1" fmla="*/ 2 h 2"/>
              <a:gd name="T2" fmla="*/ 2 w 4"/>
              <a:gd name="T3" fmla="*/ 0 h 2"/>
              <a:gd name="T4" fmla="*/ 3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3" y="2"/>
                </a:moveTo>
                <a:cubicBezTo>
                  <a:pt x="1" y="2"/>
                  <a:pt x="0" y="0"/>
                  <a:pt x="2" y="0"/>
                </a:cubicBezTo>
                <a:cubicBezTo>
                  <a:pt x="3" y="0"/>
                  <a:pt x="4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425" name="Freeform 797">
            <a:extLst>
              <a:ext uri="{FF2B5EF4-FFF2-40B4-BE49-F238E27FC236}">
                <a16:creationId xmlns:a16="http://schemas.microsoft.com/office/drawing/2014/main" id="{CE07B078-A636-F45C-D3DE-61504BC75D77}"/>
              </a:ext>
            </a:extLst>
          </p:cNvPr>
          <p:cNvSpPr>
            <a:spLocks/>
          </p:cNvSpPr>
          <p:nvPr/>
        </p:nvSpPr>
        <p:spPr bwMode="auto">
          <a:xfrm>
            <a:off x="1752860" y="2181751"/>
            <a:ext cx="53230" cy="79225"/>
          </a:xfrm>
          <a:custGeom>
            <a:avLst/>
            <a:gdLst>
              <a:gd name="T0" fmla="*/ 9 w 9"/>
              <a:gd name="T1" fmla="*/ 11 h 12"/>
              <a:gd name="T2" fmla="*/ 5 w 9"/>
              <a:gd name="T3" fmla="*/ 2 h 12"/>
              <a:gd name="T4" fmla="*/ 2 w 9"/>
              <a:gd name="T5" fmla="*/ 2 h 12"/>
              <a:gd name="T6" fmla="*/ 0 w 9"/>
              <a:gd name="T7" fmla="*/ 3 h 12"/>
              <a:gd name="T8" fmla="*/ 3 w 9"/>
              <a:gd name="T9" fmla="*/ 5 h 12"/>
              <a:gd name="T10" fmla="*/ 3 w 9"/>
              <a:gd name="T11" fmla="*/ 7 h 12"/>
              <a:gd name="T12" fmla="*/ 4 w 9"/>
              <a:gd name="T13" fmla="*/ 7 h 12"/>
              <a:gd name="T14" fmla="*/ 3 w 9"/>
              <a:gd name="T15" fmla="*/ 8 h 12"/>
              <a:gd name="T16" fmla="*/ 6 w 9"/>
              <a:gd name="T17" fmla="*/ 11 h 12"/>
              <a:gd name="T18" fmla="*/ 6 w 9"/>
              <a:gd name="T19" fmla="*/ 9 h 12"/>
              <a:gd name="T20" fmla="*/ 9 w 9"/>
              <a:gd name="T21" fmla="*/ 11 h 12"/>
              <a:gd name="T22" fmla="*/ 9 w 9"/>
              <a:gd name="T23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2">
                <a:moveTo>
                  <a:pt x="9" y="11"/>
                </a:moveTo>
                <a:cubicBezTo>
                  <a:pt x="8" y="8"/>
                  <a:pt x="7" y="4"/>
                  <a:pt x="5" y="2"/>
                </a:cubicBezTo>
                <a:cubicBezTo>
                  <a:pt x="4" y="1"/>
                  <a:pt x="3" y="0"/>
                  <a:pt x="2" y="2"/>
                </a:cubicBezTo>
                <a:cubicBezTo>
                  <a:pt x="2" y="2"/>
                  <a:pt x="0" y="2"/>
                  <a:pt x="0" y="3"/>
                </a:cubicBezTo>
                <a:cubicBezTo>
                  <a:pt x="1" y="4"/>
                  <a:pt x="3" y="3"/>
                  <a:pt x="3" y="5"/>
                </a:cubicBezTo>
                <a:cubicBezTo>
                  <a:pt x="3" y="6"/>
                  <a:pt x="3" y="6"/>
                  <a:pt x="3" y="7"/>
                </a:cubicBezTo>
                <a:cubicBezTo>
                  <a:pt x="3" y="8"/>
                  <a:pt x="4" y="7"/>
                  <a:pt x="4" y="7"/>
                </a:cubicBezTo>
                <a:cubicBezTo>
                  <a:pt x="5" y="8"/>
                  <a:pt x="3" y="8"/>
                  <a:pt x="3" y="8"/>
                </a:cubicBezTo>
                <a:cubicBezTo>
                  <a:pt x="3" y="9"/>
                  <a:pt x="5" y="11"/>
                  <a:pt x="6" y="11"/>
                </a:cubicBezTo>
                <a:cubicBezTo>
                  <a:pt x="6" y="11"/>
                  <a:pt x="2" y="7"/>
                  <a:pt x="6" y="9"/>
                </a:cubicBezTo>
                <a:cubicBezTo>
                  <a:pt x="7" y="9"/>
                  <a:pt x="9" y="12"/>
                  <a:pt x="9" y="11"/>
                </a:cubicBezTo>
                <a:cubicBezTo>
                  <a:pt x="8" y="10"/>
                  <a:pt x="9" y="12"/>
                  <a:pt x="9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noFill/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06A67F-F4CE-DAC9-2E99-C45F9C4ED9E3}"/>
              </a:ext>
            </a:extLst>
          </p:cNvPr>
          <p:cNvSpPr txBox="1">
            <a:spLocks/>
          </p:cNvSpPr>
          <p:nvPr/>
        </p:nvSpPr>
        <p:spPr>
          <a:xfrm>
            <a:off x="453697" y="743172"/>
            <a:ext cx="11457566" cy="4114658"/>
          </a:xfr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OUR MARKET COVERAGE</a:t>
            </a:r>
          </a:p>
        </p:txBody>
      </p:sp>
      <p:sp>
        <p:nvSpPr>
          <p:cNvPr id="3" name="Rektangel 54">
            <a:extLst>
              <a:ext uri="{FF2B5EF4-FFF2-40B4-BE49-F238E27FC236}">
                <a16:creationId xmlns:a16="http://schemas.microsoft.com/office/drawing/2014/main" id="{B8CAD659-F3CB-6DB1-7A8B-B49C20A7AC60}"/>
              </a:ext>
            </a:extLst>
          </p:cNvPr>
          <p:cNvSpPr/>
          <p:nvPr/>
        </p:nvSpPr>
        <p:spPr>
          <a:xfrm>
            <a:off x="1" y="4820648"/>
            <a:ext cx="12192000" cy="135780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Sales channels:</a:t>
            </a:r>
          </a:p>
          <a:p>
            <a:pPr marL="342900" indent="-342900" algn="ctr">
              <a:buFontTx/>
              <a:buChar char="-"/>
            </a:pPr>
            <a:r>
              <a:rPr lang="en-US">
                <a:solidFill>
                  <a:schemeClr val="tx1"/>
                </a:solidFill>
              </a:rPr>
              <a:t>Partners</a:t>
            </a:r>
          </a:p>
          <a:p>
            <a:pPr marL="342900" indent="-342900" algn="ctr">
              <a:buFontTx/>
              <a:buChar char="-"/>
            </a:pPr>
            <a:r>
              <a:rPr lang="en-US">
                <a:solidFill>
                  <a:schemeClr val="tx1"/>
                </a:solidFill>
              </a:rPr>
              <a:t>OEM</a:t>
            </a:r>
          </a:p>
        </p:txBody>
      </p:sp>
    </p:spTree>
    <p:extLst>
      <p:ext uri="{BB962C8B-B14F-4D97-AF65-F5344CB8AC3E}">
        <p14:creationId xmlns:p14="http://schemas.microsoft.com/office/powerpoint/2010/main" val="24496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52711-DAAE-4E12-ABB2-B13D1C29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36" y="2243586"/>
            <a:ext cx="4371183" cy="2041651"/>
          </a:xfrm>
        </p:spPr>
        <p:txBody>
          <a:bodyPr anchor="t">
            <a:noAutofit/>
          </a:bodyPr>
          <a:lstStyle/>
          <a:p>
            <a:r>
              <a:rPr lang="en-US" sz="360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Arcoma</a:t>
            </a:r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+mn-lt"/>
              </a:rPr>
              <a:t> offer product solutions covering key clinical applications in the radiology area.</a:t>
            </a:r>
          </a:p>
        </p:txBody>
      </p:sp>
      <p:sp>
        <p:nvSpPr>
          <p:cNvPr id="18" name="TextBox 81">
            <a:extLst>
              <a:ext uri="{FF2B5EF4-FFF2-40B4-BE49-F238E27FC236}">
                <a16:creationId xmlns:a16="http://schemas.microsoft.com/office/drawing/2014/main" id="{531CF662-2F07-49F0-8F98-BE3669D41BE7}"/>
              </a:ext>
            </a:extLst>
          </p:cNvPr>
          <p:cNvSpPr txBox="1"/>
          <p:nvPr/>
        </p:nvSpPr>
        <p:spPr>
          <a:xfrm>
            <a:off x="9273107" y="1326949"/>
            <a:ext cx="1699182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/>
              <a:t>MUSCLE/</a:t>
            </a:r>
            <a:br>
              <a:rPr lang="en-US" sz="2000" b="1"/>
            </a:br>
            <a:r>
              <a:rPr lang="en-US" sz="2000" b="1"/>
              <a:t>SCELETON CLINIC</a:t>
            </a:r>
          </a:p>
        </p:txBody>
      </p:sp>
      <p:sp>
        <p:nvSpPr>
          <p:cNvPr id="22" name="TextBox 84">
            <a:extLst>
              <a:ext uri="{FF2B5EF4-FFF2-40B4-BE49-F238E27FC236}">
                <a16:creationId xmlns:a16="http://schemas.microsoft.com/office/drawing/2014/main" id="{D5ECC687-F9C8-4E26-9B11-A7F349AF6ABC}"/>
              </a:ext>
            </a:extLst>
          </p:cNvPr>
          <p:cNvSpPr txBox="1"/>
          <p:nvPr/>
        </p:nvSpPr>
        <p:spPr>
          <a:xfrm>
            <a:off x="9156765" y="4685973"/>
            <a:ext cx="209508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/>
              <a:t>TRAUMA/</a:t>
            </a:r>
          </a:p>
          <a:p>
            <a:pPr algn="ctr"/>
            <a:r>
              <a:rPr lang="en-US" sz="2000" b="1"/>
              <a:t>RESUS CLINIC</a:t>
            </a:r>
          </a:p>
          <a:p>
            <a:pPr algn="ctr"/>
            <a:endParaRPr lang="en-US" sz="2000" b="1">
              <a:ea typeface="Poppins SemiBold" charset="0"/>
              <a:cs typeface="Segoe UI" panose="020B0502040204020203" pitchFamily="34" charset="0"/>
            </a:endParaRPr>
          </a:p>
        </p:txBody>
      </p:sp>
      <p:sp>
        <p:nvSpPr>
          <p:cNvPr id="25" name="TextBox 87">
            <a:extLst>
              <a:ext uri="{FF2B5EF4-FFF2-40B4-BE49-F238E27FC236}">
                <a16:creationId xmlns:a16="http://schemas.microsoft.com/office/drawing/2014/main" id="{9C1FF675-AF8D-4C21-B1DD-E981EAB96484}"/>
              </a:ext>
            </a:extLst>
          </p:cNvPr>
          <p:cNvSpPr txBox="1"/>
          <p:nvPr/>
        </p:nvSpPr>
        <p:spPr>
          <a:xfrm>
            <a:off x="7180894" y="1452132"/>
            <a:ext cx="1697677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>
                <a:ea typeface="Poppins SemiBold" charset="0"/>
                <a:cs typeface="Segoe UI" panose="020B0502040204020203" pitchFamily="34" charset="0"/>
              </a:rPr>
              <a:t>GENERAL CLINIC</a:t>
            </a:r>
          </a:p>
        </p:txBody>
      </p:sp>
      <p:sp>
        <p:nvSpPr>
          <p:cNvPr id="29" name="TextBox 92">
            <a:extLst>
              <a:ext uri="{FF2B5EF4-FFF2-40B4-BE49-F238E27FC236}">
                <a16:creationId xmlns:a16="http://schemas.microsoft.com/office/drawing/2014/main" id="{02A4AB4E-8F33-404A-BFED-C1529A206F08}"/>
              </a:ext>
            </a:extLst>
          </p:cNvPr>
          <p:cNvSpPr txBox="1"/>
          <p:nvPr/>
        </p:nvSpPr>
        <p:spPr>
          <a:xfrm>
            <a:off x="8203813" y="2990419"/>
            <a:ext cx="1905904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/>
              <a:t>THORACIC CLINIC</a:t>
            </a:r>
          </a:p>
          <a:p>
            <a:pPr algn="ctr"/>
            <a:endParaRPr lang="en-US" sz="2000">
              <a:ea typeface="Poppins SemiBold" charset="0"/>
              <a:cs typeface="Segoe UI" panose="020B0502040204020203" pitchFamily="34" charset="0"/>
            </a:endParaRPr>
          </a:p>
        </p:txBody>
      </p:sp>
      <p:sp>
        <p:nvSpPr>
          <p:cNvPr id="31" name="TextBox 81">
            <a:extLst>
              <a:ext uri="{FF2B5EF4-FFF2-40B4-BE49-F238E27FC236}">
                <a16:creationId xmlns:a16="http://schemas.microsoft.com/office/drawing/2014/main" id="{A2D37768-299F-45A2-8091-8C96968F10FF}"/>
              </a:ext>
            </a:extLst>
          </p:cNvPr>
          <p:cNvSpPr txBox="1"/>
          <p:nvPr/>
        </p:nvSpPr>
        <p:spPr>
          <a:xfrm>
            <a:off x="7268392" y="4685973"/>
            <a:ext cx="165794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/>
              <a:t>PEDIATRIC CLINIC</a:t>
            </a:r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4411BC85-3AC6-4ABE-AD16-A134C163ED92}"/>
              </a:ext>
            </a:extLst>
          </p:cNvPr>
          <p:cNvCxnSpPr/>
          <p:nvPr/>
        </p:nvCxnSpPr>
        <p:spPr>
          <a:xfrm>
            <a:off x="9038747" y="1211919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2A339D43-5CB0-4BBE-8FEE-28BCA6CCE208}"/>
              </a:ext>
            </a:extLst>
          </p:cNvPr>
          <p:cNvCxnSpPr/>
          <p:nvPr/>
        </p:nvCxnSpPr>
        <p:spPr>
          <a:xfrm>
            <a:off x="10201739" y="2746270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91C812C2-3EC2-4E26-832A-FDBEBA30EDF6}"/>
              </a:ext>
            </a:extLst>
          </p:cNvPr>
          <p:cNvCxnSpPr/>
          <p:nvPr/>
        </p:nvCxnSpPr>
        <p:spPr>
          <a:xfrm>
            <a:off x="7061680" y="1211919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C2B8ABDA-FC4F-42CA-9B7E-7BF9786A6968}"/>
              </a:ext>
            </a:extLst>
          </p:cNvPr>
          <p:cNvCxnSpPr/>
          <p:nvPr/>
        </p:nvCxnSpPr>
        <p:spPr>
          <a:xfrm>
            <a:off x="8004690" y="2746270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3655B255-0DCA-4033-AB1D-7715B64C5321}"/>
              </a:ext>
            </a:extLst>
          </p:cNvPr>
          <p:cNvCxnSpPr/>
          <p:nvPr/>
        </p:nvCxnSpPr>
        <p:spPr>
          <a:xfrm>
            <a:off x="9156765" y="4434875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662767B5-4885-43D2-8DCC-33688D7F7241}"/>
              </a:ext>
            </a:extLst>
          </p:cNvPr>
          <p:cNvCxnSpPr/>
          <p:nvPr/>
        </p:nvCxnSpPr>
        <p:spPr>
          <a:xfrm>
            <a:off x="11124160" y="1220229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E60562CF-2159-4F0B-BA4E-B8B0E803268E}"/>
              </a:ext>
            </a:extLst>
          </p:cNvPr>
          <p:cNvCxnSpPr/>
          <p:nvPr/>
        </p:nvCxnSpPr>
        <p:spPr>
          <a:xfrm>
            <a:off x="11182668" y="4434874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5919B661-015F-46C8-BDB9-CDB401E8BF30}"/>
              </a:ext>
            </a:extLst>
          </p:cNvPr>
          <p:cNvCxnSpPr/>
          <p:nvPr/>
        </p:nvCxnSpPr>
        <p:spPr>
          <a:xfrm>
            <a:off x="7071022" y="4413507"/>
            <a:ext cx="0" cy="1245727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F88D45A-6DAE-4B97-BFBB-5B52733F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">
            <a:extLst>
              <a:ext uri="{FF2B5EF4-FFF2-40B4-BE49-F238E27FC236}">
                <a16:creationId xmlns:a16="http://schemas.microsoft.com/office/drawing/2014/main" id="{686EB29E-17A2-4DD2-8F52-433BFF3C1ECE}"/>
              </a:ext>
            </a:extLst>
          </p:cNvPr>
          <p:cNvSpPr txBox="1">
            <a:spLocks/>
          </p:cNvSpPr>
          <p:nvPr/>
        </p:nvSpPr>
        <p:spPr>
          <a:xfrm>
            <a:off x="4161323" y="2663041"/>
            <a:ext cx="3610863" cy="1949009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000">
                <a:latin typeface="+mn-lt"/>
              </a:rPr>
              <a:t>HIGH EFFICIENCY AND RELIABILITY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B252711-DAAE-4E12-ABB2-B13D1C29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8" y="2663042"/>
            <a:ext cx="2749608" cy="1949009"/>
          </a:xfrm>
        </p:spPr>
        <p:txBody>
          <a:bodyPr anchor="ctr">
            <a:noAutofit/>
          </a:bodyPr>
          <a:lstStyle/>
          <a:p>
            <a:r>
              <a:rPr lang="en-US" sz="4000">
                <a:latin typeface="+mn-lt"/>
              </a:rPr>
              <a:t>SUPERIOR WORKFLOW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39795DDB-5505-4E96-A27B-49808BDD4628}"/>
              </a:ext>
            </a:extLst>
          </p:cNvPr>
          <p:cNvSpPr txBox="1">
            <a:spLocks/>
          </p:cNvSpPr>
          <p:nvPr/>
        </p:nvSpPr>
        <p:spPr>
          <a:xfrm>
            <a:off x="285280" y="788617"/>
            <a:ext cx="11613951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OUR PRODUCTS ENABLE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BDF56E27-2692-459A-ACA9-6B215894D000}"/>
              </a:ext>
            </a:extLst>
          </p:cNvPr>
          <p:cNvCxnSpPr/>
          <p:nvPr/>
        </p:nvCxnSpPr>
        <p:spPr>
          <a:xfrm>
            <a:off x="4065071" y="2663042"/>
            <a:ext cx="0" cy="19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39BB3CC-1EAD-4E9D-A84F-8A25C4B7EC56}"/>
              </a:ext>
            </a:extLst>
          </p:cNvPr>
          <p:cNvCxnSpPr/>
          <p:nvPr/>
        </p:nvCxnSpPr>
        <p:spPr>
          <a:xfrm>
            <a:off x="7922981" y="2663041"/>
            <a:ext cx="0" cy="19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D1C42150-25F8-45AE-81A5-A7F2175F37F0}"/>
              </a:ext>
            </a:extLst>
          </p:cNvPr>
          <p:cNvSpPr txBox="1">
            <a:spLocks/>
          </p:cNvSpPr>
          <p:nvPr/>
        </p:nvSpPr>
        <p:spPr>
          <a:xfrm>
            <a:off x="8012817" y="2663041"/>
            <a:ext cx="2881290" cy="1949009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000">
                <a:latin typeface="+mn-lt"/>
              </a:rPr>
              <a:t>EXCELLENT DIAGNOSTIC RESULT</a:t>
            </a:r>
            <a:endParaRPr lang="en-US" sz="2800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83E257-BCC8-4157-986C-707F98FB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3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1859117-1026-4A33-B7A2-FE770DF34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4" r="5015"/>
          <a:stretch/>
        </p:blipFill>
        <p:spPr>
          <a:xfrm>
            <a:off x="5422231" y="-27121"/>
            <a:ext cx="6806841" cy="69173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5306" y="922513"/>
            <a:ext cx="3438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>
                <a:solidFill>
                  <a:schemeClr val="accent1">
                    <a:lumMod val="75000"/>
                  </a:schemeClr>
                </a:solidFill>
                <a:ea typeface="Playfair Display SC" charset="0"/>
                <a:cs typeface="Playfair Display SC" charset="0"/>
              </a:rPr>
              <a:t>ARCOMA PRECISION i5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5306" y="1981385"/>
            <a:ext cx="4336926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spc="300">
                <a:solidFill>
                  <a:schemeClr val="tx2"/>
                </a:solidFill>
                <a:ea typeface="Montserrat Semi" charset="0"/>
                <a:cs typeface="Montserrat Semi" charset="0"/>
              </a:rPr>
              <a:t>PREMIUM DIGITAL X-RAY SYSTEM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5305" y="2500512"/>
            <a:ext cx="3943896" cy="371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/>
              <a:t>The Arcoma Precision i5 is premium X-ray system developed with focus on efficient workflow, safety and ease of use. The ergonomic design simplifies and optimizes positioning and has been carefully designed to facilitate disinfection.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en-US" sz="1400"/>
            </a:br>
            <a:r>
              <a:rPr lang="en-US" sz="1400"/>
              <a:t>Arcoma Precision i5 is equipped with the latest touch screen technology and a user interface which creates simplicity and efficiency. A wall stand with motorized tilt simplifies positioning and the X-ray table improves patient and user experience.</a:t>
            </a:r>
            <a:endParaRPr lang="en-US" sz="14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53A01B31-B4C4-4258-BE98-5995D6BD2613}"/>
              </a:ext>
            </a:extLst>
          </p:cNvPr>
          <p:cNvSpPr txBox="1"/>
          <p:nvPr/>
        </p:nvSpPr>
        <p:spPr>
          <a:xfrm>
            <a:off x="64168" y="32084"/>
            <a:ext cx="433692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spc="300">
                <a:solidFill>
                  <a:schemeClr val="bg1">
                    <a:lumMod val="65000"/>
                  </a:schemeClr>
                </a:solidFill>
                <a:ea typeface="Montserrat Semi" charset="0"/>
                <a:cs typeface="Montserrat Semi" charset="0"/>
              </a:rPr>
              <a:t>OUR PRODUCT LINES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F2040BD6-49FE-42A0-A889-BA1584386536}"/>
              </a:ext>
            </a:extLst>
          </p:cNvPr>
          <p:cNvSpPr/>
          <p:nvPr/>
        </p:nvSpPr>
        <p:spPr>
          <a:xfrm>
            <a:off x="10114100" y="4954324"/>
            <a:ext cx="1270325" cy="12247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Easy positioning in all directions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E459CDE2-ED52-47A2-A184-F9E73AD5BB79}"/>
              </a:ext>
            </a:extLst>
          </p:cNvPr>
          <p:cNvSpPr/>
          <p:nvPr/>
        </p:nvSpPr>
        <p:spPr>
          <a:xfrm>
            <a:off x="6555340" y="4954323"/>
            <a:ext cx="1268811" cy="12247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Non-stop operation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64D7740D-3B85-40ED-93E5-0ED98EAD603F}"/>
              </a:ext>
            </a:extLst>
          </p:cNvPr>
          <p:cNvSpPr/>
          <p:nvPr/>
        </p:nvSpPr>
        <p:spPr>
          <a:xfrm>
            <a:off x="8334720" y="4954323"/>
            <a:ext cx="1268811" cy="122470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Quick installation</a:t>
            </a:r>
          </a:p>
        </p:txBody>
      </p:sp>
    </p:spTree>
    <p:extLst>
      <p:ext uri="{BB962C8B-B14F-4D97-AF65-F5344CB8AC3E}">
        <p14:creationId xmlns:p14="http://schemas.microsoft.com/office/powerpoint/2010/main" val="337187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C2BA8-06A1-76C1-C5B0-914EA870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3" r="26289"/>
          <a:stretch/>
        </p:blipFill>
        <p:spPr>
          <a:xfrm>
            <a:off x="5422232" y="0"/>
            <a:ext cx="6779796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5306" y="922513"/>
            <a:ext cx="3438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300">
                <a:solidFill>
                  <a:schemeClr val="accent1">
                    <a:lumMod val="75000"/>
                  </a:schemeClr>
                </a:solidFill>
                <a:ea typeface="Playfair Display SC" charset="0"/>
                <a:cs typeface="Playfair Display SC" charset="0"/>
              </a:rPr>
              <a:t>ARCOMA INTUITION i3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5306" y="1981385"/>
            <a:ext cx="4336926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spc="300">
                <a:solidFill>
                  <a:schemeClr val="tx2"/>
                </a:solidFill>
                <a:ea typeface="Montserrat Semi" charset="0"/>
                <a:cs typeface="Montserrat Semi" charset="0"/>
              </a:rPr>
              <a:t>VERSATILE DIGITAL RADIOGRAPHY SYSTEM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5305" y="2500512"/>
            <a:ext cx="3315789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/>
              <a:t>Arcoma Intuition i3 is a versatile digital radiography system that combines outstanding image quality with clinical flexibility and high productivity for a wide range of radiographic applications. </a:t>
            </a:r>
            <a:br>
              <a:rPr lang="en-US" sz="1400"/>
            </a:br>
            <a:br>
              <a:rPr lang="en-US" sz="1400"/>
            </a:br>
            <a:r>
              <a:rPr lang="en-US" sz="1400"/>
              <a:t>The cost-effective, modular concept allows you to configure the system to precisely fit your room and your clinical requirements.</a:t>
            </a:r>
            <a:endParaRPr lang="en-US" sz="140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53A01B31-B4C4-4258-BE98-5995D6BD2613}"/>
              </a:ext>
            </a:extLst>
          </p:cNvPr>
          <p:cNvSpPr txBox="1"/>
          <p:nvPr/>
        </p:nvSpPr>
        <p:spPr>
          <a:xfrm>
            <a:off x="64168" y="32084"/>
            <a:ext cx="433692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spc="300">
                <a:solidFill>
                  <a:schemeClr val="bg1">
                    <a:lumMod val="65000"/>
                  </a:schemeClr>
                </a:solidFill>
                <a:ea typeface="Montserrat Semi" charset="0"/>
                <a:cs typeface="Montserrat Semi" charset="0"/>
              </a:rPr>
              <a:t>OUR PRODUCT LINES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DDD3F2CE-B447-473D-8364-BCCB465ED1EA}"/>
              </a:ext>
            </a:extLst>
          </p:cNvPr>
          <p:cNvSpPr/>
          <p:nvPr/>
        </p:nvSpPr>
        <p:spPr>
          <a:xfrm>
            <a:off x="6564155" y="4954325"/>
            <a:ext cx="1270325" cy="1224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Light-weight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26ACDA0-6ABB-44BE-92D3-341891D6A0B1}"/>
              </a:ext>
            </a:extLst>
          </p:cNvPr>
          <p:cNvSpPr/>
          <p:nvPr/>
        </p:nvSpPr>
        <p:spPr>
          <a:xfrm>
            <a:off x="8334723" y="4954324"/>
            <a:ext cx="1268811" cy="1224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Easy positioning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B4F3E87D-C3B1-4CD9-ACFF-081BCB331974}"/>
              </a:ext>
            </a:extLst>
          </p:cNvPr>
          <p:cNvSpPr/>
          <p:nvPr/>
        </p:nvSpPr>
        <p:spPr>
          <a:xfrm>
            <a:off x="10097176" y="4954323"/>
            <a:ext cx="1268811" cy="1224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Superior installation flexibility</a:t>
            </a:r>
          </a:p>
        </p:txBody>
      </p:sp>
    </p:spTree>
    <p:extLst>
      <p:ext uri="{BB962C8B-B14F-4D97-AF65-F5344CB8AC3E}">
        <p14:creationId xmlns:p14="http://schemas.microsoft.com/office/powerpoint/2010/main" val="296971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4B27F2-8B58-43CB-A3E7-62AF8B401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1" b="4114"/>
          <a:stretch/>
        </p:blipFill>
        <p:spPr>
          <a:xfrm>
            <a:off x="6158728" y="-1"/>
            <a:ext cx="6046268" cy="6858001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F6868277-37C0-4CE3-95FE-F7FD21D8936D}"/>
              </a:ext>
            </a:extLst>
          </p:cNvPr>
          <p:cNvSpPr txBox="1">
            <a:spLocks/>
          </p:cNvSpPr>
          <p:nvPr/>
        </p:nvSpPr>
        <p:spPr>
          <a:xfrm>
            <a:off x="437681" y="941017"/>
            <a:ext cx="5912514" cy="753854"/>
          </a:xfr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+mn-lt"/>
              </a:rPr>
              <a:t>QUALITY IS OUR HIGHEST PRIORITY</a:t>
            </a:r>
          </a:p>
        </p:txBody>
      </p:sp>
      <p:sp>
        <p:nvSpPr>
          <p:cNvPr id="26" name="Rubrik 1">
            <a:extLst>
              <a:ext uri="{FF2B5EF4-FFF2-40B4-BE49-F238E27FC236}">
                <a16:creationId xmlns:a16="http://schemas.microsoft.com/office/drawing/2014/main" id="{FF7D7AE8-8A7C-4433-8A53-C0D283AF4463}"/>
              </a:ext>
            </a:extLst>
          </p:cNvPr>
          <p:cNvSpPr txBox="1">
            <a:spLocks/>
          </p:cNvSpPr>
          <p:nvPr/>
        </p:nvSpPr>
        <p:spPr>
          <a:xfrm>
            <a:off x="299561" y="2635888"/>
            <a:ext cx="5733713" cy="387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latin typeface="+mn-lt"/>
              </a:rPr>
              <a:t>CE MARKED ACCORDING TO MDR </a:t>
            </a:r>
          </a:p>
          <a:p>
            <a:pPr algn="ctr"/>
            <a:endParaRPr lang="en-US" sz="2000">
              <a:latin typeface="+mn-lt"/>
            </a:endParaRPr>
          </a:p>
          <a:p>
            <a:pPr algn="ctr"/>
            <a:r>
              <a:rPr lang="en-US" sz="2000">
                <a:latin typeface="+mn-lt"/>
              </a:rPr>
              <a:t>INHOUSE TESTING</a:t>
            </a:r>
          </a:p>
          <a:p>
            <a:pPr algn="ctr"/>
            <a:endParaRPr lang="en-US" sz="2000">
              <a:latin typeface="+mn-lt"/>
            </a:endParaRPr>
          </a:p>
          <a:p>
            <a:pPr algn="ctr"/>
            <a:r>
              <a:rPr lang="en-US" sz="2000">
                <a:latin typeface="+mn-lt"/>
              </a:rPr>
              <a:t>INHOUSE PRODUCTION</a:t>
            </a:r>
          </a:p>
          <a:p>
            <a:pPr algn="ctr"/>
            <a:endParaRPr lang="en-US" sz="2000">
              <a:latin typeface="+mn-lt"/>
            </a:endParaRPr>
          </a:p>
          <a:p>
            <a:pPr algn="ctr"/>
            <a:r>
              <a:rPr lang="en-US" sz="2000">
                <a:latin typeface="+mn-lt"/>
              </a:rPr>
              <a:t>CERTIFIED ACCORDING TO ISO 13485, FDA, CFDA</a:t>
            </a:r>
            <a:endParaRPr lang="sv-SE" sz="2000">
              <a:latin typeface="+mn-lt"/>
            </a:endParaRPr>
          </a:p>
          <a:p>
            <a:pPr algn="ctr"/>
            <a:endParaRPr lang="en-US" sz="2000">
              <a:latin typeface="+mn-lt"/>
            </a:endParaRPr>
          </a:p>
          <a:p>
            <a:pPr algn="ctr"/>
            <a:r>
              <a:rPr lang="en-US" sz="2000">
                <a:latin typeface="+mn-lt"/>
              </a:rPr>
              <a:t>INHOUSE PRODUCT DEVELOPMENT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CCB70FE-D2F9-451E-9204-BB459BD21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  <p:pic>
        <p:nvPicPr>
          <p:cNvPr id="7" name="Picture 6" descr="A white circle with text and green tick&#10;&#10;Description automatically generated">
            <a:extLst>
              <a:ext uri="{FF2B5EF4-FFF2-40B4-BE49-F238E27FC236}">
                <a16:creationId xmlns:a16="http://schemas.microsoft.com/office/drawing/2014/main" id="{DF78860E-91DA-F829-816A-E3952B43A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71" y="2177792"/>
            <a:ext cx="2855982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8ACAF-4FF9-4655-B24D-1EAAC03973A5}" vid="{AA23A7BB-747E-4205-AAEC-517435F7676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5DBEFF68AFC2419002200412A8D345" ma:contentTypeVersion="6" ma:contentTypeDescription="Skapa ett nytt dokument." ma:contentTypeScope="" ma:versionID="0f7e079bc44cc0278c817562e8237b7e">
  <xsd:schema xmlns:xsd="http://www.w3.org/2001/XMLSchema" xmlns:xs="http://www.w3.org/2001/XMLSchema" xmlns:p="http://schemas.microsoft.com/office/2006/metadata/properties" xmlns:ns2="29365648-2595-4bbe-ac14-72c1e1f02797" xmlns:ns3="37414d6b-e2f6-4507-93ff-7c0e32debc0c" targetNamespace="http://schemas.microsoft.com/office/2006/metadata/properties" ma:root="true" ma:fieldsID="c3639697cac34b952d422b2727cdd37e" ns2:_="" ns3:_="">
    <xsd:import namespace="29365648-2595-4bbe-ac14-72c1e1f02797"/>
    <xsd:import namespace="37414d6b-e2f6-4507-93ff-7c0e32de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65648-2595-4bbe-ac14-72c1e1f02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14d6b-e2f6-4507-93ff-7c0e32de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2539D-2ED5-4808-92F6-DA2507B6F5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D11AB-5CF2-4A7A-80FB-B49A44C8780D}">
  <ds:schemaRefs>
    <ds:schemaRef ds:uri="29365648-2595-4bbe-ac14-72c1e1f02797"/>
    <ds:schemaRef ds:uri="37414d6b-e2f6-4507-93ff-7c0e32debc0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BE4F75-ACFD-45B7-98AE-C105D6FD5EED}">
  <ds:schemaRefs>
    <ds:schemaRef ds:uri="29365648-2595-4bbe-ac14-72c1e1f02797"/>
    <ds:schemaRef ds:uri="37414d6b-e2f6-4507-93ff-7c0e32debc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0</TotalTime>
  <Application>Microsoft Office PowerPoint</Application>
  <PresentationFormat>Widescreen</PresentationFormat>
  <Slides>12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Office-tema</vt:lpstr>
      <vt:lpstr>PowerPoint Presentation</vt:lpstr>
      <vt:lpstr>PowerPoint Presentation</vt:lpstr>
      <vt:lpstr>PowerPoint Presentation</vt:lpstr>
      <vt:lpstr>PowerPoint Presentation</vt:lpstr>
      <vt:lpstr>Arcoma offer product solutions covering key clinical applications in the radiology area.</vt:lpstr>
      <vt:lpstr>SUPERIOR WORKFLOW</vt:lpstr>
      <vt:lpstr>PowerPoint Presentation</vt:lpstr>
      <vt:lpstr>PowerPoint Presentation</vt:lpstr>
      <vt:lpstr>PowerPoint Presentation</vt:lpstr>
      <vt:lpstr>EXCELLENT PRODUCTS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Arcoma AB</dc:title>
  <dc:creator>Frida Robbe</dc:creator>
  <cp:revision>1</cp:revision>
  <dcterms:created xsi:type="dcterms:W3CDTF">2019-09-12T07:38:31Z</dcterms:created>
  <dcterms:modified xsi:type="dcterms:W3CDTF">2024-05-15T08:03:08Z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0x0101001E5DBEFF68AFC2419002200412A8D345</vt:lpwstr>
  </property>
</Properties>
</file>